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7"/>
  </p:notesMasterIdLst>
  <p:handoutMasterIdLst>
    <p:handoutMasterId r:id="rId8"/>
  </p:handoutMasterIdLst>
  <p:sldIdLst>
    <p:sldId id="264" r:id="rId5"/>
    <p:sldId id="298" r:id="rId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707"/>
    <a:srgbClr val="7F45C4"/>
    <a:srgbClr val="36C3A8"/>
    <a:srgbClr val="FFA807"/>
    <a:srgbClr val="26606C"/>
    <a:srgbClr val="235863"/>
    <a:srgbClr val="183D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A91A95D-5A2D-4DCE-B54F-0288AA07ECEF}" v="8" dt="2020-07-29T13:45:11.20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2" autoAdjust="0"/>
    <p:restoredTop sz="94651" autoAdjust="0"/>
  </p:normalViewPr>
  <p:slideViewPr>
    <p:cSldViewPr snapToGrid="0">
      <p:cViewPr varScale="1">
        <p:scale>
          <a:sx n="105" d="100"/>
          <a:sy n="105" d="100"/>
        </p:scale>
        <p:origin x="786" y="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63" d="100"/>
          <a:sy n="63" d="100"/>
        </p:scale>
        <p:origin x="228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ne DROUIN" userId="ec7a3001-6aac-4cf4-9add-0b6da806efd6" providerId="ADAL" clId="{3A91A95D-5A2D-4DCE-B54F-0288AA07ECEF}"/>
    <pc:docChg chg="custSel delSld modSld">
      <pc:chgData name="Marine DROUIN" userId="ec7a3001-6aac-4cf4-9add-0b6da806efd6" providerId="ADAL" clId="{3A91A95D-5A2D-4DCE-B54F-0288AA07ECEF}" dt="2020-07-29T13:45:25.115" v="21" actId="47"/>
      <pc:docMkLst>
        <pc:docMk/>
      </pc:docMkLst>
      <pc:sldChg chg="del">
        <pc:chgData name="Marine DROUIN" userId="ec7a3001-6aac-4cf4-9add-0b6da806efd6" providerId="ADAL" clId="{3A91A95D-5A2D-4DCE-B54F-0288AA07ECEF}" dt="2020-07-29T13:45:18.322" v="20" actId="47"/>
        <pc:sldMkLst>
          <pc:docMk/>
          <pc:sldMk cId="2221941225" sldId="263"/>
        </pc:sldMkLst>
      </pc:sldChg>
      <pc:sldChg chg="addSp delSp modSp mod">
        <pc:chgData name="Marine DROUIN" userId="ec7a3001-6aac-4cf4-9add-0b6da806efd6" providerId="ADAL" clId="{3A91A95D-5A2D-4DCE-B54F-0288AA07ECEF}" dt="2020-07-29T13:44:45.706" v="12" actId="1076"/>
        <pc:sldMkLst>
          <pc:docMk/>
          <pc:sldMk cId="2720996861" sldId="264"/>
        </pc:sldMkLst>
        <pc:spChg chg="mod">
          <ac:chgData name="Marine DROUIN" userId="ec7a3001-6aac-4cf4-9add-0b6da806efd6" providerId="ADAL" clId="{3A91A95D-5A2D-4DCE-B54F-0288AA07ECEF}" dt="2020-07-29T13:44:29.092" v="8" actId="20577"/>
          <ac:spMkLst>
            <pc:docMk/>
            <pc:sldMk cId="2720996861" sldId="264"/>
            <ac:spMk id="2" creationId="{87F2D3A6-3D1F-4F34-BAF7-AFEF1BFC8401}"/>
          </ac:spMkLst>
        </pc:spChg>
        <pc:spChg chg="del">
          <ac:chgData name="Marine DROUIN" userId="ec7a3001-6aac-4cf4-9add-0b6da806efd6" providerId="ADAL" clId="{3A91A95D-5A2D-4DCE-B54F-0288AA07ECEF}" dt="2020-07-29T13:44:40.827" v="9" actId="478"/>
          <ac:spMkLst>
            <pc:docMk/>
            <pc:sldMk cId="2720996861" sldId="264"/>
            <ac:spMk id="3" creationId="{B9E18ABE-4A39-4426-8CA5-BC6E02C2A327}"/>
          </ac:spMkLst>
        </pc:spChg>
        <pc:spChg chg="add del mod">
          <ac:chgData name="Marine DROUIN" userId="ec7a3001-6aac-4cf4-9add-0b6da806efd6" providerId="ADAL" clId="{3A91A95D-5A2D-4DCE-B54F-0288AA07ECEF}" dt="2020-07-29T13:44:42.758" v="10" actId="478"/>
          <ac:spMkLst>
            <pc:docMk/>
            <pc:sldMk cId="2720996861" sldId="264"/>
            <ac:spMk id="7" creationId="{9BEF1EBD-0193-42DA-B66F-7AFE31FC5E27}"/>
          </ac:spMkLst>
        </pc:spChg>
        <pc:spChg chg="add mod">
          <ac:chgData name="Marine DROUIN" userId="ec7a3001-6aac-4cf4-9add-0b6da806efd6" providerId="ADAL" clId="{3A91A95D-5A2D-4DCE-B54F-0288AA07ECEF}" dt="2020-07-29T13:44:45.706" v="12" actId="1076"/>
          <ac:spMkLst>
            <pc:docMk/>
            <pc:sldMk cId="2720996861" sldId="264"/>
            <ac:spMk id="8" creationId="{4D2D9ED8-D7C3-4ECF-9DD3-B4BA73BEA002}"/>
          </ac:spMkLst>
        </pc:spChg>
        <pc:spChg chg="add mod">
          <ac:chgData name="Marine DROUIN" userId="ec7a3001-6aac-4cf4-9add-0b6da806efd6" providerId="ADAL" clId="{3A91A95D-5A2D-4DCE-B54F-0288AA07ECEF}" dt="2020-07-29T13:44:45.706" v="12" actId="1076"/>
          <ac:spMkLst>
            <pc:docMk/>
            <pc:sldMk cId="2720996861" sldId="264"/>
            <ac:spMk id="9" creationId="{4A144CDE-57F9-49D6-85B7-0B22A094EBF8}"/>
          </ac:spMkLst>
        </pc:spChg>
        <pc:spChg chg="add mod">
          <ac:chgData name="Marine DROUIN" userId="ec7a3001-6aac-4cf4-9add-0b6da806efd6" providerId="ADAL" clId="{3A91A95D-5A2D-4DCE-B54F-0288AA07ECEF}" dt="2020-07-29T13:44:45.706" v="12" actId="1076"/>
          <ac:spMkLst>
            <pc:docMk/>
            <pc:sldMk cId="2720996861" sldId="264"/>
            <ac:spMk id="10" creationId="{44528CDB-C069-459D-9231-4BD6F16A6B1B}"/>
          </ac:spMkLst>
        </pc:spChg>
        <pc:spChg chg="add mod">
          <ac:chgData name="Marine DROUIN" userId="ec7a3001-6aac-4cf4-9add-0b6da806efd6" providerId="ADAL" clId="{3A91A95D-5A2D-4DCE-B54F-0288AA07ECEF}" dt="2020-07-29T13:44:45.706" v="12" actId="1076"/>
          <ac:spMkLst>
            <pc:docMk/>
            <pc:sldMk cId="2720996861" sldId="264"/>
            <ac:spMk id="11" creationId="{80287B5A-1FBF-4E51-B4DA-73ABF31C13EA}"/>
          </ac:spMkLst>
        </pc:spChg>
      </pc:sldChg>
      <pc:sldChg chg="del">
        <pc:chgData name="Marine DROUIN" userId="ec7a3001-6aac-4cf4-9add-0b6da806efd6" providerId="ADAL" clId="{3A91A95D-5A2D-4DCE-B54F-0288AA07ECEF}" dt="2020-07-29T13:45:18.322" v="20" actId="47"/>
        <pc:sldMkLst>
          <pc:docMk/>
          <pc:sldMk cId="3681430896" sldId="265"/>
        </pc:sldMkLst>
      </pc:sldChg>
      <pc:sldChg chg="del">
        <pc:chgData name="Marine DROUIN" userId="ec7a3001-6aac-4cf4-9add-0b6da806efd6" providerId="ADAL" clId="{3A91A95D-5A2D-4DCE-B54F-0288AA07ECEF}" dt="2020-07-29T13:44:18.373" v="4" actId="47"/>
        <pc:sldMkLst>
          <pc:docMk/>
          <pc:sldMk cId="1956885298" sldId="288"/>
        </pc:sldMkLst>
      </pc:sldChg>
      <pc:sldChg chg="del">
        <pc:chgData name="Marine DROUIN" userId="ec7a3001-6aac-4cf4-9add-0b6da806efd6" providerId="ADAL" clId="{3A91A95D-5A2D-4DCE-B54F-0288AA07ECEF}" dt="2020-07-29T13:44:17.117" v="1" actId="47"/>
        <pc:sldMkLst>
          <pc:docMk/>
          <pc:sldMk cId="2405205041" sldId="289"/>
        </pc:sldMkLst>
      </pc:sldChg>
      <pc:sldChg chg="del">
        <pc:chgData name="Marine DROUIN" userId="ec7a3001-6aac-4cf4-9add-0b6da806efd6" providerId="ADAL" clId="{3A91A95D-5A2D-4DCE-B54F-0288AA07ECEF}" dt="2020-07-29T13:44:17.526" v="2" actId="47"/>
        <pc:sldMkLst>
          <pc:docMk/>
          <pc:sldMk cId="1903621796" sldId="290"/>
        </pc:sldMkLst>
      </pc:sldChg>
      <pc:sldChg chg="del">
        <pc:chgData name="Marine DROUIN" userId="ec7a3001-6aac-4cf4-9add-0b6da806efd6" providerId="ADAL" clId="{3A91A95D-5A2D-4DCE-B54F-0288AA07ECEF}" dt="2020-07-29T13:44:17.933" v="3" actId="47"/>
        <pc:sldMkLst>
          <pc:docMk/>
          <pc:sldMk cId="3206808898" sldId="291"/>
        </pc:sldMkLst>
      </pc:sldChg>
      <pc:sldChg chg="del">
        <pc:chgData name="Marine DROUIN" userId="ec7a3001-6aac-4cf4-9add-0b6da806efd6" providerId="ADAL" clId="{3A91A95D-5A2D-4DCE-B54F-0288AA07ECEF}" dt="2020-07-29T13:45:18.322" v="20" actId="47"/>
        <pc:sldMkLst>
          <pc:docMk/>
          <pc:sldMk cId="47731588" sldId="295"/>
        </pc:sldMkLst>
      </pc:sldChg>
      <pc:sldChg chg="del">
        <pc:chgData name="Marine DROUIN" userId="ec7a3001-6aac-4cf4-9add-0b6da806efd6" providerId="ADAL" clId="{3A91A95D-5A2D-4DCE-B54F-0288AA07ECEF}" dt="2020-07-29T13:45:18.322" v="20" actId="47"/>
        <pc:sldMkLst>
          <pc:docMk/>
          <pc:sldMk cId="2590442798" sldId="296"/>
        </pc:sldMkLst>
      </pc:sldChg>
      <pc:sldChg chg="del">
        <pc:chgData name="Marine DROUIN" userId="ec7a3001-6aac-4cf4-9add-0b6da806efd6" providerId="ADAL" clId="{3A91A95D-5A2D-4DCE-B54F-0288AA07ECEF}" dt="2020-07-29T13:45:18.322" v="20" actId="47"/>
        <pc:sldMkLst>
          <pc:docMk/>
          <pc:sldMk cId="3733514326" sldId="297"/>
        </pc:sldMkLst>
      </pc:sldChg>
      <pc:sldChg chg="addSp delSp modSp mod">
        <pc:chgData name="Marine DROUIN" userId="ec7a3001-6aac-4cf4-9add-0b6da806efd6" providerId="ADAL" clId="{3A91A95D-5A2D-4DCE-B54F-0288AA07ECEF}" dt="2020-07-29T13:45:11.205" v="19"/>
        <pc:sldMkLst>
          <pc:docMk/>
          <pc:sldMk cId="791550966" sldId="298"/>
        </pc:sldMkLst>
        <pc:spChg chg="mod">
          <ac:chgData name="Marine DROUIN" userId="ec7a3001-6aac-4cf4-9add-0b6da806efd6" providerId="ADAL" clId="{3A91A95D-5A2D-4DCE-B54F-0288AA07ECEF}" dt="2020-07-29T13:44:56.908" v="14"/>
          <ac:spMkLst>
            <pc:docMk/>
            <pc:sldMk cId="791550966" sldId="298"/>
            <ac:spMk id="2" creationId="{87F2D3A6-3D1F-4F34-BAF7-AFEF1BFC8401}"/>
          </ac:spMkLst>
        </pc:spChg>
        <pc:spChg chg="del">
          <ac:chgData name="Marine DROUIN" userId="ec7a3001-6aac-4cf4-9add-0b6da806efd6" providerId="ADAL" clId="{3A91A95D-5A2D-4DCE-B54F-0288AA07ECEF}" dt="2020-07-29T13:45:07.201" v="15" actId="478"/>
          <ac:spMkLst>
            <pc:docMk/>
            <pc:sldMk cId="791550966" sldId="298"/>
            <ac:spMk id="3" creationId="{B9E18ABE-4A39-4426-8CA5-BC6E02C2A327}"/>
          </ac:spMkLst>
        </pc:spChg>
        <pc:spChg chg="del">
          <ac:chgData name="Marine DROUIN" userId="ec7a3001-6aac-4cf4-9add-0b6da806efd6" providerId="ADAL" clId="{3A91A95D-5A2D-4DCE-B54F-0288AA07ECEF}" dt="2020-07-29T13:45:09.024" v="16" actId="478"/>
          <ac:spMkLst>
            <pc:docMk/>
            <pc:sldMk cId="791550966" sldId="298"/>
            <ac:spMk id="6" creationId="{53C04A09-0893-4E3F-B7E5-26E4B1FA09FA}"/>
          </ac:spMkLst>
        </pc:spChg>
        <pc:spChg chg="add del mod">
          <ac:chgData name="Marine DROUIN" userId="ec7a3001-6aac-4cf4-9add-0b6da806efd6" providerId="ADAL" clId="{3A91A95D-5A2D-4DCE-B54F-0288AA07ECEF}" dt="2020-07-29T13:45:09.582" v="17" actId="478"/>
          <ac:spMkLst>
            <pc:docMk/>
            <pc:sldMk cId="791550966" sldId="298"/>
            <ac:spMk id="8" creationId="{8455870D-7081-409F-814B-2C03DEEBC5A1}"/>
          </ac:spMkLst>
        </pc:spChg>
        <pc:spChg chg="add del mod">
          <ac:chgData name="Marine DROUIN" userId="ec7a3001-6aac-4cf4-9add-0b6da806efd6" providerId="ADAL" clId="{3A91A95D-5A2D-4DCE-B54F-0288AA07ECEF}" dt="2020-07-29T13:45:10.408" v="18" actId="478"/>
          <ac:spMkLst>
            <pc:docMk/>
            <pc:sldMk cId="791550966" sldId="298"/>
            <ac:spMk id="10" creationId="{F8F8E0E1-5360-45DA-BE52-C79365FC9799}"/>
          </ac:spMkLst>
        </pc:spChg>
        <pc:spChg chg="add mod">
          <ac:chgData name="Marine DROUIN" userId="ec7a3001-6aac-4cf4-9add-0b6da806efd6" providerId="ADAL" clId="{3A91A95D-5A2D-4DCE-B54F-0288AA07ECEF}" dt="2020-07-29T13:45:11.205" v="19"/>
          <ac:spMkLst>
            <pc:docMk/>
            <pc:sldMk cId="791550966" sldId="298"/>
            <ac:spMk id="12" creationId="{DCDE9FA6-7352-4F39-8D11-0AD97A9B04E9}"/>
          </ac:spMkLst>
        </pc:spChg>
        <pc:picChg chg="add mod">
          <ac:chgData name="Marine DROUIN" userId="ec7a3001-6aac-4cf4-9add-0b6da806efd6" providerId="ADAL" clId="{3A91A95D-5A2D-4DCE-B54F-0288AA07ECEF}" dt="2020-07-29T13:45:11.205" v="19"/>
          <ac:picMkLst>
            <pc:docMk/>
            <pc:sldMk cId="791550966" sldId="298"/>
            <ac:picMk id="11" creationId="{191CB536-0363-4F99-922E-9759CA8A3F00}"/>
          </ac:picMkLst>
        </pc:picChg>
      </pc:sldChg>
      <pc:sldChg chg="del">
        <pc:chgData name="Marine DROUIN" userId="ec7a3001-6aac-4cf4-9add-0b6da806efd6" providerId="ADAL" clId="{3A91A95D-5A2D-4DCE-B54F-0288AA07ECEF}" dt="2020-07-29T13:45:18.322" v="20" actId="47"/>
        <pc:sldMkLst>
          <pc:docMk/>
          <pc:sldMk cId="1319118565" sldId="299"/>
        </pc:sldMkLst>
      </pc:sldChg>
      <pc:sldChg chg="del">
        <pc:chgData name="Marine DROUIN" userId="ec7a3001-6aac-4cf4-9add-0b6da806efd6" providerId="ADAL" clId="{3A91A95D-5A2D-4DCE-B54F-0288AA07ECEF}" dt="2020-07-29T13:44:16.600" v="0" actId="47"/>
        <pc:sldMkLst>
          <pc:docMk/>
          <pc:sldMk cId="2949956216" sldId="301"/>
        </pc:sldMkLst>
      </pc:sldChg>
      <pc:sldChg chg="del">
        <pc:chgData name="Marine DROUIN" userId="ec7a3001-6aac-4cf4-9add-0b6da806efd6" providerId="ADAL" clId="{3A91A95D-5A2D-4DCE-B54F-0288AA07ECEF}" dt="2020-07-29T13:45:18.322" v="20" actId="47"/>
        <pc:sldMkLst>
          <pc:docMk/>
          <pc:sldMk cId="1828487750" sldId="302"/>
        </pc:sldMkLst>
      </pc:sldChg>
      <pc:sldChg chg="del">
        <pc:chgData name="Marine DROUIN" userId="ec7a3001-6aac-4cf4-9add-0b6da806efd6" providerId="ADAL" clId="{3A91A95D-5A2D-4DCE-B54F-0288AA07ECEF}" dt="2020-07-29T13:45:25.115" v="21" actId="47"/>
        <pc:sldMkLst>
          <pc:docMk/>
          <pc:sldMk cId="666050263" sldId="305"/>
        </pc:sldMkLst>
      </pc:sldChg>
      <pc:sldChg chg="del">
        <pc:chgData name="Marine DROUIN" userId="ec7a3001-6aac-4cf4-9add-0b6da806efd6" providerId="ADAL" clId="{3A91A95D-5A2D-4DCE-B54F-0288AA07ECEF}" dt="2020-07-29T13:45:18.322" v="20" actId="47"/>
        <pc:sldMkLst>
          <pc:docMk/>
          <pc:sldMk cId="737981304" sldId="306"/>
        </pc:sldMkLst>
      </pc:sldChg>
      <pc:sldChg chg="del">
        <pc:chgData name="Marine DROUIN" userId="ec7a3001-6aac-4cf4-9add-0b6da806efd6" providerId="ADAL" clId="{3A91A95D-5A2D-4DCE-B54F-0288AA07ECEF}" dt="2020-07-29T13:45:18.322" v="20" actId="47"/>
        <pc:sldMkLst>
          <pc:docMk/>
          <pc:sldMk cId="1181966220" sldId="307"/>
        </pc:sldMkLst>
      </pc:sldChg>
      <pc:sldChg chg="del">
        <pc:chgData name="Marine DROUIN" userId="ec7a3001-6aac-4cf4-9add-0b6da806efd6" providerId="ADAL" clId="{3A91A95D-5A2D-4DCE-B54F-0288AA07ECEF}" dt="2020-07-29T13:45:18.322" v="20" actId="47"/>
        <pc:sldMkLst>
          <pc:docMk/>
          <pc:sldMk cId="3926914277" sldId="308"/>
        </pc:sldMkLst>
      </pc:sldChg>
      <pc:sldChg chg="del">
        <pc:chgData name="Marine DROUIN" userId="ec7a3001-6aac-4cf4-9add-0b6da806efd6" providerId="ADAL" clId="{3A91A95D-5A2D-4DCE-B54F-0288AA07ECEF}" dt="2020-07-29T13:45:18.322" v="20" actId="47"/>
        <pc:sldMkLst>
          <pc:docMk/>
          <pc:sldMk cId="2355048968" sldId="309"/>
        </pc:sldMkLst>
      </pc:sldChg>
      <pc:sldChg chg="del">
        <pc:chgData name="Marine DROUIN" userId="ec7a3001-6aac-4cf4-9add-0b6da806efd6" providerId="ADAL" clId="{3A91A95D-5A2D-4DCE-B54F-0288AA07ECEF}" dt="2020-07-29T13:45:18.322" v="20" actId="47"/>
        <pc:sldMkLst>
          <pc:docMk/>
          <pc:sldMk cId="2483183353" sldId="310"/>
        </pc:sldMkLst>
      </pc:sldChg>
      <pc:sldChg chg="del">
        <pc:chgData name="Marine DROUIN" userId="ec7a3001-6aac-4cf4-9add-0b6da806efd6" providerId="ADAL" clId="{3A91A95D-5A2D-4DCE-B54F-0288AA07ECEF}" dt="2020-07-29T13:45:18.322" v="20" actId="47"/>
        <pc:sldMkLst>
          <pc:docMk/>
          <pc:sldMk cId="828493622" sldId="311"/>
        </pc:sldMkLst>
      </pc:sldChg>
      <pc:sldChg chg="del">
        <pc:chgData name="Marine DROUIN" userId="ec7a3001-6aac-4cf4-9add-0b6da806efd6" providerId="ADAL" clId="{3A91A95D-5A2D-4DCE-B54F-0288AA07ECEF}" dt="2020-07-29T13:45:18.322" v="20" actId="47"/>
        <pc:sldMkLst>
          <pc:docMk/>
          <pc:sldMk cId="2825616441" sldId="312"/>
        </pc:sldMkLst>
      </pc:sldChg>
      <pc:sldChg chg="del">
        <pc:chgData name="Marine DROUIN" userId="ec7a3001-6aac-4cf4-9add-0b6da806efd6" providerId="ADAL" clId="{3A91A95D-5A2D-4DCE-B54F-0288AA07ECEF}" dt="2020-07-29T13:45:18.322" v="20" actId="47"/>
        <pc:sldMkLst>
          <pc:docMk/>
          <pc:sldMk cId="1973700877" sldId="313"/>
        </pc:sldMkLst>
      </pc:sldChg>
      <pc:sldChg chg="del">
        <pc:chgData name="Marine DROUIN" userId="ec7a3001-6aac-4cf4-9add-0b6da806efd6" providerId="ADAL" clId="{3A91A95D-5A2D-4DCE-B54F-0288AA07ECEF}" dt="2020-07-29T13:45:18.322" v="20" actId="47"/>
        <pc:sldMkLst>
          <pc:docMk/>
          <pc:sldMk cId="1007286943" sldId="318"/>
        </pc:sldMkLst>
      </pc:sldChg>
      <pc:sldChg chg="del">
        <pc:chgData name="Marine DROUIN" userId="ec7a3001-6aac-4cf4-9add-0b6da806efd6" providerId="ADAL" clId="{3A91A95D-5A2D-4DCE-B54F-0288AA07ECEF}" dt="2020-07-29T13:45:18.322" v="20" actId="47"/>
        <pc:sldMkLst>
          <pc:docMk/>
          <pc:sldMk cId="742003137" sldId="319"/>
        </pc:sldMkLst>
      </pc:sldChg>
      <pc:sldChg chg="del">
        <pc:chgData name="Marine DROUIN" userId="ec7a3001-6aac-4cf4-9add-0b6da806efd6" providerId="ADAL" clId="{3A91A95D-5A2D-4DCE-B54F-0288AA07ECEF}" dt="2020-07-29T13:45:18.322" v="20" actId="47"/>
        <pc:sldMkLst>
          <pc:docMk/>
          <pc:sldMk cId="1177861284" sldId="320"/>
        </pc:sldMkLst>
      </pc:sldChg>
      <pc:sldChg chg="del">
        <pc:chgData name="Marine DROUIN" userId="ec7a3001-6aac-4cf4-9add-0b6da806efd6" providerId="ADAL" clId="{3A91A95D-5A2D-4DCE-B54F-0288AA07ECEF}" dt="2020-07-29T13:45:18.322" v="20" actId="47"/>
        <pc:sldMkLst>
          <pc:docMk/>
          <pc:sldMk cId="1712831818" sldId="321"/>
        </pc:sldMkLst>
      </pc:sldChg>
      <pc:sldChg chg="del">
        <pc:chgData name="Marine DROUIN" userId="ec7a3001-6aac-4cf4-9add-0b6da806efd6" providerId="ADAL" clId="{3A91A95D-5A2D-4DCE-B54F-0288AA07ECEF}" dt="2020-07-29T13:45:18.322" v="20" actId="47"/>
        <pc:sldMkLst>
          <pc:docMk/>
          <pc:sldMk cId="2572583183" sldId="322"/>
        </pc:sldMkLst>
      </pc:sldChg>
      <pc:sldChg chg="del">
        <pc:chgData name="Marine DROUIN" userId="ec7a3001-6aac-4cf4-9add-0b6da806efd6" providerId="ADAL" clId="{3A91A95D-5A2D-4DCE-B54F-0288AA07ECEF}" dt="2020-07-29T13:45:18.322" v="20" actId="47"/>
        <pc:sldMkLst>
          <pc:docMk/>
          <pc:sldMk cId="2989681701" sldId="323"/>
        </pc:sldMkLst>
      </pc:sldChg>
      <pc:sldChg chg="del">
        <pc:chgData name="Marine DROUIN" userId="ec7a3001-6aac-4cf4-9add-0b6da806efd6" providerId="ADAL" clId="{3A91A95D-5A2D-4DCE-B54F-0288AA07ECEF}" dt="2020-07-29T13:45:18.322" v="20" actId="47"/>
        <pc:sldMkLst>
          <pc:docMk/>
          <pc:sldMk cId="1562762569" sldId="324"/>
        </pc:sldMkLst>
      </pc:sldChg>
      <pc:sldChg chg="del">
        <pc:chgData name="Marine DROUIN" userId="ec7a3001-6aac-4cf4-9add-0b6da806efd6" providerId="ADAL" clId="{3A91A95D-5A2D-4DCE-B54F-0288AA07ECEF}" dt="2020-07-29T13:45:18.322" v="20" actId="47"/>
        <pc:sldMkLst>
          <pc:docMk/>
          <pc:sldMk cId="3473811469" sldId="325"/>
        </pc:sldMkLst>
      </pc:sldChg>
      <pc:sldChg chg="del">
        <pc:chgData name="Marine DROUIN" userId="ec7a3001-6aac-4cf4-9add-0b6da806efd6" providerId="ADAL" clId="{3A91A95D-5A2D-4DCE-B54F-0288AA07ECEF}" dt="2020-07-29T13:44:18.894" v="5" actId="47"/>
        <pc:sldMkLst>
          <pc:docMk/>
          <pc:sldMk cId="3735835861" sldId="326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CDCEE8E2-2838-40D5-B340-61989A4AD69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68B539B-0918-44C3-8CD6-270D493818B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46BE51-C48B-4725-B391-E4EA21E663C7}" type="datetimeFigureOut">
              <a:rPr lang="fr-FR" smtClean="0"/>
              <a:t>29/07/2020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1B82ABE-6B74-45EC-BBFC-714A4B802EB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B61A801-427D-490B-9C50-1D89AD1C3C1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71FC5F-04EF-483B-A7B8-1D69786002A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91289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F9268B-5F1E-4F11-9D6C-93551FF29315}" type="datetimeFigureOut">
              <a:rPr lang="fr-FR" smtClean="0"/>
              <a:t>29/07/2020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4E91D6-D05C-45D2-BBA0-9BDEFBEF382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3819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e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uverture 1 - vert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3466BBC6-3CEC-4315-BDC5-4E551AC05C54}"/>
              </a:ext>
            </a:extLst>
          </p:cNvPr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4559ED6-BAA9-4F6C-A540-96F73140D2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000" y="1746099"/>
            <a:ext cx="8154185" cy="3365802"/>
          </a:xfrm>
        </p:spPr>
        <p:txBody>
          <a:bodyPr anchor="ctr">
            <a:normAutofit/>
          </a:bodyPr>
          <a:lstStyle>
            <a:lvl1pPr algn="l">
              <a:defRPr sz="4000" b="1" spc="0"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0678F75-A7AB-4E2D-8F1C-5D3D78E9A23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47999" y="6321239"/>
            <a:ext cx="6480000" cy="259918"/>
          </a:xfrm>
        </p:spPr>
        <p:txBody>
          <a:bodyPr anchor="ctr">
            <a:normAutofit/>
          </a:bodyPr>
          <a:lstStyle>
            <a:lvl1pPr marL="0" indent="0" algn="l">
              <a:buNone/>
              <a:defRPr sz="1200" b="0" i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00.00.0000</a:t>
            </a:r>
          </a:p>
        </p:txBody>
      </p:sp>
      <p:sp>
        <p:nvSpPr>
          <p:cNvPr id="24" name="Triangle rectangle 23">
            <a:extLst>
              <a:ext uri="{FF2B5EF4-FFF2-40B4-BE49-F238E27FC236}">
                <a16:creationId xmlns:a16="http://schemas.microsoft.com/office/drawing/2014/main" id="{EE4BA4D6-C399-4ED8-A7D7-2239C05A989C}"/>
              </a:ext>
            </a:extLst>
          </p:cNvPr>
          <p:cNvSpPr/>
          <p:nvPr userDrawn="1"/>
        </p:nvSpPr>
        <p:spPr>
          <a:xfrm flipH="1">
            <a:off x="7239790" y="3454843"/>
            <a:ext cx="4952210" cy="3403157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A0B52EEB-E28D-4AFF-8111-ABA830A916E6}"/>
              </a:ext>
            </a:extLst>
          </p:cNvPr>
          <p:cNvSpPr/>
          <p:nvPr userDrawn="1"/>
        </p:nvSpPr>
        <p:spPr>
          <a:xfrm>
            <a:off x="12376982" y="597123"/>
            <a:ext cx="1492319" cy="20520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0000" tIns="90000" bIns="108000" numCol="1" rtlCol="0" anchor="ctr" anchorCtr="0">
            <a:normAutofit/>
          </a:bodyPr>
          <a:lstStyle/>
          <a:p>
            <a:pPr>
              <a:spcBef>
                <a:spcPts val="600"/>
              </a:spcBef>
            </a:pPr>
            <a:r>
              <a:rPr lang="en-GB" altLang="en-GB" sz="1000" b="1" dirty="0" err="1">
                <a:solidFill>
                  <a:schemeClr val="accent6"/>
                </a:solidFill>
              </a:rPr>
              <a:t>Visuel</a:t>
            </a:r>
            <a:r>
              <a:rPr lang="en-GB" altLang="en-GB" sz="1000" b="1" dirty="0">
                <a:solidFill>
                  <a:schemeClr val="accent6"/>
                </a:solidFill>
              </a:rPr>
              <a:t> </a:t>
            </a:r>
            <a:r>
              <a:rPr lang="en-GB" altLang="en-GB" sz="800" b="1" dirty="0">
                <a:solidFill>
                  <a:schemeClr val="accent6"/>
                </a:solidFill>
              </a:rPr>
              <a:t>:</a:t>
            </a:r>
          </a:p>
          <a:p>
            <a:pPr>
              <a:spcBef>
                <a:spcPts val="600"/>
              </a:spcBef>
            </a:pPr>
            <a:r>
              <a:rPr lang="en-GB" altLang="en-GB" sz="800" i="1" dirty="0">
                <a:solidFill>
                  <a:schemeClr val="tx1"/>
                </a:solidFill>
              </a:rPr>
              <a:t>Pour changer le </a:t>
            </a:r>
            <a:r>
              <a:rPr lang="en-GB" altLang="en-GB" sz="800" i="1" dirty="0" err="1">
                <a:solidFill>
                  <a:schemeClr val="tx1"/>
                </a:solidFill>
              </a:rPr>
              <a:t>visuel</a:t>
            </a:r>
            <a:r>
              <a:rPr lang="en-GB" altLang="en-GB" sz="800" i="1" dirty="0">
                <a:solidFill>
                  <a:schemeClr val="tx1"/>
                </a:solidFill>
              </a:rPr>
              <a:t> </a:t>
            </a:r>
            <a:br>
              <a:rPr lang="en-GB" altLang="en-GB" sz="800" i="1" dirty="0">
                <a:solidFill>
                  <a:schemeClr val="tx1"/>
                </a:solidFill>
              </a:rPr>
            </a:br>
            <a:r>
              <a:rPr lang="en-GB" altLang="en-GB" sz="800" i="1" dirty="0">
                <a:solidFill>
                  <a:schemeClr val="tx1"/>
                </a:solidFill>
              </a:rPr>
              <a:t>de </a:t>
            </a:r>
            <a:r>
              <a:rPr lang="en-GB" altLang="en-GB" sz="800" i="1" dirty="0" err="1">
                <a:solidFill>
                  <a:schemeClr val="tx1"/>
                </a:solidFill>
              </a:rPr>
              <a:t>l’arrière</a:t>
            </a:r>
            <a:r>
              <a:rPr lang="en-GB" altLang="en-GB" sz="800" i="1" dirty="0">
                <a:solidFill>
                  <a:schemeClr val="tx1"/>
                </a:solidFill>
              </a:rPr>
              <a:t> plan : </a:t>
            </a:r>
          </a:p>
          <a:p>
            <a:pPr marL="88900" indent="-88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altLang="en-GB" sz="800" dirty="0">
                <a:solidFill>
                  <a:schemeClr val="tx1"/>
                </a:solidFill>
              </a:rPr>
              <a:t>Onglet “Conception”</a:t>
            </a:r>
          </a:p>
          <a:p>
            <a:pPr marL="88900" indent="-88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altLang="en-GB" sz="800" dirty="0">
                <a:solidFill>
                  <a:schemeClr val="tx1"/>
                </a:solidFill>
              </a:rPr>
              <a:t>Cliquer sur “mise </a:t>
            </a:r>
            <a:r>
              <a:rPr lang="en-GB" altLang="en-GB" sz="800" dirty="0" err="1">
                <a:solidFill>
                  <a:schemeClr val="tx1"/>
                </a:solidFill>
              </a:rPr>
              <a:t>en</a:t>
            </a:r>
            <a:r>
              <a:rPr lang="en-GB" altLang="en-GB" sz="800" dirty="0">
                <a:solidFill>
                  <a:schemeClr val="tx1"/>
                </a:solidFill>
              </a:rPr>
              <a:t> </a:t>
            </a:r>
            <a:r>
              <a:rPr lang="en-GB" altLang="en-GB" sz="800" dirty="0" err="1">
                <a:solidFill>
                  <a:schemeClr val="tx1"/>
                </a:solidFill>
              </a:rPr>
              <a:t>forme</a:t>
            </a:r>
            <a:r>
              <a:rPr lang="en-GB" altLang="en-GB" sz="800" dirty="0">
                <a:solidFill>
                  <a:schemeClr val="tx1"/>
                </a:solidFill>
              </a:rPr>
              <a:t> </a:t>
            </a:r>
            <a:br>
              <a:rPr lang="en-GB" altLang="en-GB" sz="800" dirty="0">
                <a:solidFill>
                  <a:schemeClr val="tx1"/>
                </a:solidFill>
              </a:rPr>
            </a:br>
            <a:r>
              <a:rPr lang="en-GB" altLang="en-GB" sz="800" dirty="0">
                <a:solidFill>
                  <a:schemeClr val="tx1"/>
                </a:solidFill>
              </a:rPr>
              <a:t>de </a:t>
            </a:r>
            <a:r>
              <a:rPr lang="en-GB" altLang="en-GB" sz="800" dirty="0" err="1">
                <a:solidFill>
                  <a:schemeClr val="tx1"/>
                </a:solidFill>
              </a:rPr>
              <a:t>l’arrière</a:t>
            </a:r>
            <a:r>
              <a:rPr lang="en-GB" altLang="en-GB" sz="800" dirty="0">
                <a:solidFill>
                  <a:schemeClr val="tx1"/>
                </a:solidFill>
              </a:rPr>
              <a:t> plan”</a:t>
            </a:r>
          </a:p>
          <a:p>
            <a:pPr marL="88900" indent="-88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altLang="en-GB" sz="800" dirty="0" err="1">
                <a:solidFill>
                  <a:schemeClr val="tx1"/>
                </a:solidFill>
              </a:rPr>
              <a:t>Cocher</a:t>
            </a:r>
            <a:r>
              <a:rPr lang="en-GB" altLang="en-GB" sz="800" dirty="0">
                <a:solidFill>
                  <a:schemeClr val="tx1"/>
                </a:solidFill>
              </a:rPr>
              <a:t> “</a:t>
            </a:r>
            <a:r>
              <a:rPr lang="en-GB" altLang="en-GB" sz="800" dirty="0" err="1">
                <a:solidFill>
                  <a:schemeClr val="tx1"/>
                </a:solidFill>
              </a:rPr>
              <a:t>Remplissage</a:t>
            </a:r>
            <a:br>
              <a:rPr lang="en-GB" altLang="en-GB" sz="800" dirty="0">
                <a:solidFill>
                  <a:schemeClr val="tx1"/>
                </a:solidFill>
              </a:rPr>
            </a:br>
            <a:r>
              <a:rPr lang="en-GB" altLang="en-GB" sz="800" dirty="0">
                <a:solidFill>
                  <a:schemeClr val="tx1"/>
                </a:solidFill>
              </a:rPr>
              <a:t>avec image </a:t>
            </a:r>
            <a:r>
              <a:rPr lang="en-GB" altLang="en-GB" sz="800" dirty="0" err="1">
                <a:solidFill>
                  <a:schemeClr val="tx1"/>
                </a:solidFill>
              </a:rPr>
              <a:t>ou</a:t>
            </a:r>
            <a:r>
              <a:rPr lang="en-GB" altLang="en-GB" sz="800" dirty="0">
                <a:solidFill>
                  <a:schemeClr val="tx1"/>
                </a:solidFill>
              </a:rPr>
              <a:t> texture”</a:t>
            </a:r>
          </a:p>
          <a:p>
            <a:pPr marL="88900" indent="-88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altLang="en-GB" sz="800" dirty="0">
                <a:solidFill>
                  <a:schemeClr val="tx1"/>
                </a:solidFill>
              </a:rPr>
              <a:t>Cliquer sur “</a:t>
            </a:r>
            <a:r>
              <a:rPr lang="en-GB" altLang="en-GB" sz="800" dirty="0" err="1">
                <a:solidFill>
                  <a:schemeClr val="tx1"/>
                </a:solidFill>
              </a:rPr>
              <a:t>Fichier</a:t>
            </a:r>
            <a:r>
              <a:rPr lang="en-GB" altLang="en-GB" sz="800" dirty="0">
                <a:solidFill>
                  <a:schemeClr val="tx1"/>
                </a:solidFill>
              </a:rPr>
              <a:t>…”</a:t>
            </a:r>
          </a:p>
          <a:p>
            <a:pPr marL="88900" indent="-88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altLang="en-GB" sz="800" dirty="0">
                <a:solidFill>
                  <a:schemeClr val="tx1"/>
                </a:solidFill>
              </a:rPr>
              <a:t>Importer le </a:t>
            </a:r>
            <a:r>
              <a:rPr lang="en-GB" altLang="en-GB" sz="800" dirty="0" err="1">
                <a:solidFill>
                  <a:schemeClr val="tx1"/>
                </a:solidFill>
              </a:rPr>
              <a:t>visuel</a:t>
            </a:r>
            <a:r>
              <a:rPr lang="en-GB" altLang="en-GB" sz="800" dirty="0">
                <a:solidFill>
                  <a:schemeClr val="tx1"/>
                </a:solidFill>
              </a:rPr>
              <a:t> </a:t>
            </a:r>
            <a:r>
              <a:rPr lang="en-GB" altLang="en-GB" sz="800" dirty="0" err="1">
                <a:solidFill>
                  <a:schemeClr val="tx1"/>
                </a:solidFill>
              </a:rPr>
              <a:t>depuis</a:t>
            </a:r>
            <a:r>
              <a:rPr lang="en-GB" altLang="en-GB" sz="800" dirty="0">
                <a:solidFill>
                  <a:schemeClr val="tx1"/>
                </a:solidFill>
              </a:rPr>
              <a:t> </a:t>
            </a:r>
            <a:br>
              <a:rPr lang="en-GB" altLang="en-GB" sz="800" dirty="0">
                <a:solidFill>
                  <a:schemeClr val="tx1"/>
                </a:solidFill>
              </a:rPr>
            </a:br>
            <a:r>
              <a:rPr lang="en-GB" altLang="en-GB" sz="800" dirty="0" err="1">
                <a:solidFill>
                  <a:schemeClr val="tx1"/>
                </a:solidFill>
              </a:rPr>
              <a:t>votre</a:t>
            </a:r>
            <a:r>
              <a:rPr lang="en-GB" altLang="en-GB" sz="800" dirty="0">
                <a:solidFill>
                  <a:schemeClr val="tx1"/>
                </a:solidFill>
              </a:rPr>
              <a:t> </a:t>
            </a:r>
            <a:r>
              <a:rPr lang="en-GB" altLang="en-GB" sz="800" dirty="0" err="1">
                <a:solidFill>
                  <a:schemeClr val="tx1"/>
                </a:solidFill>
              </a:rPr>
              <a:t>ordinateur</a:t>
            </a:r>
            <a:endParaRPr lang="en-GB" altLang="en-GB" sz="800" dirty="0">
              <a:solidFill>
                <a:schemeClr val="tx1"/>
              </a:solidFill>
            </a:endParaRPr>
          </a:p>
        </p:txBody>
      </p:sp>
      <p:sp>
        <p:nvSpPr>
          <p:cNvPr id="48" name="Freeform 5">
            <a:extLst>
              <a:ext uri="{FF2B5EF4-FFF2-40B4-BE49-F238E27FC236}">
                <a16:creationId xmlns:a16="http://schemas.microsoft.com/office/drawing/2014/main" id="{6D897235-2520-457C-949A-CC1A9DCD80BC}"/>
              </a:ext>
            </a:extLst>
          </p:cNvPr>
          <p:cNvSpPr>
            <a:spLocks noEditPoints="1"/>
          </p:cNvSpPr>
          <p:nvPr userDrawn="1"/>
        </p:nvSpPr>
        <p:spPr>
          <a:xfrm>
            <a:off x="12910416" y="40084"/>
            <a:ext cx="425450" cy="425450"/>
          </a:xfrm>
          <a:custGeom>
            <a:avLst/>
            <a:gdLst>
              <a:gd name="T0" fmla="*/ 173 w 346"/>
              <a:gd name="T1" fmla="*/ 0 h 346"/>
              <a:gd name="T2" fmla="*/ 0 w 346"/>
              <a:gd name="T3" fmla="*/ 173 h 346"/>
              <a:gd name="T4" fmla="*/ 173 w 346"/>
              <a:gd name="T5" fmla="*/ 346 h 346"/>
              <a:gd name="T6" fmla="*/ 346 w 346"/>
              <a:gd name="T7" fmla="*/ 173 h 346"/>
              <a:gd name="T8" fmla="*/ 173 w 346"/>
              <a:gd name="T9" fmla="*/ 0 h 346"/>
              <a:gd name="T10" fmla="*/ 201 w 346"/>
              <a:gd name="T11" fmla="*/ 247 h 346"/>
              <a:gd name="T12" fmla="*/ 128 w 346"/>
              <a:gd name="T13" fmla="*/ 290 h 346"/>
              <a:gd name="T14" fmla="*/ 111 w 346"/>
              <a:gd name="T15" fmla="*/ 278 h 346"/>
              <a:gd name="T16" fmla="*/ 112 w 346"/>
              <a:gd name="T17" fmla="*/ 272 h 346"/>
              <a:gd name="T18" fmla="*/ 153 w 346"/>
              <a:gd name="T19" fmla="*/ 172 h 346"/>
              <a:gd name="T20" fmla="*/ 150 w 346"/>
              <a:gd name="T21" fmla="*/ 165 h 346"/>
              <a:gd name="T22" fmla="*/ 126 w 346"/>
              <a:gd name="T23" fmla="*/ 175 h 346"/>
              <a:gd name="T24" fmla="*/ 121 w 346"/>
              <a:gd name="T25" fmla="*/ 173 h 346"/>
              <a:gd name="T26" fmla="*/ 126 w 346"/>
              <a:gd name="T27" fmla="*/ 163 h 346"/>
              <a:gd name="T28" fmla="*/ 195 w 346"/>
              <a:gd name="T29" fmla="*/ 128 h 346"/>
              <a:gd name="T30" fmla="*/ 205 w 346"/>
              <a:gd name="T31" fmla="*/ 141 h 346"/>
              <a:gd name="T32" fmla="*/ 201 w 346"/>
              <a:gd name="T33" fmla="*/ 154 h 346"/>
              <a:gd name="T34" fmla="*/ 164 w 346"/>
              <a:gd name="T35" fmla="*/ 247 h 346"/>
              <a:gd name="T36" fmla="*/ 169 w 346"/>
              <a:gd name="T37" fmla="*/ 252 h 346"/>
              <a:gd name="T38" fmla="*/ 196 w 346"/>
              <a:gd name="T39" fmla="*/ 235 h 346"/>
              <a:gd name="T40" fmla="*/ 204 w 346"/>
              <a:gd name="T41" fmla="*/ 231 h 346"/>
              <a:gd name="T42" fmla="*/ 207 w 346"/>
              <a:gd name="T43" fmla="*/ 234 h 346"/>
              <a:gd name="T44" fmla="*/ 201 w 346"/>
              <a:gd name="T45" fmla="*/ 247 h 346"/>
              <a:gd name="T46" fmla="*/ 192 w 346"/>
              <a:gd name="T47" fmla="*/ 98 h 346"/>
              <a:gd name="T48" fmla="*/ 182 w 346"/>
              <a:gd name="T49" fmla="*/ 95 h 346"/>
              <a:gd name="T50" fmla="*/ 173 w 346"/>
              <a:gd name="T51" fmla="*/ 76 h 346"/>
              <a:gd name="T52" fmla="*/ 186 w 346"/>
              <a:gd name="T53" fmla="*/ 52 h 346"/>
              <a:gd name="T54" fmla="*/ 198 w 346"/>
              <a:gd name="T55" fmla="*/ 48 h 346"/>
              <a:gd name="T56" fmla="*/ 219 w 346"/>
              <a:gd name="T57" fmla="*/ 70 h 346"/>
              <a:gd name="T58" fmla="*/ 192 w 346"/>
              <a:gd name="T59" fmla="*/ 98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346" h="346">
                <a:moveTo>
                  <a:pt x="173" y="0"/>
                </a:moveTo>
                <a:cubicBezTo>
                  <a:pt x="78" y="0"/>
                  <a:pt x="0" y="78"/>
                  <a:pt x="0" y="173"/>
                </a:cubicBezTo>
                <a:cubicBezTo>
                  <a:pt x="0" y="268"/>
                  <a:pt x="78" y="346"/>
                  <a:pt x="173" y="346"/>
                </a:cubicBezTo>
                <a:cubicBezTo>
                  <a:pt x="268" y="346"/>
                  <a:pt x="346" y="268"/>
                  <a:pt x="346" y="173"/>
                </a:cubicBezTo>
                <a:cubicBezTo>
                  <a:pt x="346" y="78"/>
                  <a:pt x="268" y="0"/>
                  <a:pt x="173" y="0"/>
                </a:cubicBezTo>
                <a:close/>
                <a:moveTo>
                  <a:pt x="201" y="247"/>
                </a:moveTo>
                <a:cubicBezTo>
                  <a:pt x="182" y="270"/>
                  <a:pt x="143" y="290"/>
                  <a:pt x="128" y="290"/>
                </a:cubicBezTo>
                <a:cubicBezTo>
                  <a:pt x="122" y="290"/>
                  <a:pt x="111" y="284"/>
                  <a:pt x="111" y="278"/>
                </a:cubicBezTo>
                <a:cubicBezTo>
                  <a:pt x="111" y="276"/>
                  <a:pt x="111" y="276"/>
                  <a:pt x="112" y="272"/>
                </a:cubicBezTo>
                <a:cubicBezTo>
                  <a:pt x="126" y="238"/>
                  <a:pt x="138" y="213"/>
                  <a:pt x="153" y="172"/>
                </a:cubicBezTo>
                <a:cubicBezTo>
                  <a:pt x="154" y="169"/>
                  <a:pt x="153" y="165"/>
                  <a:pt x="150" y="165"/>
                </a:cubicBezTo>
                <a:cubicBezTo>
                  <a:pt x="146" y="165"/>
                  <a:pt x="136" y="169"/>
                  <a:pt x="126" y="175"/>
                </a:cubicBezTo>
                <a:cubicBezTo>
                  <a:pt x="125" y="177"/>
                  <a:pt x="121" y="174"/>
                  <a:pt x="121" y="173"/>
                </a:cubicBezTo>
                <a:cubicBezTo>
                  <a:pt x="121" y="170"/>
                  <a:pt x="123" y="167"/>
                  <a:pt x="126" y="163"/>
                </a:cubicBezTo>
                <a:cubicBezTo>
                  <a:pt x="134" y="154"/>
                  <a:pt x="171" y="128"/>
                  <a:pt x="195" y="128"/>
                </a:cubicBezTo>
                <a:cubicBezTo>
                  <a:pt x="199" y="128"/>
                  <a:pt x="205" y="137"/>
                  <a:pt x="205" y="141"/>
                </a:cubicBezTo>
                <a:cubicBezTo>
                  <a:pt x="205" y="144"/>
                  <a:pt x="202" y="151"/>
                  <a:pt x="201" y="154"/>
                </a:cubicBezTo>
                <a:cubicBezTo>
                  <a:pt x="182" y="197"/>
                  <a:pt x="176" y="218"/>
                  <a:pt x="164" y="247"/>
                </a:cubicBezTo>
                <a:cubicBezTo>
                  <a:pt x="163" y="251"/>
                  <a:pt x="166" y="252"/>
                  <a:pt x="169" y="252"/>
                </a:cubicBezTo>
                <a:cubicBezTo>
                  <a:pt x="172" y="252"/>
                  <a:pt x="182" y="247"/>
                  <a:pt x="196" y="235"/>
                </a:cubicBezTo>
                <a:cubicBezTo>
                  <a:pt x="201" y="231"/>
                  <a:pt x="202" y="231"/>
                  <a:pt x="204" y="231"/>
                </a:cubicBezTo>
                <a:cubicBezTo>
                  <a:pt x="205" y="231"/>
                  <a:pt x="207" y="232"/>
                  <a:pt x="207" y="234"/>
                </a:cubicBezTo>
                <a:cubicBezTo>
                  <a:pt x="207" y="237"/>
                  <a:pt x="205" y="242"/>
                  <a:pt x="201" y="247"/>
                </a:cubicBezTo>
                <a:close/>
                <a:moveTo>
                  <a:pt x="192" y="98"/>
                </a:moveTo>
                <a:cubicBezTo>
                  <a:pt x="188" y="98"/>
                  <a:pt x="185" y="96"/>
                  <a:pt x="182" y="95"/>
                </a:cubicBezTo>
                <a:cubicBezTo>
                  <a:pt x="177" y="91"/>
                  <a:pt x="173" y="85"/>
                  <a:pt x="173" y="76"/>
                </a:cubicBezTo>
                <a:cubicBezTo>
                  <a:pt x="173" y="65"/>
                  <a:pt x="179" y="57"/>
                  <a:pt x="186" y="52"/>
                </a:cubicBezTo>
                <a:cubicBezTo>
                  <a:pt x="190" y="49"/>
                  <a:pt x="195" y="48"/>
                  <a:pt x="198" y="48"/>
                </a:cubicBezTo>
                <a:cubicBezTo>
                  <a:pt x="213" y="48"/>
                  <a:pt x="219" y="59"/>
                  <a:pt x="219" y="70"/>
                </a:cubicBezTo>
                <a:cubicBezTo>
                  <a:pt x="219" y="82"/>
                  <a:pt x="206" y="98"/>
                  <a:pt x="192" y="98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altLang="fr-FR"/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8813" y="5390607"/>
            <a:ext cx="2823188" cy="1467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622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chiffres clef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40025C-4D4A-4C56-99A3-CC030B51C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403123"/>
            <a:ext cx="10728000" cy="890661"/>
          </a:xfrm>
        </p:spPr>
        <p:txBody>
          <a:bodyPr anchor="b" anchorCtr="0">
            <a:normAutofit/>
          </a:bodyPr>
          <a:lstStyle>
            <a:lvl1pPr algn="ctr">
              <a:defRPr sz="400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8802B44-4A59-47B8-96AD-0EEBF2CE2A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48000" y="6287526"/>
            <a:ext cx="900000" cy="365125"/>
          </a:xfrm>
        </p:spPr>
        <p:txBody>
          <a:bodyPr/>
          <a:lstStyle>
            <a:lvl1pPr>
              <a:defRPr sz="1000"/>
            </a:lvl1pPr>
          </a:lstStyle>
          <a:p>
            <a:fld id="{546A2045-5E15-473D-A1FC-627A4DE879E7}" type="datetime1">
              <a:rPr lang="fr-FR" smtClean="0"/>
              <a:pPr/>
              <a:t>29/07/2020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C656726-0118-4117-8376-7AAECCD9F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000" y="6287526"/>
            <a:ext cx="8100000" cy="365125"/>
          </a:xfrm>
        </p:spPr>
        <p:txBody>
          <a:bodyPr/>
          <a:lstStyle/>
          <a:p>
            <a:r>
              <a:rPr lang="fr-FR" dirty="0"/>
              <a:t>Titre de votre présentation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1ADDECB-A4CB-46C6-A4A3-67426FFFF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28000" y="216000"/>
            <a:ext cx="720000" cy="365125"/>
          </a:xfrm>
        </p:spPr>
        <p:txBody>
          <a:bodyPr/>
          <a:lstStyle/>
          <a:p>
            <a:fld id="{6FC0D52B-8F1C-46D1-AD6E-09D0B9F6DDB5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786ED2F6-463B-48C7-ADE3-3BE3CF55FE5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17523" y="2204987"/>
            <a:ext cx="2480698" cy="1273175"/>
          </a:xfrm>
        </p:spPr>
        <p:txBody>
          <a:bodyPr anchor="b">
            <a:normAutofit/>
          </a:bodyPr>
          <a:lstStyle>
            <a:lvl1pPr marL="0" indent="0" algn="ctr">
              <a:buNone/>
              <a:defRPr sz="8000" b="0">
                <a:solidFill>
                  <a:schemeClr val="accent5"/>
                </a:solidFill>
              </a:defRPr>
            </a:lvl1pPr>
          </a:lstStyle>
          <a:p>
            <a:pPr lvl="0"/>
            <a:r>
              <a:rPr lang="fr-FR" dirty="0"/>
              <a:t>00</a:t>
            </a:r>
          </a:p>
        </p:txBody>
      </p:sp>
      <p:sp>
        <p:nvSpPr>
          <p:cNvPr id="17" name="Espace réservé du texte 6">
            <a:extLst>
              <a:ext uri="{FF2B5EF4-FFF2-40B4-BE49-F238E27FC236}">
                <a16:creationId xmlns:a16="http://schemas.microsoft.com/office/drawing/2014/main" id="{2634DCCB-271C-469B-82CF-11406F1FF7F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17523" y="3860470"/>
            <a:ext cx="2480698" cy="1970495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spcAft>
                <a:spcPts val="600"/>
              </a:spcAft>
              <a:buNone/>
              <a:defRPr sz="1400" spc="100" baseline="0">
                <a:solidFill>
                  <a:schemeClr val="accent5"/>
                </a:solidFill>
              </a:defRPr>
            </a:lvl1pPr>
            <a:lvl2pPr algn="ctr">
              <a:spcBef>
                <a:spcPts val="600"/>
              </a:spcBef>
              <a:spcAft>
                <a:spcPts val="600"/>
              </a:spcAft>
              <a:defRPr sz="1200" spc="0" baseline="0"/>
            </a:lvl2pPr>
            <a:lvl3pPr algn="ctr">
              <a:spcBef>
                <a:spcPts val="600"/>
              </a:spcBef>
              <a:spcAft>
                <a:spcPts val="600"/>
              </a:spcAft>
              <a:defRPr/>
            </a:lvl3pPr>
            <a:lvl4pPr algn="ctr">
              <a:spcBef>
                <a:spcPts val="600"/>
              </a:spcBef>
              <a:spcAft>
                <a:spcPts val="600"/>
              </a:spcAft>
              <a:defRPr/>
            </a:lvl4pPr>
            <a:lvl5pPr marL="0" indent="0" algn="ctr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27" name="Espace réservé du texte 6">
            <a:extLst>
              <a:ext uri="{FF2B5EF4-FFF2-40B4-BE49-F238E27FC236}">
                <a16:creationId xmlns:a16="http://schemas.microsoft.com/office/drawing/2014/main" id="{C7020C6C-A841-4C8E-854D-2B8DF40E12A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55651" y="2204987"/>
            <a:ext cx="2480698" cy="1273175"/>
          </a:xfrm>
        </p:spPr>
        <p:txBody>
          <a:bodyPr anchor="b">
            <a:normAutofit/>
          </a:bodyPr>
          <a:lstStyle>
            <a:lvl1pPr marL="0" indent="0" algn="ctr">
              <a:buNone/>
              <a:defRPr sz="8000" b="0">
                <a:solidFill>
                  <a:srgbClr val="FFA807"/>
                </a:solidFill>
              </a:defRPr>
            </a:lvl1pPr>
          </a:lstStyle>
          <a:p>
            <a:pPr lvl="0"/>
            <a:r>
              <a:rPr lang="fr-FR" dirty="0"/>
              <a:t>00</a:t>
            </a:r>
          </a:p>
        </p:txBody>
      </p:sp>
      <p:sp>
        <p:nvSpPr>
          <p:cNvPr id="28" name="Espace réservé du texte 6">
            <a:extLst>
              <a:ext uri="{FF2B5EF4-FFF2-40B4-BE49-F238E27FC236}">
                <a16:creationId xmlns:a16="http://schemas.microsoft.com/office/drawing/2014/main" id="{C56735A4-D1B6-435C-9A9C-5F5460E0D8D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855651" y="3860470"/>
            <a:ext cx="2480698" cy="1970495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spcAft>
                <a:spcPts val="600"/>
              </a:spcAft>
              <a:buNone/>
              <a:defRPr sz="1400" spc="100" baseline="0">
                <a:solidFill>
                  <a:srgbClr val="FFA807"/>
                </a:solidFill>
              </a:defRPr>
            </a:lvl1pPr>
            <a:lvl2pPr algn="ctr">
              <a:spcBef>
                <a:spcPts val="600"/>
              </a:spcBef>
              <a:spcAft>
                <a:spcPts val="600"/>
              </a:spcAft>
              <a:defRPr sz="1200" spc="0" baseline="0"/>
            </a:lvl2pPr>
            <a:lvl3pPr algn="ctr">
              <a:spcBef>
                <a:spcPts val="600"/>
              </a:spcBef>
              <a:spcAft>
                <a:spcPts val="600"/>
              </a:spcAft>
              <a:defRPr/>
            </a:lvl3pPr>
            <a:lvl4pPr algn="ctr">
              <a:spcBef>
                <a:spcPts val="600"/>
              </a:spcBef>
              <a:spcAft>
                <a:spcPts val="600"/>
              </a:spcAft>
              <a:defRPr/>
            </a:lvl4pPr>
            <a:lvl5pPr marL="0" indent="0" algn="ctr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30" name="Espace réservé du texte 6">
            <a:extLst>
              <a:ext uri="{FF2B5EF4-FFF2-40B4-BE49-F238E27FC236}">
                <a16:creationId xmlns:a16="http://schemas.microsoft.com/office/drawing/2014/main" id="{ED184346-E246-4D99-AABC-3FE5F63BC36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93779" y="2204987"/>
            <a:ext cx="2480698" cy="1273175"/>
          </a:xfrm>
        </p:spPr>
        <p:txBody>
          <a:bodyPr anchor="b">
            <a:normAutofit/>
          </a:bodyPr>
          <a:lstStyle>
            <a:lvl1pPr marL="0" indent="0" algn="ctr">
              <a:buNone/>
              <a:defRPr sz="80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fr-FR" dirty="0"/>
              <a:t>00</a:t>
            </a:r>
          </a:p>
        </p:txBody>
      </p:sp>
      <p:sp>
        <p:nvSpPr>
          <p:cNvPr id="31" name="Espace réservé du texte 6">
            <a:extLst>
              <a:ext uri="{FF2B5EF4-FFF2-40B4-BE49-F238E27FC236}">
                <a16:creationId xmlns:a16="http://schemas.microsoft.com/office/drawing/2014/main" id="{23AA5AFE-FED9-4DE5-9B5D-34C6DDB6DB8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393779" y="3860470"/>
            <a:ext cx="2480698" cy="1970495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spcAft>
                <a:spcPts val="600"/>
              </a:spcAft>
              <a:buNone/>
              <a:defRPr sz="1400" spc="100" baseline="0">
                <a:solidFill>
                  <a:schemeClr val="accent2"/>
                </a:solidFill>
              </a:defRPr>
            </a:lvl1pPr>
            <a:lvl2pPr algn="ctr">
              <a:spcBef>
                <a:spcPts val="600"/>
              </a:spcBef>
              <a:spcAft>
                <a:spcPts val="600"/>
              </a:spcAft>
              <a:defRPr sz="1200" spc="0" baseline="0"/>
            </a:lvl2pPr>
            <a:lvl3pPr algn="ctr">
              <a:spcBef>
                <a:spcPts val="600"/>
              </a:spcBef>
              <a:spcAft>
                <a:spcPts val="600"/>
              </a:spcAft>
              <a:defRPr/>
            </a:lvl3pPr>
            <a:lvl4pPr algn="ctr">
              <a:spcBef>
                <a:spcPts val="600"/>
              </a:spcBef>
              <a:spcAft>
                <a:spcPts val="600"/>
              </a:spcAft>
              <a:defRPr/>
            </a:lvl4pPr>
            <a:lvl5pPr marL="0" indent="0" algn="ctr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grpSp>
        <p:nvGrpSpPr>
          <p:cNvPr id="29" name="Group 4">
            <a:extLst>
              <a:ext uri="{FF2B5EF4-FFF2-40B4-BE49-F238E27FC236}">
                <a16:creationId xmlns:a16="http://schemas.microsoft.com/office/drawing/2014/main" id="{6485B92B-FD32-4D62-B20A-6DCF4E54042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9022117" y="6391740"/>
            <a:ext cx="2429683" cy="165086"/>
            <a:chOff x="3183" y="2079"/>
            <a:chExt cx="4327" cy="294"/>
          </a:xfrm>
        </p:grpSpPr>
        <p:sp>
          <p:nvSpPr>
            <p:cNvPr id="32" name="Freeform 5">
              <a:extLst>
                <a:ext uri="{FF2B5EF4-FFF2-40B4-BE49-F238E27FC236}">
                  <a16:creationId xmlns:a16="http://schemas.microsoft.com/office/drawing/2014/main" id="{A597915B-B990-4DF3-B950-2E9D0D763A9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61" y="2144"/>
              <a:ext cx="155" cy="165"/>
            </a:xfrm>
            <a:custGeom>
              <a:avLst/>
              <a:gdLst>
                <a:gd name="T0" fmla="*/ 45 w 155"/>
                <a:gd name="T1" fmla="*/ 66 h 165"/>
                <a:gd name="T2" fmla="*/ 91 w 155"/>
                <a:gd name="T3" fmla="*/ 70 h 165"/>
                <a:gd name="T4" fmla="*/ 155 w 155"/>
                <a:gd name="T5" fmla="*/ 165 h 165"/>
                <a:gd name="T6" fmla="*/ 102 w 155"/>
                <a:gd name="T7" fmla="*/ 165 h 165"/>
                <a:gd name="T8" fmla="*/ 61 w 155"/>
                <a:gd name="T9" fmla="*/ 106 h 165"/>
                <a:gd name="T10" fmla="*/ 45 w 155"/>
                <a:gd name="T11" fmla="*/ 125 h 165"/>
                <a:gd name="T12" fmla="*/ 45 w 155"/>
                <a:gd name="T13" fmla="*/ 165 h 165"/>
                <a:gd name="T14" fmla="*/ 0 w 155"/>
                <a:gd name="T15" fmla="*/ 165 h 165"/>
                <a:gd name="T16" fmla="*/ 0 w 155"/>
                <a:gd name="T17" fmla="*/ 0 h 165"/>
                <a:gd name="T18" fmla="*/ 45 w 155"/>
                <a:gd name="T19" fmla="*/ 0 h 165"/>
                <a:gd name="T20" fmla="*/ 45 w 155"/>
                <a:gd name="T21" fmla="*/ 6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5" h="165">
                  <a:moveTo>
                    <a:pt x="45" y="66"/>
                  </a:moveTo>
                  <a:lnTo>
                    <a:pt x="91" y="70"/>
                  </a:lnTo>
                  <a:lnTo>
                    <a:pt x="155" y="165"/>
                  </a:lnTo>
                  <a:lnTo>
                    <a:pt x="102" y="165"/>
                  </a:lnTo>
                  <a:lnTo>
                    <a:pt x="61" y="106"/>
                  </a:lnTo>
                  <a:lnTo>
                    <a:pt x="45" y="125"/>
                  </a:lnTo>
                  <a:lnTo>
                    <a:pt x="45" y="165"/>
                  </a:lnTo>
                  <a:lnTo>
                    <a:pt x="0" y="165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66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" name="Freeform 6">
              <a:extLst>
                <a:ext uri="{FF2B5EF4-FFF2-40B4-BE49-F238E27FC236}">
                  <a16:creationId xmlns:a16="http://schemas.microsoft.com/office/drawing/2014/main" id="{88C92FB0-D361-4015-8E08-588506893F5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61" y="2144"/>
              <a:ext cx="155" cy="165"/>
            </a:xfrm>
            <a:custGeom>
              <a:avLst/>
              <a:gdLst>
                <a:gd name="T0" fmla="*/ 45 w 155"/>
                <a:gd name="T1" fmla="*/ 66 h 165"/>
                <a:gd name="T2" fmla="*/ 91 w 155"/>
                <a:gd name="T3" fmla="*/ 70 h 165"/>
                <a:gd name="T4" fmla="*/ 155 w 155"/>
                <a:gd name="T5" fmla="*/ 165 h 165"/>
                <a:gd name="T6" fmla="*/ 102 w 155"/>
                <a:gd name="T7" fmla="*/ 165 h 165"/>
                <a:gd name="T8" fmla="*/ 61 w 155"/>
                <a:gd name="T9" fmla="*/ 106 h 165"/>
                <a:gd name="T10" fmla="*/ 45 w 155"/>
                <a:gd name="T11" fmla="*/ 125 h 165"/>
                <a:gd name="T12" fmla="*/ 45 w 155"/>
                <a:gd name="T13" fmla="*/ 165 h 165"/>
                <a:gd name="T14" fmla="*/ 0 w 155"/>
                <a:gd name="T15" fmla="*/ 165 h 165"/>
                <a:gd name="T16" fmla="*/ 0 w 155"/>
                <a:gd name="T17" fmla="*/ 0 h 165"/>
                <a:gd name="T18" fmla="*/ 45 w 155"/>
                <a:gd name="T19" fmla="*/ 0 h 165"/>
                <a:gd name="T20" fmla="*/ 45 w 155"/>
                <a:gd name="T21" fmla="*/ 6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5" h="165">
                  <a:moveTo>
                    <a:pt x="45" y="66"/>
                  </a:moveTo>
                  <a:lnTo>
                    <a:pt x="91" y="70"/>
                  </a:lnTo>
                  <a:lnTo>
                    <a:pt x="155" y="165"/>
                  </a:lnTo>
                  <a:lnTo>
                    <a:pt x="102" y="165"/>
                  </a:lnTo>
                  <a:lnTo>
                    <a:pt x="61" y="106"/>
                  </a:lnTo>
                  <a:lnTo>
                    <a:pt x="45" y="125"/>
                  </a:lnTo>
                  <a:lnTo>
                    <a:pt x="45" y="165"/>
                  </a:lnTo>
                  <a:lnTo>
                    <a:pt x="0" y="165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6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" name="Freeform 7">
              <a:extLst>
                <a:ext uri="{FF2B5EF4-FFF2-40B4-BE49-F238E27FC236}">
                  <a16:creationId xmlns:a16="http://schemas.microsoft.com/office/drawing/2014/main" id="{0E738A90-5674-4A7E-BB07-AC262BFA631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35" y="2144"/>
              <a:ext cx="127" cy="165"/>
            </a:xfrm>
            <a:custGeom>
              <a:avLst/>
              <a:gdLst>
                <a:gd name="T0" fmla="*/ 44 w 127"/>
                <a:gd name="T1" fmla="*/ 39 h 165"/>
                <a:gd name="T2" fmla="*/ 0 w 127"/>
                <a:gd name="T3" fmla="*/ 39 h 165"/>
                <a:gd name="T4" fmla="*/ 0 w 127"/>
                <a:gd name="T5" fmla="*/ 0 h 165"/>
                <a:gd name="T6" fmla="*/ 127 w 127"/>
                <a:gd name="T7" fmla="*/ 0 h 165"/>
                <a:gd name="T8" fmla="*/ 127 w 127"/>
                <a:gd name="T9" fmla="*/ 39 h 165"/>
                <a:gd name="T10" fmla="*/ 83 w 127"/>
                <a:gd name="T11" fmla="*/ 39 h 165"/>
                <a:gd name="T12" fmla="*/ 83 w 127"/>
                <a:gd name="T13" fmla="*/ 165 h 165"/>
                <a:gd name="T14" fmla="*/ 44 w 127"/>
                <a:gd name="T15" fmla="*/ 165 h 165"/>
                <a:gd name="T16" fmla="*/ 44 w 127"/>
                <a:gd name="T17" fmla="*/ 39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165">
                  <a:moveTo>
                    <a:pt x="44" y="39"/>
                  </a:moveTo>
                  <a:lnTo>
                    <a:pt x="0" y="39"/>
                  </a:lnTo>
                  <a:lnTo>
                    <a:pt x="0" y="0"/>
                  </a:lnTo>
                  <a:lnTo>
                    <a:pt x="127" y="0"/>
                  </a:lnTo>
                  <a:lnTo>
                    <a:pt x="127" y="39"/>
                  </a:lnTo>
                  <a:lnTo>
                    <a:pt x="83" y="39"/>
                  </a:lnTo>
                  <a:lnTo>
                    <a:pt x="83" y="165"/>
                  </a:lnTo>
                  <a:lnTo>
                    <a:pt x="44" y="165"/>
                  </a:lnTo>
                  <a:lnTo>
                    <a:pt x="44" y="39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" name="Freeform 8">
              <a:extLst>
                <a:ext uri="{FF2B5EF4-FFF2-40B4-BE49-F238E27FC236}">
                  <a16:creationId xmlns:a16="http://schemas.microsoft.com/office/drawing/2014/main" id="{F7CFAE87-D254-471B-8861-1E4D156517D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678" y="2144"/>
              <a:ext cx="153" cy="163"/>
            </a:xfrm>
            <a:custGeom>
              <a:avLst/>
              <a:gdLst>
                <a:gd name="T0" fmla="*/ 56 w 112"/>
                <a:gd name="T1" fmla="*/ 119 h 119"/>
                <a:gd name="T2" fmla="*/ 34 w 112"/>
                <a:gd name="T3" fmla="*/ 115 h 119"/>
                <a:gd name="T4" fmla="*/ 16 w 112"/>
                <a:gd name="T5" fmla="*/ 102 h 119"/>
                <a:gd name="T6" fmla="*/ 4 w 112"/>
                <a:gd name="T7" fmla="*/ 83 h 119"/>
                <a:gd name="T8" fmla="*/ 0 w 112"/>
                <a:gd name="T9" fmla="*/ 60 h 119"/>
                <a:gd name="T10" fmla="*/ 0 w 112"/>
                <a:gd name="T11" fmla="*/ 60 h 119"/>
                <a:gd name="T12" fmla="*/ 4 w 112"/>
                <a:gd name="T13" fmla="*/ 37 h 119"/>
                <a:gd name="T14" fmla="*/ 16 w 112"/>
                <a:gd name="T15" fmla="*/ 18 h 119"/>
                <a:gd name="T16" fmla="*/ 34 w 112"/>
                <a:gd name="T17" fmla="*/ 5 h 119"/>
                <a:gd name="T18" fmla="*/ 56 w 112"/>
                <a:gd name="T19" fmla="*/ 0 h 119"/>
                <a:gd name="T20" fmla="*/ 79 w 112"/>
                <a:gd name="T21" fmla="*/ 5 h 119"/>
                <a:gd name="T22" fmla="*/ 96 w 112"/>
                <a:gd name="T23" fmla="*/ 18 h 119"/>
                <a:gd name="T24" fmla="*/ 108 w 112"/>
                <a:gd name="T25" fmla="*/ 37 h 119"/>
                <a:gd name="T26" fmla="*/ 112 w 112"/>
                <a:gd name="T27" fmla="*/ 60 h 119"/>
                <a:gd name="T28" fmla="*/ 112 w 112"/>
                <a:gd name="T29" fmla="*/ 60 h 119"/>
                <a:gd name="T30" fmla="*/ 108 w 112"/>
                <a:gd name="T31" fmla="*/ 83 h 119"/>
                <a:gd name="T32" fmla="*/ 96 w 112"/>
                <a:gd name="T33" fmla="*/ 102 h 119"/>
                <a:gd name="T34" fmla="*/ 78 w 112"/>
                <a:gd name="T35" fmla="*/ 115 h 119"/>
                <a:gd name="T36" fmla="*/ 56 w 112"/>
                <a:gd name="T37" fmla="*/ 119 h 119"/>
                <a:gd name="T38" fmla="*/ 56 w 112"/>
                <a:gd name="T39" fmla="*/ 91 h 119"/>
                <a:gd name="T40" fmla="*/ 67 w 112"/>
                <a:gd name="T41" fmla="*/ 88 h 119"/>
                <a:gd name="T42" fmla="*/ 75 w 112"/>
                <a:gd name="T43" fmla="*/ 82 h 119"/>
                <a:gd name="T44" fmla="*/ 81 w 112"/>
                <a:gd name="T45" fmla="*/ 72 h 119"/>
                <a:gd name="T46" fmla="*/ 83 w 112"/>
                <a:gd name="T47" fmla="*/ 60 h 119"/>
                <a:gd name="T48" fmla="*/ 83 w 112"/>
                <a:gd name="T49" fmla="*/ 60 h 119"/>
                <a:gd name="T50" fmla="*/ 81 w 112"/>
                <a:gd name="T51" fmla="*/ 48 h 119"/>
                <a:gd name="T52" fmla="*/ 75 w 112"/>
                <a:gd name="T53" fmla="*/ 38 h 119"/>
                <a:gd name="T54" fmla="*/ 67 w 112"/>
                <a:gd name="T55" fmla="*/ 32 h 119"/>
                <a:gd name="T56" fmla="*/ 56 w 112"/>
                <a:gd name="T57" fmla="*/ 29 h 119"/>
                <a:gd name="T58" fmla="*/ 45 w 112"/>
                <a:gd name="T59" fmla="*/ 32 h 119"/>
                <a:gd name="T60" fmla="*/ 37 w 112"/>
                <a:gd name="T61" fmla="*/ 38 h 119"/>
                <a:gd name="T62" fmla="*/ 31 w 112"/>
                <a:gd name="T63" fmla="*/ 48 h 119"/>
                <a:gd name="T64" fmla="*/ 29 w 112"/>
                <a:gd name="T65" fmla="*/ 60 h 119"/>
                <a:gd name="T66" fmla="*/ 29 w 112"/>
                <a:gd name="T67" fmla="*/ 60 h 119"/>
                <a:gd name="T68" fmla="*/ 31 w 112"/>
                <a:gd name="T69" fmla="*/ 72 h 119"/>
                <a:gd name="T70" fmla="*/ 37 w 112"/>
                <a:gd name="T71" fmla="*/ 81 h 119"/>
                <a:gd name="T72" fmla="*/ 45 w 112"/>
                <a:gd name="T73" fmla="*/ 88 h 119"/>
                <a:gd name="T74" fmla="*/ 56 w 112"/>
                <a:gd name="T75" fmla="*/ 91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2" h="119">
                  <a:moveTo>
                    <a:pt x="56" y="119"/>
                  </a:moveTo>
                  <a:cubicBezTo>
                    <a:pt x="48" y="119"/>
                    <a:pt x="40" y="118"/>
                    <a:pt x="34" y="115"/>
                  </a:cubicBezTo>
                  <a:cubicBezTo>
                    <a:pt x="27" y="112"/>
                    <a:pt x="21" y="107"/>
                    <a:pt x="16" y="102"/>
                  </a:cubicBezTo>
                  <a:cubicBezTo>
                    <a:pt x="11" y="97"/>
                    <a:pt x="7" y="90"/>
                    <a:pt x="4" y="83"/>
                  </a:cubicBezTo>
                  <a:cubicBezTo>
                    <a:pt x="1" y="76"/>
                    <a:pt x="0" y="68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52"/>
                    <a:pt x="1" y="44"/>
                    <a:pt x="4" y="37"/>
                  </a:cubicBezTo>
                  <a:cubicBezTo>
                    <a:pt x="7" y="30"/>
                    <a:pt x="11" y="23"/>
                    <a:pt x="16" y="18"/>
                  </a:cubicBezTo>
                  <a:cubicBezTo>
                    <a:pt x="21" y="12"/>
                    <a:pt x="27" y="8"/>
                    <a:pt x="34" y="5"/>
                  </a:cubicBezTo>
                  <a:cubicBezTo>
                    <a:pt x="41" y="2"/>
                    <a:pt x="48" y="0"/>
                    <a:pt x="56" y="0"/>
                  </a:cubicBezTo>
                  <a:cubicBezTo>
                    <a:pt x="64" y="0"/>
                    <a:pt x="72" y="2"/>
                    <a:pt x="79" y="5"/>
                  </a:cubicBezTo>
                  <a:cubicBezTo>
                    <a:pt x="85" y="8"/>
                    <a:pt x="91" y="12"/>
                    <a:pt x="96" y="18"/>
                  </a:cubicBezTo>
                  <a:cubicBezTo>
                    <a:pt x="101" y="23"/>
                    <a:pt x="105" y="29"/>
                    <a:pt x="108" y="37"/>
                  </a:cubicBezTo>
                  <a:cubicBezTo>
                    <a:pt x="111" y="44"/>
                    <a:pt x="112" y="51"/>
                    <a:pt x="112" y="60"/>
                  </a:cubicBezTo>
                  <a:cubicBezTo>
                    <a:pt x="112" y="60"/>
                    <a:pt x="112" y="60"/>
                    <a:pt x="112" y="60"/>
                  </a:cubicBezTo>
                  <a:cubicBezTo>
                    <a:pt x="112" y="68"/>
                    <a:pt x="111" y="76"/>
                    <a:pt x="108" y="83"/>
                  </a:cubicBezTo>
                  <a:cubicBezTo>
                    <a:pt x="105" y="90"/>
                    <a:pt x="101" y="97"/>
                    <a:pt x="96" y="102"/>
                  </a:cubicBezTo>
                  <a:cubicBezTo>
                    <a:pt x="91" y="107"/>
                    <a:pt x="85" y="112"/>
                    <a:pt x="78" y="115"/>
                  </a:cubicBezTo>
                  <a:cubicBezTo>
                    <a:pt x="71" y="118"/>
                    <a:pt x="64" y="119"/>
                    <a:pt x="56" y="119"/>
                  </a:cubicBezTo>
                  <a:close/>
                  <a:moveTo>
                    <a:pt x="56" y="91"/>
                  </a:moveTo>
                  <a:cubicBezTo>
                    <a:pt x="60" y="91"/>
                    <a:pt x="64" y="90"/>
                    <a:pt x="67" y="88"/>
                  </a:cubicBezTo>
                  <a:cubicBezTo>
                    <a:pt x="70" y="87"/>
                    <a:pt x="73" y="85"/>
                    <a:pt x="75" y="82"/>
                  </a:cubicBezTo>
                  <a:cubicBezTo>
                    <a:pt x="78" y="79"/>
                    <a:pt x="80" y="76"/>
                    <a:pt x="81" y="72"/>
                  </a:cubicBezTo>
                  <a:cubicBezTo>
                    <a:pt x="82" y="68"/>
                    <a:pt x="83" y="64"/>
                    <a:pt x="83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56"/>
                    <a:pt x="82" y="52"/>
                    <a:pt x="81" y="48"/>
                  </a:cubicBezTo>
                  <a:cubicBezTo>
                    <a:pt x="80" y="44"/>
                    <a:pt x="78" y="41"/>
                    <a:pt x="75" y="38"/>
                  </a:cubicBezTo>
                  <a:cubicBezTo>
                    <a:pt x="73" y="36"/>
                    <a:pt x="70" y="33"/>
                    <a:pt x="67" y="32"/>
                  </a:cubicBezTo>
                  <a:cubicBezTo>
                    <a:pt x="63" y="30"/>
                    <a:pt x="60" y="29"/>
                    <a:pt x="56" y="29"/>
                  </a:cubicBezTo>
                  <a:cubicBezTo>
                    <a:pt x="52" y="29"/>
                    <a:pt x="48" y="30"/>
                    <a:pt x="45" y="32"/>
                  </a:cubicBezTo>
                  <a:cubicBezTo>
                    <a:pt x="42" y="33"/>
                    <a:pt x="39" y="35"/>
                    <a:pt x="37" y="38"/>
                  </a:cubicBezTo>
                  <a:cubicBezTo>
                    <a:pt x="34" y="41"/>
                    <a:pt x="33" y="44"/>
                    <a:pt x="31" y="48"/>
                  </a:cubicBezTo>
                  <a:cubicBezTo>
                    <a:pt x="30" y="52"/>
                    <a:pt x="29" y="55"/>
                    <a:pt x="29" y="60"/>
                  </a:cubicBezTo>
                  <a:cubicBezTo>
                    <a:pt x="29" y="60"/>
                    <a:pt x="29" y="60"/>
                    <a:pt x="29" y="60"/>
                  </a:cubicBezTo>
                  <a:cubicBezTo>
                    <a:pt x="29" y="64"/>
                    <a:pt x="30" y="68"/>
                    <a:pt x="31" y="72"/>
                  </a:cubicBezTo>
                  <a:cubicBezTo>
                    <a:pt x="33" y="75"/>
                    <a:pt x="34" y="79"/>
                    <a:pt x="37" y="81"/>
                  </a:cubicBezTo>
                  <a:cubicBezTo>
                    <a:pt x="39" y="84"/>
                    <a:pt x="42" y="87"/>
                    <a:pt x="45" y="88"/>
                  </a:cubicBezTo>
                  <a:cubicBezTo>
                    <a:pt x="49" y="90"/>
                    <a:pt x="52" y="91"/>
                    <a:pt x="56" y="91"/>
                  </a:cubicBez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" name="Freeform 9">
              <a:extLst>
                <a:ext uri="{FF2B5EF4-FFF2-40B4-BE49-F238E27FC236}">
                  <a16:creationId xmlns:a16="http://schemas.microsoft.com/office/drawing/2014/main" id="{A9218883-E5B1-4444-A3D0-D64C97F627C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83" y="2144"/>
              <a:ext cx="156" cy="165"/>
            </a:xfrm>
            <a:custGeom>
              <a:avLst/>
              <a:gdLst>
                <a:gd name="T0" fmla="*/ 115 w 156"/>
                <a:gd name="T1" fmla="*/ 165 h 165"/>
                <a:gd name="T2" fmla="*/ 156 w 156"/>
                <a:gd name="T3" fmla="*/ 165 h 165"/>
                <a:gd name="T4" fmla="*/ 96 w 156"/>
                <a:gd name="T5" fmla="*/ 0 h 165"/>
                <a:gd name="T6" fmla="*/ 59 w 156"/>
                <a:gd name="T7" fmla="*/ 0 h 165"/>
                <a:gd name="T8" fmla="*/ 0 w 156"/>
                <a:gd name="T9" fmla="*/ 165 h 165"/>
                <a:gd name="T10" fmla="*/ 41 w 156"/>
                <a:gd name="T11" fmla="*/ 165 h 165"/>
                <a:gd name="T12" fmla="*/ 51 w 156"/>
                <a:gd name="T13" fmla="*/ 134 h 165"/>
                <a:gd name="T14" fmla="*/ 85 w 156"/>
                <a:gd name="T15" fmla="*/ 134 h 165"/>
                <a:gd name="T16" fmla="*/ 77 w 156"/>
                <a:gd name="T17" fmla="*/ 106 h 165"/>
                <a:gd name="T18" fmla="*/ 60 w 156"/>
                <a:gd name="T19" fmla="*/ 106 h 165"/>
                <a:gd name="T20" fmla="*/ 78 w 156"/>
                <a:gd name="T21" fmla="*/ 55 h 165"/>
                <a:gd name="T22" fmla="*/ 115 w 156"/>
                <a:gd name="T23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6" h="165">
                  <a:moveTo>
                    <a:pt x="115" y="165"/>
                  </a:moveTo>
                  <a:lnTo>
                    <a:pt x="156" y="165"/>
                  </a:lnTo>
                  <a:lnTo>
                    <a:pt x="96" y="0"/>
                  </a:lnTo>
                  <a:lnTo>
                    <a:pt x="59" y="0"/>
                  </a:lnTo>
                  <a:lnTo>
                    <a:pt x="0" y="165"/>
                  </a:lnTo>
                  <a:lnTo>
                    <a:pt x="41" y="165"/>
                  </a:lnTo>
                  <a:lnTo>
                    <a:pt x="51" y="134"/>
                  </a:lnTo>
                  <a:lnTo>
                    <a:pt x="85" y="134"/>
                  </a:lnTo>
                  <a:lnTo>
                    <a:pt x="77" y="106"/>
                  </a:lnTo>
                  <a:lnTo>
                    <a:pt x="60" y="106"/>
                  </a:lnTo>
                  <a:lnTo>
                    <a:pt x="78" y="55"/>
                  </a:lnTo>
                  <a:lnTo>
                    <a:pt x="115" y="165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10">
              <a:extLst>
                <a:ext uri="{FF2B5EF4-FFF2-40B4-BE49-F238E27FC236}">
                  <a16:creationId xmlns:a16="http://schemas.microsoft.com/office/drawing/2014/main" id="{D05874C8-9A88-4D02-821C-564871500EA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361" y="2144"/>
              <a:ext cx="154" cy="125"/>
            </a:xfrm>
            <a:custGeom>
              <a:avLst/>
              <a:gdLst>
                <a:gd name="T0" fmla="*/ 45 w 154"/>
                <a:gd name="T1" fmla="*/ 66 h 125"/>
                <a:gd name="T2" fmla="*/ 0 w 154"/>
                <a:gd name="T3" fmla="*/ 6 h 125"/>
                <a:gd name="T4" fmla="*/ 0 w 154"/>
                <a:gd name="T5" fmla="*/ 64 h 125"/>
                <a:gd name="T6" fmla="*/ 45 w 154"/>
                <a:gd name="T7" fmla="*/ 125 h 125"/>
                <a:gd name="T8" fmla="*/ 154 w 154"/>
                <a:gd name="T9" fmla="*/ 0 h 125"/>
                <a:gd name="T10" fmla="*/ 100 w 154"/>
                <a:gd name="T11" fmla="*/ 1 h 125"/>
                <a:gd name="T12" fmla="*/ 45 w 154"/>
                <a:gd name="T13" fmla="*/ 66 h 125"/>
                <a:gd name="T14" fmla="*/ 42 w 154"/>
                <a:gd name="T15" fmla="*/ 64 h 125"/>
                <a:gd name="T16" fmla="*/ 42 w 154"/>
                <a:gd name="T17" fmla="*/ 6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25">
                  <a:moveTo>
                    <a:pt x="45" y="66"/>
                  </a:moveTo>
                  <a:lnTo>
                    <a:pt x="0" y="6"/>
                  </a:lnTo>
                  <a:lnTo>
                    <a:pt x="0" y="64"/>
                  </a:lnTo>
                  <a:lnTo>
                    <a:pt x="45" y="125"/>
                  </a:lnTo>
                  <a:lnTo>
                    <a:pt x="154" y="0"/>
                  </a:lnTo>
                  <a:lnTo>
                    <a:pt x="100" y="1"/>
                  </a:lnTo>
                  <a:lnTo>
                    <a:pt x="45" y="66"/>
                  </a:lnTo>
                  <a:close/>
                  <a:moveTo>
                    <a:pt x="42" y="64"/>
                  </a:moveTo>
                  <a:lnTo>
                    <a:pt x="42" y="64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11">
              <a:extLst>
                <a:ext uri="{FF2B5EF4-FFF2-40B4-BE49-F238E27FC236}">
                  <a16:creationId xmlns:a16="http://schemas.microsoft.com/office/drawing/2014/main" id="{016A8222-D026-4A37-8DA1-14AC32C1E49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361" y="2144"/>
              <a:ext cx="154" cy="125"/>
            </a:xfrm>
            <a:custGeom>
              <a:avLst/>
              <a:gdLst>
                <a:gd name="T0" fmla="*/ 45 w 154"/>
                <a:gd name="T1" fmla="*/ 66 h 125"/>
                <a:gd name="T2" fmla="*/ 0 w 154"/>
                <a:gd name="T3" fmla="*/ 6 h 125"/>
                <a:gd name="T4" fmla="*/ 0 w 154"/>
                <a:gd name="T5" fmla="*/ 64 h 125"/>
                <a:gd name="T6" fmla="*/ 45 w 154"/>
                <a:gd name="T7" fmla="*/ 125 h 125"/>
                <a:gd name="T8" fmla="*/ 154 w 154"/>
                <a:gd name="T9" fmla="*/ 0 h 125"/>
                <a:gd name="T10" fmla="*/ 100 w 154"/>
                <a:gd name="T11" fmla="*/ 1 h 125"/>
                <a:gd name="T12" fmla="*/ 45 w 154"/>
                <a:gd name="T13" fmla="*/ 66 h 125"/>
                <a:gd name="T14" fmla="*/ 42 w 154"/>
                <a:gd name="T15" fmla="*/ 64 h 125"/>
                <a:gd name="T16" fmla="*/ 42 w 154"/>
                <a:gd name="T17" fmla="*/ 6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25">
                  <a:moveTo>
                    <a:pt x="45" y="66"/>
                  </a:moveTo>
                  <a:lnTo>
                    <a:pt x="0" y="6"/>
                  </a:lnTo>
                  <a:lnTo>
                    <a:pt x="0" y="64"/>
                  </a:lnTo>
                  <a:lnTo>
                    <a:pt x="45" y="125"/>
                  </a:lnTo>
                  <a:lnTo>
                    <a:pt x="154" y="0"/>
                  </a:lnTo>
                  <a:lnTo>
                    <a:pt x="100" y="1"/>
                  </a:lnTo>
                  <a:lnTo>
                    <a:pt x="45" y="66"/>
                  </a:lnTo>
                  <a:moveTo>
                    <a:pt x="42" y="64"/>
                  </a:moveTo>
                  <a:lnTo>
                    <a:pt x="42" y="6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12">
              <a:extLst>
                <a:ext uri="{FF2B5EF4-FFF2-40B4-BE49-F238E27FC236}">
                  <a16:creationId xmlns:a16="http://schemas.microsoft.com/office/drawing/2014/main" id="{25A9EA1C-2F3F-42A4-AE92-3C4E6E4405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09" y="2079"/>
              <a:ext cx="166" cy="294"/>
            </a:xfrm>
            <a:custGeom>
              <a:avLst/>
              <a:gdLst>
                <a:gd name="T0" fmla="*/ 19 w 166"/>
                <a:gd name="T1" fmla="*/ 294 h 294"/>
                <a:gd name="T2" fmla="*/ 0 w 166"/>
                <a:gd name="T3" fmla="*/ 294 h 294"/>
                <a:gd name="T4" fmla="*/ 147 w 166"/>
                <a:gd name="T5" fmla="*/ 0 h 294"/>
                <a:gd name="T6" fmla="*/ 166 w 166"/>
                <a:gd name="T7" fmla="*/ 0 h 294"/>
                <a:gd name="T8" fmla="*/ 19 w 166"/>
                <a:gd name="T9" fmla="*/ 294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294">
                  <a:moveTo>
                    <a:pt x="19" y="294"/>
                  </a:moveTo>
                  <a:lnTo>
                    <a:pt x="0" y="294"/>
                  </a:lnTo>
                  <a:lnTo>
                    <a:pt x="147" y="0"/>
                  </a:lnTo>
                  <a:lnTo>
                    <a:pt x="166" y="0"/>
                  </a:lnTo>
                  <a:lnTo>
                    <a:pt x="19" y="294"/>
                  </a:lnTo>
                  <a:close/>
                </a:path>
              </a:pathLst>
            </a:custGeom>
            <a:solidFill>
              <a:srgbClr val="DA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13">
              <a:extLst>
                <a:ext uri="{FF2B5EF4-FFF2-40B4-BE49-F238E27FC236}">
                  <a16:creationId xmlns:a16="http://schemas.microsoft.com/office/drawing/2014/main" id="{0877BAC9-3FBD-45AD-9712-DC22F633E7E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83" y="2144"/>
              <a:ext cx="95" cy="163"/>
            </a:xfrm>
            <a:custGeom>
              <a:avLst/>
              <a:gdLst>
                <a:gd name="T0" fmla="*/ 31 w 95"/>
                <a:gd name="T1" fmla="*/ 139 h 163"/>
                <a:gd name="T2" fmla="*/ 95 w 95"/>
                <a:gd name="T3" fmla="*/ 139 h 163"/>
                <a:gd name="T4" fmla="*/ 95 w 95"/>
                <a:gd name="T5" fmla="*/ 163 h 163"/>
                <a:gd name="T6" fmla="*/ 0 w 95"/>
                <a:gd name="T7" fmla="*/ 163 h 163"/>
                <a:gd name="T8" fmla="*/ 0 w 95"/>
                <a:gd name="T9" fmla="*/ 0 h 163"/>
                <a:gd name="T10" fmla="*/ 31 w 95"/>
                <a:gd name="T11" fmla="*/ 0 h 163"/>
                <a:gd name="T12" fmla="*/ 31 w 95"/>
                <a:gd name="T13" fmla="*/ 139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" h="163">
                  <a:moveTo>
                    <a:pt x="31" y="139"/>
                  </a:moveTo>
                  <a:lnTo>
                    <a:pt x="95" y="139"/>
                  </a:lnTo>
                  <a:lnTo>
                    <a:pt x="95" y="163"/>
                  </a:lnTo>
                  <a:lnTo>
                    <a:pt x="0" y="163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39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14">
              <a:extLst>
                <a:ext uri="{FF2B5EF4-FFF2-40B4-BE49-F238E27FC236}">
                  <a16:creationId xmlns:a16="http://schemas.microsoft.com/office/drawing/2014/main" id="{FB5E6081-CCB0-43C0-9D61-8C4B81E9029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74" y="2134"/>
              <a:ext cx="33" cy="66"/>
            </a:xfrm>
            <a:custGeom>
              <a:avLst/>
              <a:gdLst>
                <a:gd name="T0" fmla="*/ 18 w 24"/>
                <a:gd name="T1" fmla="*/ 0 h 48"/>
                <a:gd name="T2" fmla="*/ 22 w 24"/>
                <a:gd name="T3" fmla="*/ 10 h 48"/>
                <a:gd name="T4" fmla="*/ 24 w 24"/>
                <a:gd name="T5" fmla="*/ 19 h 48"/>
                <a:gd name="T6" fmla="*/ 20 w 24"/>
                <a:gd name="T7" fmla="*/ 34 h 48"/>
                <a:gd name="T8" fmla="*/ 8 w 24"/>
                <a:gd name="T9" fmla="*/ 48 h 48"/>
                <a:gd name="T10" fmla="*/ 1 w 24"/>
                <a:gd name="T11" fmla="*/ 44 h 48"/>
                <a:gd name="T12" fmla="*/ 0 w 24"/>
                <a:gd name="T13" fmla="*/ 43 h 48"/>
                <a:gd name="T14" fmla="*/ 0 w 24"/>
                <a:gd name="T15" fmla="*/ 42 h 48"/>
                <a:gd name="T16" fmla="*/ 1 w 24"/>
                <a:gd name="T17" fmla="*/ 39 h 48"/>
                <a:gd name="T18" fmla="*/ 3 w 24"/>
                <a:gd name="T19" fmla="*/ 36 h 48"/>
                <a:gd name="T20" fmla="*/ 5 w 24"/>
                <a:gd name="T21" fmla="*/ 33 h 48"/>
                <a:gd name="T22" fmla="*/ 7 w 24"/>
                <a:gd name="T23" fmla="*/ 29 h 48"/>
                <a:gd name="T24" fmla="*/ 8 w 24"/>
                <a:gd name="T25" fmla="*/ 24 h 48"/>
                <a:gd name="T26" fmla="*/ 7 w 24"/>
                <a:gd name="T27" fmla="*/ 18 h 48"/>
                <a:gd name="T28" fmla="*/ 4 w 24"/>
                <a:gd name="T29" fmla="*/ 11 h 48"/>
                <a:gd name="T30" fmla="*/ 3 w 24"/>
                <a:gd name="T31" fmla="*/ 9 h 48"/>
                <a:gd name="T32" fmla="*/ 6 w 24"/>
                <a:gd name="T33" fmla="*/ 5 h 48"/>
                <a:gd name="T34" fmla="*/ 18 w 24"/>
                <a:gd name="T3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" h="48">
                  <a:moveTo>
                    <a:pt x="18" y="0"/>
                  </a:moveTo>
                  <a:cubicBezTo>
                    <a:pt x="20" y="3"/>
                    <a:pt x="22" y="6"/>
                    <a:pt x="22" y="10"/>
                  </a:cubicBezTo>
                  <a:cubicBezTo>
                    <a:pt x="23" y="13"/>
                    <a:pt x="24" y="16"/>
                    <a:pt x="24" y="19"/>
                  </a:cubicBezTo>
                  <a:cubicBezTo>
                    <a:pt x="24" y="24"/>
                    <a:pt x="22" y="29"/>
                    <a:pt x="20" y="34"/>
                  </a:cubicBezTo>
                  <a:cubicBezTo>
                    <a:pt x="17" y="39"/>
                    <a:pt x="13" y="44"/>
                    <a:pt x="8" y="48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44"/>
                    <a:pt x="0" y="44"/>
                    <a:pt x="0" y="43"/>
                  </a:cubicBezTo>
                  <a:cubicBezTo>
                    <a:pt x="0" y="43"/>
                    <a:pt x="0" y="42"/>
                    <a:pt x="0" y="42"/>
                  </a:cubicBezTo>
                  <a:cubicBezTo>
                    <a:pt x="0" y="41"/>
                    <a:pt x="0" y="40"/>
                    <a:pt x="1" y="39"/>
                  </a:cubicBezTo>
                  <a:cubicBezTo>
                    <a:pt x="2" y="38"/>
                    <a:pt x="2" y="37"/>
                    <a:pt x="3" y="36"/>
                  </a:cubicBezTo>
                  <a:cubicBezTo>
                    <a:pt x="4" y="35"/>
                    <a:pt x="5" y="34"/>
                    <a:pt x="5" y="33"/>
                  </a:cubicBezTo>
                  <a:cubicBezTo>
                    <a:pt x="6" y="31"/>
                    <a:pt x="7" y="30"/>
                    <a:pt x="7" y="29"/>
                  </a:cubicBezTo>
                  <a:cubicBezTo>
                    <a:pt x="7" y="27"/>
                    <a:pt x="8" y="25"/>
                    <a:pt x="8" y="24"/>
                  </a:cubicBezTo>
                  <a:cubicBezTo>
                    <a:pt x="8" y="22"/>
                    <a:pt x="7" y="20"/>
                    <a:pt x="7" y="18"/>
                  </a:cubicBezTo>
                  <a:cubicBezTo>
                    <a:pt x="6" y="16"/>
                    <a:pt x="5" y="13"/>
                    <a:pt x="4" y="11"/>
                  </a:cubicBezTo>
                  <a:cubicBezTo>
                    <a:pt x="3" y="10"/>
                    <a:pt x="3" y="10"/>
                    <a:pt x="3" y="9"/>
                  </a:cubicBezTo>
                  <a:cubicBezTo>
                    <a:pt x="3" y="7"/>
                    <a:pt x="4" y="6"/>
                    <a:pt x="6" y="5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15">
              <a:extLst>
                <a:ext uri="{FF2B5EF4-FFF2-40B4-BE49-F238E27FC236}">
                  <a16:creationId xmlns:a16="http://schemas.microsoft.com/office/drawing/2014/main" id="{984DEBCC-FDF2-4D8C-B82C-D190D8C5919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42" y="2139"/>
              <a:ext cx="101" cy="168"/>
            </a:xfrm>
            <a:custGeom>
              <a:avLst/>
              <a:gdLst>
                <a:gd name="T0" fmla="*/ 0 w 74"/>
                <a:gd name="T1" fmla="*/ 122 h 122"/>
                <a:gd name="T2" fmla="*/ 0 w 74"/>
                <a:gd name="T3" fmla="*/ 0 h 122"/>
                <a:gd name="T4" fmla="*/ 21 w 74"/>
                <a:gd name="T5" fmla="*/ 0 h 122"/>
                <a:gd name="T6" fmla="*/ 21 w 74"/>
                <a:gd name="T7" fmla="*/ 47 h 122"/>
                <a:gd name="T8" fmla="*/ 32 w 74"/>
                <a:gd name="T9" fmla="*/ 39 h 122"/>
                <a:gd name="T10" fmla="*/ 45 w 74"/>
                <a:gd name="T11" fmla="*/ 37 h 122"/>
                <a:gd name="T12" fmla="*/ 58 w 74"/>
                <a:gd name="T13" fmla="*/ 39 h 122"/>
                <a:gd name="T14" fmla="*/ 66 w 74"/>
                <a:gd name="T15" fmla="*/ 45 h 122"/>
                <a:gd name="T16" fmla="*/ 72 w 74"/>
                <a:gd name="T17" fmla="*/ 55 h 122"/>
                <a:gd name="T18" fmla="*/ 74 w 74"/>
                <a:gd name="T19" fmla="*/ 68 h 122"/>
                <a:gd name="T20" fmla="*/ 74 w 74"/>
                <a:gd name="T21" fmla="*/ 122 h 122"/>
                <a:gd name="T22" fmla="*/ 53 w 74"/>
                <a:gd name="T23" fmla="*/ 122 h 122"/>
                <a:gd name="T24" fmla="*/ 53 w 74"/>
                <a:gd name="T25" fmla="*/ 68 h 122"/>
                <a:gd name="T26" fmla="*/ 50 w 74"/>
                <a:gd name="T27" fmla="*/ 56 h 122"/>
                <a:gd name="T28" fmla="*/ 39 w 74"/>
                <a:gd name="T29" fmla="*/ 52 h 122"/>
                <a:gd name="T30" fmla="*/ 29 w 74"/>
                <a:gd name="T31" fmla="*/ 55 h 122"/>
                <a:gd name="T32" fmla="*/ 21 w 74"/>
                <a:gd name="T33" fmla="*/ 61 h 122"/>
                <a:gd name="T34" fmla="*/ 21 w 74"/>
                <a:gd name="T35" fmla="*/ 122 h 122"/>
                <a:gd name="T36" fmla="*/ 0 w 74"/>
                <a:gd name="T37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4" h="122">
                  <a:moveTo>
                    <a:pt x="0" y="12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4" y="44"/>
                    <a:pt x="28" y="41"/>
                    <a:pt x="32" y="39"/>
                  </a:cubicBezTo>
                  <a:cubicBezTo>
                    <a:pt x="35" y="37"/>
                    <a:pt x="40" y="37"/>
                    <a:pt x="45" y="37"/>
                  </a:cubicBezTo>
                  <a:cubicBezTo>
                    <a:pt x="50" y="37"/>
                    <a:pt x="54" y="37"/>
                    <a:pt x="58" y="39"/>
                  </a:cubicBezTo>
                  <a:cubicBezTo>
                    <a:pt x="61" y="40"/>
                    <a:pt x="64" y="43"/>
                    <a:pt x="66" y="45"/>
                  </a:cubicBezTo>
                  <a:cubicBezTo>
                    <a:pt x="69" y="48"/>
                    <a:pt x="71" y="52"/>
                    <a:pt x="72" y="55"/>
                  </a:cubicBezTo>
                  <a:cubicBezTo>
                    <a:pt x="73" y="59"/>
                    <a:pt x="74" y="64"/>
                    <a:pt x="74" y="68"/>
                  </a:cubicBezTo>
                  <a:cubicBezTo>
                    <a:pt x="74" y="122"/>
                    <a:pt x="74" y="122"/>
                    <a:pt x="74" y="122"/>
                  </a:cubicBezTo>
                  <a:cubicBezTo>
                    <a:pt x="53" y="122"/>
                    <a:pt x="53" y="122"/>
                    <a:pt x="53" y="122"/>
                  </a:cubicBezTo>
                  <a:cubicBezTo>
                    <a:pt x="53" y="68"/>
                    <a:pt x="53" y="68"/>
                    <a:pt x="53" y="68"/>
                  </a:cubicBezTo>
                  <a:cubicBezTo>
                    <a:pt x="53" y="63"/>
                    <a:pt x="52" y="59"/>
                    <a:pt x="50" y="56"/>
                  </a:cubicBezTo>
                  <a:cubicBezTo>
                    <a:pt x="48" y="54"/>
                    <a:pt x="44" y="52"/>
                    <a:pt x="39" y="52"/>
                  </a:cubicBezTo>
                  <a:cubicBezTo>
                    <a:pt x="36" y="52"/>
                    <a:pt x="32" y="53"/>
                    <a:pt x="29" y="55"/>
                  </a:cubicBezTo>
                  <a:cubicBezTo>
                    <a:pt x="26" y="56"/>
                    <a:pt x="23" y="58"/>
                    <a:pt x="21" y="61"/>
                  </a:cubicBezTo>
                  <a:cubicBezTo>
                    <a:pt x="21" y="122"/>
                    <a:pt x="21" y="122"/>
                    <a:pt x="21" y="122"/>
                  </a:cubicBezTo>
                  <a:lnTo>
                    <a:pt x="0" y="122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" name="Freeform 16">
              <a:extLst>
                <a:ext uri="{FF2B5EF4-FFF2-40B4-BE49-F238E27FC236}">
                  <a16:creationId xmlns:a16="http://schemas.microsoft.com/office/drawing/2014/main" id="{73045DCB-A7F4-4843-AE99-080FCFAB47F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81" y="2192"/>
              <a:ext cx="100" cy="11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4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4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6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2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8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19" y="84"/>
                    <a:pt x="16" y="83"/>
                  </a:cubicBezTo>
                  <a:cubicBezTo>
                    <a:pt x="12" y="81"/>
                    <a:pt x="9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0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" name="Freeform 17">
              <a:extLst>
                <a:ext uri="{FF2B5EF4-FFF2-40B4-BE49-F238E27FC236}">
                  <a16:creationId xmlns:a16="http://schemas.microsoft.com/office/drawing/2014/main" id="{6E1DB759-E409-4F70-890E-9D8F7B7FECE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624" y="2190"/>
              <a:ext cx="161" cy="117"/>
            </a:xfrm>
            <a:custGeom>
              <a:avLst/>
              <a:gdLst>
                <a:gd name="T0" fmla="*/ 0 w 118"/>
                <a:gd name="T1" fmla="*/ 85 h 85"/>
                <a:gd name="T2" fmla="*/ 0 w 118"/>
                <a:gd name="T3" fmla="*/ 1 h 85"/>
                <a:gd name="T4" fmla="*/ 12 w 118"/>
                <a:gd name="T5" fmla="*/ 1 h 85"/>
                <a:gd name="T6" fmla="*/ 17 w 118"/>
                <a:gd name="T7" fmla="*/ 5 h 85"/>
                <a:gd name="T8" fmla="*/ 18 w 118"/>
                <a:gd name="T9" fmla="*/ 11 h 85"/>
                <a:gd name="T10" fmla="*/ 23 w 118"/>
                <a:gd name="T11" fmla="*/ 6 h 85"/>
                <a:gd name="T12" fmla="*/ 28 w 118"/>
                <a:gd name="T13" fmla="*/ 3 h 85"/>
                <a:gd name="T14" fmla="*/ 34 w 118"/>
                <a:gd name="T15" fmla="*/ 0 h 85"/>
                <a:gd name="T16" fmla="*/ 41 w 118"/>
                <a:gd name="T17" fmla="*/ 0 h 85"/>
                <a:gd name="T18" fmla="*/ 54 w 118"/>
                <a:gd name="T19" fmla="*/ 4 h 85"/>
                <a:gd name="T20" fmla="*/ 62 w 118"/>
                <a:gd name="T21" fmla="*/ 15 h 85"/>
                <a:gd name="T22" fmla="*/ 67 w 118"/>
                <a:gd name="T23" fmla="*/ 8 h 85"/>
                <a:gd name="T24" fmla="*/ 73 w 118"/>
                <a:gd name="T25" fmla="*/ 3 h 85"/>
                <a:gd name="T26" fmla="*/ 81 w 118"/>
                <a:gd name="T27" fmla="*/ 0 h 85"/>
                <a:gd name="T28" fmla="*/ 89 w 118"/>
                <a:gd name="T29" fmla="*/ 0 h 85"/>
                <a:gd name="T30" fmla="*/ 101 w 118"/>
                <a:gd name="T31" fmla="*/ 2 h 85"/>
                <a:gd name="T32" fmla="*/ 110 w 118"/>
                <a:gd name="T33" fmla="*/ 8 h 85"/>
                <a:gd name="T34" fmla="*/ 116 w 118"/>
                <a:gd name="T35" fmla="*/ 18 h 85"/>
                <a:gd name="T36" fmla="*/ 118 w 118"/>
                <a:gd name="T37" fmla="*/ 31 h 85"/>
                <a:gd name="T38" fmla="*/ 118 w 118"/>
                <a:gd name="T39" fmla="*/ 85 h 85"/>
                <a:gd name="T40" fmla="*/ 97 w 118"/>
                <a:gd name="T41" fmla="*/ 85 h 85"/>
                <a:gd name="T42" fmla="*/ 97 w 118"/>
                <a:gd name="T43" fmla="*/ 31 h 85"/>
                <a:gd name="T44" fmla="*/ 94 w 118"/>
                <a:gd name="T45" fmla="*/ 19 h 85"/>
                <a:gd name="T46" fmla="*/ 84 w 118"/>
                <a:gd name="T47" fmla="*/ 15 h 85"/>
                <a:gd name="T48" fmla="*/ 78 w 118"/>
                <a:gd name="T49" fmla="*/ 16 h 85"/>
                <a:gd name="T50" fmla="*/ 73 w 118"/>
                <a:gd name="T51" fmla="*/ 19 h 85"/>
                <a:gd name="T52" fmla="*/ 70 w 118"/>
                <a:gd name="T53" fmla="*/ 24 h 85"/>
                <a:gd name="T54" fmla="*/ 69 w 118"/>
                <a:gd name="T55" fmla="*/ 31 h 85"/>
                <a:gd name="T56" fmla="*/ 69 w 118"/>
                <a:gd name="T57" fmla="*/ 85 h 85"/>
                <a:gd name="T58" fmla="*/ 49 w 118"/>
                <a:gd name="T59" fmla="*/ 85 h 85"/>
                <a:gd name="T60" fmla="*/ 49 w 118"/>
                <a:gd name="T61" fmla="*/ 31 h 85"/>
                <a:gd name="T62" fmla="*/ 45 w 118"/>
                <a:gd name="T63" fmla="*/ 19 h 85"/>
                <a:gd name="T64" fmla="*/ 35 w 118"/>
                <a:gd name="T65" fmla="*/ 15 h 85"/>
                <a:gd name="T66" fmla="*/ 27 w 118"/>
                <a:gd name="T67" fmla="*/ 17 h 85"/>
                <a:gd name="T68" fmla="*/ 20 w 118"/>
                <a:gd name="T69" fmla="*/ 23 h 85"/>
                <a:gd name="T70" fmla="*/ 20 w 118"/>
                <a:gd name="T71" fmla="*/ 85 h 85"/>
                <a:gd name="T72" fmla="*/ 0 w 118"/>
                <a:gd name="T73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8" h="85">
                  <a:moveTo>
                    <a:pt x="0" y="85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5" y="1"/>
                    <a:pt x="16" y="2"/>
                    <a:pt x="17" y="5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20" y="9"/>
                    <a:pt x="21" y="8"/>
                    <a:pt x="23" y="6"/>
                  </a:cubicBezTo>
                  <a:cubicBezTo>
                    <a:pt x="25" y="5"/>
                    <a:pt x="26" y="4"/>
                    <a:pt x="28" y="3"/>
                  </a:cubicBezTo>
                  <a:cubicBezTo>
                    <a:pt x="30" y="2"/>
                    <a:pt x="32" y="1"/>
                    <a:pt x="34" y="0"/>
                  </a:cubicBezTo>
                  <a:cubicBezTo>
                    <a:pt x="36" y="0"/>
                    <a:pt x="39" y="0"/>
                    <a:pt x="41" y="0"/>
                  </a:cubicBezTo>
                  <a:cubicBezTo>
                    <a:pt x="46" y="0"/>
                    <a:pt x="51" y="1"/>
                    <a:pt x="54" y="4"/>
                  </a:cubicBezTo>
                  <a:cubicBezTo>
                    <a:pt x="58" y="7"/>
                    <a:pt x="60" y="10"/>
                    <a:pt x="62" y="15"/>
                  </a:cubicBezTo>
                  <a:cubicBezTo>
                    <a:pt x="63" y="12"/>
                    <a:pt x="65" y="10"/>
                    <a:pt x="67" y="8"/>
                  </a:cubicBezTo>
                  <a:cubicBezTo>
                    <a:pt x="69" y="6"/>
                    <a:pt x="71" y="4"/>
                    <a:pt x="73" y="3"/>
                  </a:cubicBezTo>
                  <a:cubicBezTo>
                    <a:pt x="76" y="2"/>
                    <a:pt x="78" y="1"/>
                    <a:pt x="81" y="0"/>
                  </a:cubicBezTo>
                  <a:cubicBezTo>
                    <a:pt x="83" y="0"/>
                    <a:pt x="86" y="0"/>
                    <a:pt x="89" y="0"/>
                  </a:cubicBezTo>
                  <a:cubicBezTo>
                    <a:pt x="93" y="0"/>
                    <a:pt x="97" y="0"/>
                    <a:pt x="101" y="2"/>
                  </a:cubicBezTo>
                  <a:cubicBezTo>
                    <a:pt x="105" y="3"/>
                    <a:pt x="108" y="5"/>
                    <a:pt x="110" y="8"/>
                  </a:cubicBezTo>
                  <a:cubicBezTo>
                    <a:pt x="113" y="11"/>
                    <a:pt x="115" y="14"/>
                    <a:pt x="116" y="18"/>
                  </a:cubicBezTo>
                  <a:cubicBezTo>
                    <a:pt x="117" y="22"/>
                    <a:pt x="118" y="26"/>
                    <a:pt x="118" y="31"/>
                  </a:cubicBezTo>
                  <a:cubicBezTo>
                    <a:pt x="118" y="85"/>
                    <a:pt x="118" y="85"/>
                    <a:pt x="118" y="85"/>
                  </a:cubicBezTo>
                  <a:cubicBezTo>
                    <a:pt x="97" y="85"/>
                    <a:pt x="97" y="85"/>
                    <a:pt x="97" y="85"/>
                  </a:cubicBezTo>
                  <a:cubicBezTo>
                    <a:pt x="97" y="31"/>
                    <a:pt x="97" y="31"/>
                    <a:pt x="97" y="31"/>
                  </a:cubicBezTo>
                  <a:cubicBezTo>
                    <a:pt x="97" y="26"/>
                    <a:pt x="96" y="22"/>
                    <a:pt x="94" y="19"/>
                  </a:cubicBezTo>
                  <a:cubicBezTo>
                    <a:pt x="92" y="17"/>
                    <a:pt x="88" y="15"/>
                    <a:pt x="84" y="15"/>
                  </a:cubicBezTo>
                  <a:cubicBezTo>
                    <a:pt x="82" y="15"/>
                    <a:pt x="80" y="16"/>
                    <a:pt x="78" y="16"/>
                  </a:cubicBezTo>
                  <a:cubicBezTo>
                    <a:pt x="76" y="17"/>
                    <a:pt x="75" y="18"/>
                    <a:pt x="73" y="19"/>
                  </a:cubicBezTo>
                  <a:cubicBezTo>
                    <a:pt x="72" y="21"/>
                    <a:pt x="71" y="22"/>
                    <a:pt x="70" y="24"/>
                  </a:cubicBezTo>
                  <a:cubicBezTo>
                    <a:pt x="69" y="26"/>
                    <a:pt x="69" y="29"/>
                    <a:pt x="69" y="31"/>
                  </a:cubicBezTo>
                  <a:cubicBezTo>
                    <a:pt x="69" y="85"/>
                    <a:pt x="69" y="85"/>
                    <a:pt x="69" y="85"/>
                  </a:cubicBezTo>
                  <a:cubicBezTo>
                    <a:pt x="49" y="85"/>
                    <a:pt x="49" y="85"/>
                    <a:pt x="49" y="85"/>
                  </a:cubicBezTo>
                  <a:cubicBezTo>
                    <a:pt x="49" y="31"/>
                    <a:pt x="49" y="31"/>
                    <a:pt x="49" y="31"/>
                  </a:cubicBezTo>
                  <a:cubicBezTo>
                    <a:pt x="49" y="26"/>
                    <a:pt x="47" y="22"/>
                    <a:pt x="45" y="19"/>
                  </a:cubicBezTo>
                  <a:cubicBezTo>
                    <a:pt x="43" y="17"/>
                    <a:pt x="40" y="15"/>
                    <a:pt x="35" y="15"/>
                  </a:cubicBezTo>
                  <a:cubicBezTo>
                    <a:pt x="32" y="15"/>
                    <a:pt x="29" y="16"/>
                    <a:pt x="27" y="17"/>
                  </a:cubicBezTo>
                  <a:cubicBezTo>
                    <a:pt x="24" y="19"/>
                    <a:pt x="22" y="21"/>
                    <a:pt x="20" y="23"/>
                  </a:cubicBezTo>
                  <a:cubicBezTo>
                    <a:pt x="20" y="85"/>
                    <a:pt x="20" y="85"/>
                    <a:pt x="20" y="85"/>
                  </a:cubicBezTo>
                  <a:lnTo>
                    <a:pt x="0" y="85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" name="Freeform 18">
              <a:extLst>
                <a:ext uri="{FF2B5EF4-FFF2-40B4-BE49-F238E27FC236}">
                  <a16:creationId xmlns:a16="http://schemas.microsoft.com/office/drawing/2014/main" id="{FC45CC7F-E50D-4654-B050-FA470996397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819" y="2189"/>
              <a:ext cx="96" cy="120"/>
            </a:xfrm>
            <a:custGeom>
              <a:avLst/>
              <a:gdLst>
                <a:gd name="T0" fmla="*/ 70 w 70"/>
                <a:gd name="T1" fmla="*/ 86 h 87"/>
                <a:gd name="T2" fmla="*/ 61 w 70"/>
                <a:gd name="T3" fmla="*/ 86 h 87"/>
                <a:gd name="T4" fmla="*/ 57 w 70"/>
                <a:gd name="T5" fmla="*/ 85 h 87"/>
                <a:gd name="T6" fmla="*/ 54 w 70"/>
                <a:gd name="T7" fmla="*/ 82 h 87"/>
                <a:gd name="T8" fmla="*/ 53 w 70"/>
                <a:gd name="T9" fmla="*/ 76 h 87"/>
                <a:gd name="T10" fmla="*/ 46 w 70"/>
                <a:gd name="T11" fmla="*/ 81 h 87"/>
                <a:gd name="T12" fmla="*/ 40 w 70"/>
                <a:gd name="T13" fmla="*/ 84 h 87"/>
                <a:gd name="T14" fmla="*/ 33 w 70"/>
                <a:gd name="T15" fmla="*/ 87 h 87"/>
                <a:gd name="T16" fmla="*/ 25 w 70"/>
                <a:gd name="T17" fmla="*/ 87 h 87"/>
                <a:gd name="T18" fmla="*/ 15 w 70"/>
                <a:gd name="T19" fmla="*/ 86 h 87"/>
                <a:gd name="T20" fmla="*/ 7 w 70"/>
                <a:gd name="T21" fmla="*/ 82 h 87"/>
                <a:gd name="T22" fmla="*/ 2 w 70"/>
                <a:gd name="T23" fmla="*/ 74 h 87"/>
                <a:gd name="T24" fmla="*/ 0 w 70"/>
                <a:gd name="T25" fmla="*/ 64 h 87"/>
                <a:gd name="T26" fmla="*/ 3 w 70"/>
                <a:gd name="T27" fmla="*/ 55 h 87"/>
                <a:gd name="T28" fmla="*/ 11 w 70"/>
                <a:gd name="T29" fmla="*/ 47 h 87"/>
                <a:gd name="T30" fmla="*/ 27 w 70"/>
                <a:gd name="T31" fmla="*/ 40 h 87"/>
                <a:gd name="T32" fmla="*/ 51 w 70"/>
                <a:gd name="T33" fmla="*/ 38 h 87"/>
                <a:gd name="T34" fmla="*/ 51 w 70"/>
                <a:gd name="T35" fmla="*/ 33 h 87"/>
                <a:gd name="T36" fmla="*/ 47 w 70"/>
                <a:gd name="T37" fmla="*/ 20 h 87"/>
                <a:gd name="T38" fmla="*/ 37 w 70"/>
                <a:gd name="T39" fmla="*/ 16 h 87"/>
                <a:gd name="T40" fmla="*/ 29 w 70"/>
                <a:gd name="T41" fmla="*/ 17 h 87"/>
                <a:gd name="T42" fmla="*/ 23 w 70"/>
                <a:gd name="T43" fmla="*/ 20 h 87"/>
                <a:gd name="T44" fmla="*/ 18 w 70"/>
                <a:gd name="T45" fmla="*/ 23 h 87"/>
                <a:gd name="T46" fmla="*/ 14 w 70"/>
                <a:gd name="T47" fmla="*/ 24 h 87"/>
                <a:gd name="T48" fmla="*/ 10 w 70"/>
                <a:gd name="T49" fmla="*/ 23 h 87"/>
                <a:gd name="T50" fmla="*/ 8 w 70"/>
                <a:gd name="T51" fmla="*/ 20 h 87"/>
                <a:gd name="T52" fmla="*/ 4 w 70"/>
                <a:gd name="T53" fmla="*/ 14 h 87"/>
                <a:gd name="T54" fmla="*/ 39 w 70"/>
                <a:gd name="T55" fmla="*/ 0 h 87"/>
                <a:gd name="T56" fmla="*/ 52 w 70"/>
                <a:gd name="T57" fmla="*/ 3 h 87"/>
                <a:gd name="T58" fmla="*/ 62 w 70"/>
                <a:gd name="T59" fmla="*/ 9 h 87"/>
                <a:gd name="T60" fmla="*/ 68 w 70"/>
                <a:gd name="T61" fmla="*/ 20 h 87"/>
                <a:gd name="T62" fmla="*/ 70 w 70"/>
                <a:gd name="T63" fmla="*/ 33 h 87"/>
                <a:gd name="T64" fmla="*/ 70 w 70"/>
                <a:gd name="T65" fmla="*/ 86 h 87"/>
                <a:gd name="T66" fmla="*/ 31 w 70"/>
                <a:gd name="T67" fmla="*/ 73 h 87"/>
                <a:gd name="T68" fmla="*/ 37 w 70"/>
                <a:gd name="T69" fmla="*/ 73 h 87"/>
                <a:gd name="T70" fmla="*/ 42 w 70"/>
                <a:gd name="T71" fmla="*/ 71 h 87"/>
                <a:gd name="T72" fmla="*/ 46 w 70"/>
                <a:gd name="T73" fmla="*/ 68 h 87"/>
                <a:gd name="T74" fmla="*/ 51 w 70"/>
                <a:gd name="T75" fmla="*/ 64 h 87"/>
                <a:gd name="T76" fmla="*/ 51 w 70"/>
                <a:gd name="T77" fmla="*/ 50 h 87"/>
                <a:gd name="T78" fmla="*/ 36 w 70"/>
                <a:gd name="T79" fmla="*/ 51 h 87"/>
                <a:gd name="T80" fmla="*/ 26 w 70"/>
                <a:gd name="T81" fmla="*/ 54 h 87"/>
                <a:gd name="T82" fmla="*/ 21 w 70"/>
                <a:gd name="T83" fmla="*/ 58 h 87"/>
                <a:gd name="T84" fmla="*/ 20 w 70"/>
                <a:gd name="T85" fmla="*/ 63 h 87"/>
                <a:gd name="T86" fmla="*/ 23 w 70"/>
                <a:gd name="T87" fmla="*/ 71 h 87"/>
                <a:gd name="T88" fmla="*/ 31 w 70"/>
                <a:gd name="T89" fmla="*/ 7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0" h="87">
                  <a:moveTo>
                    <a:pt x="70" y="86"/>
                  </a:moveTo>
                  <a:cubicBezTo>
                    <a:pt x="61" y="86"/>
                    <a:pt x="61" y="86"/>
                    <a:pt x="61" y="86"/>
                  </a:cubicBezTo>
                  <a:cubicBezTo>
                    <a:pt x="59" y="86"/>
                    <a:pt x="58" y="86"/>
                    <a:pt x="57" y="85"/>
                  </a:cubicBezTo>
                  <a:cubicBezTo>
                    <a:pt x="56" y="85"/>
                    <a:pt x="55" y="83"/>
                    <a:pt x="54" y="82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50" y="78"/>
                    <a:pt x="48" y="79"/>
                    <a:pt x="46" y="81"/>
                  </a:cubicBezTo>
                  <a:cubicBezTo>
                    <a:pt x="44" y="82"/>
                    <a:pt x="42" y="83"/>
                    <a:pt x="40" y="84"/>
                  </a:cubicBezTo>
                  <a:cubicBezTo>
                    <a:pt x="38" y="85"/>
                    <a:pt x="35" y="86"/>
                    <a:pt x="33" y="87"/>
                  </a:cubicBezTo>
                  <a:cubicBezTo>
                    <a:pt x="30" y="87"/>
                    <a:pt x="28" y="87"/>
                    <a:pt x="25" y="87"/>
                  </a:cubicBezTo>
                  <a:cubicBezTo>
                    <a:pt x="21" y="87"/>
                    <a:pt x="18" y="87"/>
                    <a:pt x="15" y="86"/>
                  </a:cubicBezTo>
                  <a:cubicBezTo>
                    <a:pt x="12" y="85"/>
                    <a:pt x="9" y="83"/>
                    <a:pt x="7" y="82"/>
                  </a:cubicBezTo>
                  <a:cubicBezTo>
                    <a:pt x="5" y="80"/>
                    <a:pt x="3" y="77"/>
                    <a:pt x="2" y="74"/>
                  </a:cubicBezTo>
                  <a:cubicBezTo>
                    <a:pt x="1" y="71"/>
                    <a:pt x="0" y="68"/>
                    <a:pt x="0" y="64"/>
                  </a:cubicBezTo>
                  <a:cubicBezTo>
                    <a:pt x="0" y="61"/>
                    <a:pt x="1" y="58"/>
                    <a:pt x="3" y="55"/>
                  </a:cubicBezTo>
                  <a:cubicBezTo>
                    <a:pt x="4" y="52"/>
                    <a:pt x="7" y="49"/>
                    <a:pt x="11" y="47"/>
                  </a:cubicBezTo>
                  <a:cubicBezTo>
                    <a:pt x="15" y="44"/>
                    <a:pt x="20" y="42"/>
                    <a:pt x="27" y="40"/>
                  </a:cubicBezTo>
                  <a:cubicBezTo>
                    <a:pt x="33" y="39"/>
                    <a:pt x="41" y="38"/>
                    <a:pt x="51" y="38"/>
                  </a:cubicBezTo>
                  <a:cubicBezTo>
                    <a:pt x="51" y="33"/>
                    <a:pt x="51" y="33"/>
                    <a:pt x="51" y="33"/>
                  </a:cubicBezTo>
                  <a:cubicBezTo>
                    <a:pt x="51" y="27"/>
                    <a:pt x="49" y="23"/>
                    <a:pt x="47" y="20"/>
                  </a:cubicBezTo>
                  <a:cubicBezTo>
                    <a:pt x="45" y="18"/>
                    <a:pt x="41" y="16"/>
                    <a:pt x="37" y="16"/>
                  </a:cubicBezTo>
                  <a:cubicBezTo>
                    <a:pt x="33" y="16"/>
                    <a:pt x="31" y="17"/>
                    <a:pt x="29" y="17"/>
                  </a:cubicBezTo>
                  <a:cubicBezTo>
                    <a:pt x="26" y="18"/>
                    <a:pt x="24" y="19"/>
                    <a:pt x="23" y="20"/>
                  </a:cubicBezTo>
                  <a:cubicBezTo>
                    <a:pt x="21" y="21"/>
                    <a:pt x="20" y="22"/>
                    <a:pt x="18" y="23"/>
                  </a:cubicBezTo>
                  <a:cubicBezTo>
                    <a:pt x="17" y="23"/>
                    <a:pt x="15" y="24"/>
                    <a:pt x="14" y="24"/>
                  </a:cubicBezTo>
                  <a:cubicBezTo>
                    <a:pt x="12" y="24"/>
                    <a:pt x="11" y="23"/>
                    <a:pt x="10" y="23"/>
                  </a:cubicBezTo>
                  <a:cubicBezTo>
                    <a:pt x="9" y="22"/>
                    <a:pt x="9" y="21"/>
                    <a:pt x="8" y="20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4" y="5"/>
                    <a:pt x="26" y="0"/>
                    <a:pt x="39" y="0"/>
                  </a:cubicBezTo>
                  <a:cubicBezTo>
                    <a:pt x="44" y="0"/>
                    <a:pt x="49" y="1"/>
                    <a:pt x="52" y="3"/>
                  </a:cubicBezTo>
                  <a:cubicBezTo>
                    <a:pt x="56" y="4"/>
                    <a:pt x="60" y="7"/>
                    <a:pt x="62" y="9"/>
                  </a:cubicBezTo>
                  <a:cubicBezTo>
                    <a:pt x="65" y="12"/>
                    <a:pt x="67" y="16"/>
                    <a:pt x="68" y="20"/>
                  </a:cubicBezTo>
                  <a:cubicBezTo>
                    <a:pt x="70" y="24"/>
                    <a:pt x="70" y="28"/>
                    <a:pt x="70" y="33"/>
                  </a:cubicBezTo>
                  <a:lnTo>
                    <a:pt x="70" y="86"/>
                  </a:lnTo>
                  <a:close/>
                  <a:moveTo>
                    <a:pt x="31" y="73"/>
                  </a:moveTo>
                  <a:cubicBezTo>
                    <a:pt x="33" y="73"/>
                    <a:pt x="35" y="73"/>
                    <a:pt x="37" y="73"/>
                  </a:cubicBezTo>
                  <a:cubicBezTo>
                    <a:pt x="39" y="72"/>
                    <a:pt x="40" y="72"/>
                    <a:pt x="42" y="71"/>
                  </a:cubicBezTo>
                  <a:cubicBezTo>
                    <a:pt x="43" y="70"/>
                    <a:pt x="45" y="69"/>
                    <a:pt x="46" y="68"/>
                  </a:cubicBezTo>
                  <a:cubicBezTo>
                    <a:pt x="48" y="67"/>
                    <a:pt x="49" y="66"/>
                    <a:pt x="51" y="64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45" y="50"/>
                    <a:pt x="40" y="51"/>
                    <a:pt x="36" y="51"/>
                  </a:cubicBezTo>
                  <a:cubicBezTo>
                    <a:pt x="32" y="52"/>
                    <a:pt x="29" y="53"/>
                    <a:pt x="26" y="54"/>
                  </a:cubicBezTo>
                  <a:cubicBezTo>
                    <a:pt x="24" y="55"/>
                    <a:pt x="22" y="57"/>
                    <a:pt x="21" y="58"/>
                  </a:cubicBezTo>
                  <a:cubicBezTo>
                    <a:pt x="20" y="60"/>
                    <a:pt x="20" y="62"/>
                    <a:pt x="20" y="63"/>
                  </a:cubicBezTo>
                  <a:cubicBezTo>
                    <a:pt x="20" y="67"/>
                    <a:pt x="21" y="69"/>
                    <a:pt x="23" y="71"/>
                  </a:cubicBezTo>
                  <a:cubicBezTo>
                    <a:pt x="25" y="73"/>
                    <a:pt x="28" y="73"/>
                    <a:pt x="31" y="73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6" name="Freeform 19">
              <a:extLst>
                <a:ext uri="{FF2B5EF4-FFF2-40B4-BE49-F238E27FC236}">
                  <a16:creationId xmlns:a16="http://schemas.microsoft.com/office/drawing/2014/main" id="{8861171F-B162-461E-815D-3D301DFB4F4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954" y="2139"/>
              <a:ext cx="36" cy="168"/>
            </a:xfrm>
            <a:custGeom>
              <a:avLst/>
              <a:gdLst>
                <a:gd name="T0" fmla="*/ 26 w 26"/>
                <a:gd name="T1" fmla="*/ 13 h 122"/>
                <a:gd name="T2" fmla="*/ 25 w 26"/>
                <a:gd name="T3" fmla="*/ 18 h 122"/>
                <a:gd name="T4" fmla="*/ 22 w 26"/>
                <a:gd name="T5" fmla="*/ 22 h 122"/>
                <a:gd name="T6" fmla="*/ 18 w 26"/>
                <a:gd name="T7" fmla="*/ 25 h 122"/>
                <a:gd name="T8" fmla="*/ 13 w 26"/>
                <a:gd name="T9" fmla="*/ 26 h 122"/>
                <a:gd name="T10" fmla="*/ 8 w 26"/>
                <a:gd name="T11" fmla="*/ 25 h 122"/>
                <a:gd name="T12" fmla="*/ 4 w 26"/>
                <a:gd name="T13" fmla="*/ 22 h 122"/>
                <a:gd name="T14" fmla="*/ 1 w 26"/>
                <a:gd name="T15" fmla="*/ 18 h 122"/>
                <a:gd name="T16" fmla="*/ 0 w 26"/>
                <a:gd name="T17" fmla="*/ 13 h 122"/>
                <a:gd name="T18" fmla="*/ 1 w 26"/>
                <a:gd name="T19" fmla="*/ 8 h 122"/>
                <a:gd name="T20" fmla="*/ 4 w 26"/>
                <a:gd name="T21" fmla="*/ 4 h 122"/>
                <a:gd name="T22" fmla="*/ 8 w 26"/>
                <a:gd name="T23" fmla="*/ 1 h 122"/>
                <a:gd name="T24" fmla="*/ 13 w 26"/>
                <a:gd name="T25" fmla="*/ 0 h 122"/>
                <a:gd name="T26" fmla="*/ 18 w 26"/>
                <a:gd name="T27" fmla="*/ 1 h 122"/>
                <a:gd name="T28" fmla="*/ 22 w 26"/>
                <a:gd name="T29" fmla="*/ 4 h 122"/>
                <a:gd name="T30" fmla="*/ 25 w 26"/>
                <a:gd name="T31" fmla="*/ 8 h 122"/>
                <a:gd name="T32" fmla="*/ 26 w 26"/>
                <a:gd name="T33" fmla="*/ 13 h 122"/>
                <a:gd name="T34" fmla="*/ 23 w 26"/>
                <a:gd name="T35" fmla="*/ 38 h 122"/>
                <a:gd name="T36" fmla="*/ 23 w 26"/>
                <a:gd name="T37" fmla="*/ 122 h 122"/>
                <a:gd name="T38" fmla="*/ 3 w 26"/>
                <a:gd name="T39" fmla="*/ 122 h 122"/>
                <a:gd name="T40" fmla="*/ 3 w 26"/>
                <a:gd name="T41" fmla="*/ 38 h 122"/>
                <a:gd name="T42" fmla="*/ 23 w 26"/>
                <a:gd name="T43" fmla="*/ 3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122">
                  <a:moveTo>
                    <a:pt x="26" y="13"/>
                  </a:moveTo>
                  <a:cubicBezTo>
                    <a:pt x="26" y="15"/>
                    <a:pt x="25" y="17"/>
                    <a:pt x="25" y="18"/>
                  </a:cubicBezTo>
                  <a:cubicBezTo>
                    <a:pt x="24" y="20"/>
                    <a:pt x="23" y="21"/>
                    <a:pt x="22" y="22"/>
                  </a:cubicBezTo>
                  <a:cubicBezTo>
                    <a:pt x="21" y="23"/>
                    <a:pt x="19" y="24"/>
                    <a:pt x="18" y="25"/>
                  </a:cubicBezTo>
                  <a:cubicBezTo>
                    <a:pt x="16" y="26"/>
                    <a:pt x="14" y="26"/>
                    <a:pt x="13" y="26"/>
                  </a:cubicBezTo>
                  <a:cubicBezTo>
                    <a:pt x="11" y="26"/>
                    <a:pt x="9" y="26"/>
                    <a:pt x="8" y="25"/>
                  </a:cubicBezTo>
                  <a:cubicBezTo>
                    <a:pt x="6" y="24"/>
                    <a:pt x="5" y="23"/>
                    <a:pt x="4" y="22"/>
                  </a:cubicBezTo>
                  <a:cubicBezTo>
                    <a:pt x="3" y="21"/>
                    <a:pt x="2" y="20"/>
                    <a:pt x="1" y="18"/>
                  </a:cubicBezTo>
                  <a:cubicBezTo>
                    <a:pt x="0" y="17"/>
                    <a:pt x="0" y="15"/>
                    <a:pt x="0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2" y="7"/>
                    <a:pt x="3" y="5"/>
                    <a:pt x="4" y="4"/>
                  </a:cubicBezTo>
                  <a:cubicBezTo>
                    <a:pt x="5" y="3"/>
                    <a:pt x="6" y="2"/>
                    <a:pt x="8" y="1"/>
                  </a:cubicBezTo>
                  <a:cubicBezTo>
                    <a:pt x="9" y="1"/>
                    <a:pt x="11" y="0"/>
                    <a:pt x="13" y="0"/>
                  </a:cubicBezTo>
                  <a:cubicBezTo>
                    <a:pt x="14" y="0"/>
                    <a:pt x="16" y="1"/>
                    <a:pt x="18" y="1"/>
                  </a:cubicBezTo>
                  <a:cubicBezTo>
                    <a:pt x="19" y="2"/>
                    <a:pt x="21" y="3"/>
                    <a:pt x="22" y="4"/>
                  </a:cubicBezTo>
                  <a:cubicBezTo>
                    <a:pt x="23" y="5"/>
                    <a:pt x="24" y="7"/>
                    <a:pt x="25" y="8"/>
                  </a:cubicBezTo>
                  <a:cubicBezTo>
                    <a:pt x="25" y="10"/>
                    <a:pt x="26" y="12"/>
                    <a:pt x="26" y="13"/>
                  </a:cubicBezTo>
                  <a:close/>
                  <a:moveTo>
                    <a:pt x="23" y="38"/>
                  </a:moveTo>
                  <a:cubicBezTo>
                    <a:pt x="23" y="122"/>
                    <a:pt x="23" y="122"/>
                    <a:pt x="23" y="122"/>
                  </a:cubicBezTo>
                  <a:cubicBezTo>
                    <a:pt x="3" y="122"/>
                    <a:pt x="3" y="122"/>
                    <a:pt x="3" y="122"/>
                  </a:cubicBezTo>
                  <a:cubicBezTo>
                    <a:pt x="3" y="38"/>
                    <a:pt x="3" y="38"/>
                    <a:pt x="3" y="38"/>
                  </a:cubicBezTo>
                  <a:lnTo>
                    <a:pt x="23" y="38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7" name="Freeform 20">
              <a:extLst>
                <a:ext uri="{FF2B5EF4-FFF2-40B4-BE49-F238E27FC236}">
                  <a16:creationId xmlns:a16="http://schemas.microsoft.com/office/drawing/2014/main" id="{731BA0DD-2D16-4D87-B519-0FB08076448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9" y="2190"/>
              <a:ext cx="101" cy="117"/>
            </a:xfrm>
            <a:custGeom>
              <a:avLst/>
              <a:gdLst>
                <a:gd name="T0" fmla="*/ 0 w 74"/>
                <a:gd name="T1" fmla="*/ 85 h 85"/>
                <a:gd name="T2" fmla="*/ 0 w 74"/>
                <a:gd name="T3" fmla="*/ 1 h 85"/>
                <a:gd name="T4" fmla="*/ 13 w 74"/>
                <a:gd name="T5" fmla="*/ 1 h 85"/>
                <a:gd name="T6" fmla="*/ 18 w 74"/>
                <a:gd name="T7" fmla="*/ 5 h 85"/>
                <a:gd name="T8" fmla="*/ 19 w 74"/>
                <a:gd name="T9" fmla="*/ 11 h 85"/>
                <a:gd name="T10" fmla="*/ 25 w 74"/>
                <a:gd name="T11" fmla="*/ 6 h 85"/>
                <a:gd name="T12" fmla="*/ 31 w 74"/>
                <a:gd name="T13" fmla="*/ 3 h 85"/>
                <a:gd name="T14" fmla="*/ 38 w 74"/>
                <a:gd name="T15" fmla="*/ 0 h 85"/>
                <a:gd name="T16" fmla="*/ 45 w 74"/>
                <a:gd name="T17" fmla="*/ 0 h 85"/>
                <a:gd name="T18" fmla="*/ 58 w 74"/>
                <a:gd name="T19" fmla="*/ 2 h 85"/>
                <a:gd name="T20" fmla="*/ 67 w 74"/>
                <a:gd name="T21" fmla="*/ 8 h 85"/>
                <a:gd name="T22" fmla="*/ 72 w 74"/>
                <a:gd name="T23" fmla="*/ 18 h 85"/>
                <a:gd name="T24" fmla="*/ 74 w 74"/>
                <a:gd name="T25" fmla="*/ 31 h 85"/>
                <a:gd name="T26" fmla="*/ 74 w 74"/>
                <a:gd name="T27" fmla="*/ 85 h 85"/>
                <a:gd name="T28" fmla="*/ 54 w 74"/>
                <a:gd name="T29" fmla="*/ 85 h 85"/>
                <a:gd name="T30" fmla="*/ 54 w 74"/>
                <a:gd name="T31" fmla="*/ 31 h 85"/>
                <a:gd name="T32" fmla="*/ 50 w 74"/>
                <a:gd name="T33" fmla="*/ 19 h 85"/>
                <a:gd name="T34" fmla="*/ 39 w 74"/>
                <a:gd name="T35" fmla="*/ 15 h 85"/>
                <a:gd name="T36" fmla="*/ 29 w 74"/>
                <a:gd name="T37" fmla="*/ 18 h 85"/>
                <a:gd name="T38" fmla="*/ 21 w 74"/>
                <a:gd name="T39" fmla="*/ 24 h 85"/>
                <a:gd name="T40" fmla="*/ 21 w 74"/>
                <a:gd name="T41" fmla="*/ 85 h 85"/>
                <a:gd name="T42" fmla="*/ 0 w 74"/>
                <a:gd name="T43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4" h="85">
                  <a:moveTo>
                    <a:pt x="0" y="85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5" y="1"/>
                    <a:pt x="17" y="2"/>
                    <a:pt x="18" y="5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21" y="9"/>
                    <a:pt x="23" y="8"/>
                    <a:pt x="25" y="6"/>
                  </a:cubicBezTo>
                  <a:cubicBezTo>
                    <a:pt x="27" y="5"/>
                    <a:pt x="29" y="4"/>
                    <a:pt x="31" y="3"/>
                  </a:cubicBezTo>
                  <a:cubicBezTo>
                    <a:pt x="33" y="2"/>
                    <a:pt x="35" y="1"/>
                    <a:pt x="38" y="0"/>
                  </a:cubicBezTo>
                  <a:cubicBezTo>
                    <a:pt x="40" y="0"/>
                    <a:pt x="43" y="0"/>
                    <a:pt x="45" y="0"/>
                  </a:cubicBezTo>
                  <a:cubicBezTo>
                    <a:pt x="50" y="0"/>
                    <a:pt x="54" y="0"/>
                    <a:pt x="58" y="2"/>
                  </a:cubicBezTo>
                  <a:cubicBezTo>
                    <a:pt x="61" y="3"/>
                    <a:pt x="64" y="6"/>
                    <a:pt x="67" y="8"/>
                  </a:cubicBezTo>
                  <a:cubicBezTo>
                    <a:pt x="69" y="11"/>
                    <a:pt x="71" y="15"/>
                    <a:pt x="72" y="18"/>
                  </a:cubicBezTo>
                  <a:cubicBezTo>
                    <a:pt x="73" y="22"/>
                    <a:pt x="74" y="27"/>
                    <a:pt x="74" y="31"/>
                  </a:cubicBezTo>
                  <a:cubicBezTo>
                    <a:pt x="74" y="85"/>
                    <a:pt x="74" y="85"/>
                    <a:pt x="74" y="85"/>
                  </a:cubicBezTo>
                  <a:cubicBezTo>
                    <a:pt x="54" y="85"/>
                    <a:pt x="54" y="85"/>
                    <a:pt x="54" y="85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4" y="26"/>
                    <a:pt x="52" y="22"/>
                    <a:pt x="50" y="19"/>
                  </a:cubicBezTo>
                  <a:cubicBezTo>
                    <a:pt x="48" y="17"/>
                    <a:pt x="44" y="15"/>
                    <a:pt x="39" y="15"/>
                  </a:cubicBezTo>
                  <a:cubicBezTo>
                    <a:pt x="36" y="15"/>
                    <a:pt x="32" y="16"/>
                    <a:pt x="29" y="18"/>
                  </a:cubicBezTo>
                  <a:cubicBezTo>
                    <a:pt x="26" y="19"/>
                    <a:pt x="23" y="21"/>
                    <a:pt x="21" y="24"/>
                  </a:cubicBezTo>
                  <a:cubicBezTo>
                    <a:pt x="21" y="85"/>
                    <a:pt x="21" y="85"/>
                    <a:pt x="21" y="85"/>
                  </a:cubicBezTo>
                  <a:lnTo>
                    <a:pt x="0" y="85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" name="Freeform 21">
              <a:extLst>
                <a:ext uri="{FF2B5EF4-FFF2-40B4-BE49-F238E27FC236}">
                  <a16:creationId xmlns:a16="http://schemas.microsoft.com/office/drawing/2014/main" id="{16F0D6D3-553A-4EF3-A926-E16AA26DA17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221" y="2189"/>
              <a:ext cx="96" cy="120"/>
            </a:xfrm>
            <a:custGeom>
              <a:avLst/>
              <a:gdLst>
                <a:gd name="T0" fmla="*/ 70 w 70"/>
                <a:gd name="T1" fmla="*/ 86 h 87"/>
                <a:gd name="T2" fmla="*/ 61 w 70"/>
                <a:gd name="T3" fmla="*/ 86 h 87"/>
                <a:gd name="T4" fmla="*/ 56 w 70"/>
                <a:gd name="T5" fmla="*/ 85 h 87"/>
                <a:gd name="T6" fmla="*/ 54 w 70"/>
                <a:gd name="T7" fmla="*/ 82 h 87"/>
                <a:gd name="T8" fmla="*/ 52 w 70"/>
                <a:gd name="T9" fmla="*/ 76 h 87"/>
                <a:gd name="T10" fmla="*/ 46 w 70"/>
                <a:gd name="T11" fmla="*/ 81 h 87"/>
                <a:gd name="T12" fmla="*/ 39 w 70"/>
                <a:gd name="T13" fmla="*/ 84 h 87"/>
                <a:gd name="T14" fmla="*/ 32 w 70"/>
                <a:gd name="T15" fmla="*/ 87 h 87"/>
                <a:gd name="T16" fmla="*/ 24 w 70"/>
                <a:gd name="T17" fmla="*/ 87 h 87"/>
                <a:gd name="T18" fmla="*/ 14 w 70"/>
                <a:gd name="T19" fmla="*/ 86 h 87"/>
                <a:gd name="T20" fmla="*/ 7 w 70"/>
                <a:gd name="T21" fmla="*/ 82 h 87"/>
                <a:gd name="T22" fmla="*/ 2 w 70"/>
                <a:gd name="T23" fmla="*/ 74 h 87"/>
                <a:gd name="T24" fmla="*/ 0 w 70"/>
                <a:gd name="T25" fmla="*/ 64 h 87"/>
                <a:gd name="T26" fmla="*/ 2 w 70"/>
                <a:gd name="T27" fmla="*/ 55 h 87"/>
                <a:gd name="T28" fmla="*/ 11 w 70"/>
                <a:gd name="T29" fmla="*/ 47 h 87"/>
                <a:gd name="T30" fmla="*/ 26 w 70"/>
                <a:gd name="T31" fmla="*/ 40 h 87"/>
                <a:gd name="T32" fmla="*/ 50 w 70"/>
                <a:gd name="T33" fmla="*/ 38 h 87"/>
                <a:gd name="T34" fmla="*/ 50 w 70"/>
                <a:gd name="T35" fmla="*/ 33 h 87"/>
                <a:gd name="T36" fmla="*/ 47 w 70"/>
                <a:gd name="T37" fmla="*/ 20 h 87"/>
                <a:gd name="T38" fmla="*/ 36 w 70"/>
                <a:gd name="T39" fmla="*/ 16 h 87"/>
                <a:gd name="T40" fmla="*/ 28 w 70"/>
                <a:gd name="T41" fmla="*/ 17 h 87"/>
                <a:gd name="T42" fmla="*/ 22 w 70"/>
                <a:gd name="T43" fmla="*/ 20 h 87"/>
                <a:gd name="T44" fmla="*/ 18 w 70"/>
                <a:gd name="T45" fmla="*/ 23 h 87"/>
                <a:gd name="T46" fmla="*/ 13 w 70"/>
                <a:gd name="T47" fmla="*/ 24 h 87"/>
                <a:gd name="T48" fmla="*/ 10 w 70"/>
                <a:gd name="T49" fmla="*/ 23 h 87"/>
                <a:gd name="T50" fmla="*/ 7 w 70"/>
                <a:gd name="T51" fmla="*/ 20 h 87"/>
                <a:gd name="T52" fmla="*/ 4 w 70"/>
                <a:gd name="T53" fmla="*/ 14 h 87"/>
                <a:gd name="T54" fmla="*/ 39 w 70"/>
                <a:gd name="T55" fmla="*/ 0 h 87"/>
                <a:gd name="T56" fmla="*/ 52 w 70"/>
                <a:gd name="T57" fmla="*/ 3 h 87"/>
                <a:gd name="T58" fmla="*/ 62 w 70"/>
                <a:gd name="T59" fmla="*/ 9 h 87"/>
                <a:gd name="T60" fmla="*/ 68 w 70"/>
                <a:gd name="T61" fmla="*/ 20 h 87"/>
                <a:gd name="T62" fmla="*/ 70 w 70"/>
                <a:gd name="T63" fmla="*/ 33 h 87"/>
                <a:gd name="T64" fmla="*/ 70 w 70"/>
                <a:gd name="T65" fmla="*/ 86 h 87"/>
                <a:gd name="T66" fmla="*/ 31 w 70"/>
                <a:gd name="T67" fmla="*/ 73 h 87"/>
                <a:gd name="T68" fmla="*/ 36 w 70"/>
                <a:gd name="T69" fmla="*/ 73 h 87"/>
                <a:gd name="T70" fmla="*/ 41 w 70"/>
                <a:gd name="T71" fmla="*/ 71 h 87"/>
                <a:gd name="T72" fmla="*/ 46 w 70"/>
                <a:gd name="T73" fmla="*/ 68 h 87"/>
                <a:gd name="T74" fmla="*/ 50 w 70"/>
                <a:gd name="T75" fmla="*/ 64 h 87"/>
                <a:gd name="T76" fmla="*/ 50 w 70"/>
                <a:gd name="T77" fmla="*/ 50 h 87"/>
                <a:gd name="T78" fmla="*/ 35 w 70"/>
                <a:gd name="T79" fmla="*/ 51 h 87"/>
                <a:gd name="T80" fmla="*/ 26 w 70"/>
                <a:gd name="T81" fmla="*/ 54 h 87"/>
                <a:gd name="T82" fmla="*/ 21 w 70"/>
                <a:gd name="T83" fmla="*/ 58 h 87"/>
                <a:gd name="T84" fmla="*/ 19 w 70"/>
                <a:gd name="T85" fmla="*/ 63 h 87"/>
                <a:gd name="T86" fmla="*/ 22 w 70"/>
                <a:gd name="T87" fmla="*/ 71 h 87"/>
                <a:gd name="T88" fmla="*/ 31 w 70"/>
                <a:gd name="T89" fmla="*/ 7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0" h="87">
                  <a:moveTo>
                    <a:pt x="70" y="86"/>
                  </a:moveTo>
                  <a:cubicBezTo>
                    <a:pt x="61" y="86"/>
                    <a:pt x="61" y="86"/>
                    <a:pt x="61" y="86"/>
                  </a:cubicBezTo>
                  <a:cubicBezTo>
                    <a:pt x="59" y="86"/>
                    <a:pt x="57" y="86"/>
                    <a:pt x="56" y="85"/>
                  </a:cubicBezTo>
                  <a:cubicBezTo>
                    <a:pt x="55" y="85"/>
                    <a:pt x="54" y="83"/>
                    <a:pt x="54" y="82"/>
                  </a:cubicBezTo>
                  <a:cubicBezTo>
                    <a:pt x="52" y="76"/>
                    <a:pt x="52" y="76"/>
                    <a:pt x="52" y="76"/>
                  </a:cubicBezTo>
                  <a:cubicBezTo>
                    <a:pt x="50" y="78"/>
                    <a:pt x="48" y="79"/>
                    <a:pt x="46" y="81"/>
                  </a:cubicBezTo>
                  <a:cubicBezTo>
                    <a:pt x="44" y="82"/>
                    <a:pt x="42" y="83"/>
                    <a:pt x="39" y="84"/>
                  </a:cubicBezTo>
                  <a:cubicBezTo>
                    <a:pt x="37" y="85"/>
                    <a:pt x="35" y="86"/>
                    <a:pt x="32" y="87"/>
                  </a:cubicBezTo>
                  <a:cubicBezTo>
                    <a:pt x="30" y="87"/>
                    <a:pt x="27" y="87"/>
                    <a:pt x="24" y="87"/>
                  </a:cubicBezTo>
                  <a:cubicBezTo>
                    <a:pt x="21" y="87"/>
                    <a:pt x="17" y="87"/>
                    <a:pt x="14" y="86"/>
                  </a:cubicBezTo>
                  <a:cubicBezTo>
                    <a:pt x="11" y="85"/>
                    <a:pt x="9" y="83"/>
                    <a:pt x="7" y="82"/>
                  </a:cubicBezTo>
                  <a:cubicBezTo>
                    <a:pt x="5" y="80"/>
                    <a:pt x="3" y="77"/>
                    <a:pt x="2" y="74"/>
                  </a:cubicBezTo>
                  <a:cubicBezTo>
                    <a:pt x="0" y="71"/>
                    <a:pt x="0" y="68"/>
                    <a:pt x="0" y="64"/>
                  </a:cubicBezTo>
                  <a:cubicBezTo>
                    <a:pt x="0" y="61"/>
                    <a:pt x="1" y="58"/>
                    <a:pt x="2" y="55"/>
                  </a:cubicBezTo>
                  <a:cubicBezTo>
                    <a:pt x="4" y="52"/>
                    <a:pt x="7" y="49"/>
                    <a:pt x="11" y="47"/>
                  </a:cubicBezTo>
                  <a:cubicBezTo>
                    <a:pt x="15" y="44"/>
                    <a:pt x="20" y="42"/>
                    <a:pt x="26" y="40"/>
                  </a:cubicBezTo>
                  <a:cubicBezTo>
                    <a:pt x="33" y="39"/>
                    <a:pt x="41" y="38"/>
                    <a:pt x="50" y="38"/>
                  </a:cubicBezTo>
                  <a:cubicBezTo>
                    <a:pt x="50" y="33"/>
                    <a:pt x="50" y="33"/>
                    <a:pt x="50" y="33"/>
                  </a:cubicBezTo>
                  <a:cubicBezTo>
                    <a:pt x="50" y="27"/>
                    <a:pt x="49" y="23"/>
                    <a:pt x="47" y="20"/>
                  </a:cubicBezTo>
                  <a:cubicBezTo>
                    <a:pt x="44" y="18"/>
                    <a:pt x="41" y="16"/>
                    <a:pt x="36" y="16"/>
                  </a:cubicBezTo>
                  <a:cubicBezTo>
                    <a:pt x="33" y="16"/>
                    <a:pt x="30" y="17"/>
                    <a:pt x="28" y="17"/>
                  </a:cubicBezTo>
                  <a:cubicBezTo>
                    <a:pt x="26" y="18"/>
                    <a:pt x="24" y="19"/>
                    <a:pt x="22" y="20"/>
                  </a:cubicBezTo>
                  <a:cubicBezTo>
                    <a:pt x="21" y="21"/>
                    <a:pt x="19" y="22"/>
                    <a:pt x="18" y="23"/>
                  </a:cubicBezTo>
                  <a:cubicBezTo>
                    <a:pt x="17" y="23"/>
                    <a:pt x="15" y="24"/>
                    <a:pt x="13" y="24"/>
                  </a:cubicBezTo>
                  <a:cubicBezTo>
                    <a:pt x="12" y="24"/>
                    <a:pt x="11" y="23"/>
                    <a:pt x="10" y="23"/>
                  </a:cubicBezTo>
                  <a:cubicBezTo>
                    <a:pt x="9" y="22"/>
                    <a:pt x="8" y="21"/>
                    <a:pt x="7" y="20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3" y="5"/>
                    <a:pt x="25" y="0"/>
                    <a:pt x="39" y="0"/>
                  </a:cubicBezTo>
                  <a:cubicBezTo>
                    <a:pt x="44" y="0"/>
                    <a:pt x="48" y="1"/>
                    <a:pt x="52" y="3"/>
                  </a:cubicBezTo>
                  <a:cubicBezTo>
                    <a:pt x="56" y="4"/>
                    <a:pt x="59" y="7"/>
                    <a:pt x="62" y="9"/>
                  </a:cubicBezTo>
                  <a:cubicBezTo>
                    <a:pt x="64" y="12"/>
                    <a:pt x="66" y="16"/>
                    <a:pt x="68" y="20"/>
                  </a:cubicBezTo>
                  <a:cubicBezTo>
                    <a:pt x="69" y="24"/>
                    <a:pt x="70" y="28"/>
                    <a:pt x="70" y="33"/>
                  </a:cubicBezTo>
                  <a:lnTo>
                    <a:pt x="70" y="86"/>
                  </a:lnTo>
                  <a:close/>
                  <a:moveTo>
                    <a:pt x="31" y="73"/>
                  </a:moveTo>
                  <a:cubicBezTo>
                    <a:pt x="33" y="73"/>
                    <a:pt x="35" y="73"/>
                    <a:pt x="36" y="73"/>
                  </a:cubicBezTo>
                  <a:cubicBezTo>
                    <a:pt x="38" y="72"/>
                    <a:pt x="40" y="72"/>
                    <a:pt x="41" y="71"/>
                  </a:cubicBezTo>
                  <a:cubicBezTo>
                    <a:pt x="43" y="70"/>
                    <a:pt x="44" y="69"/>
                    <a:pt x="46" y="68"/>
                  </a:cubicBezTo>
                  <a:cubicBezTo>
                    <a:pt x="47" y="67"/>
                    <a:pt x="49" y="66"/>
                    <a:pt x="50" y="64"/>
                  </a:cubicBezTo>
                  <a:cubicBezTo>
                    <a:pt x="50" y="50"/>
                    <a:pt x="50" y="50"/>
                    <a:pt x="50" y="50"/>
                  </a:cubicBezTo>
                  <a:cubicBezTo>
                    <a:pt x="44" y="50"/>
                    <a:pt x="39" y="51"/>
                    <a:pt x="35" y="51"/>
                  </a:cubicBezTo>
                  <a:cubicBezTo>
                    <a:pt x="31" y="52"/>
                    <a:pt x="28" y="53"/>
                    <a:pt x="26" y="54"/>
                  </a:cubicBezTo>
                  <a:cubicBezTo>
                    <a:pt x="23" y="55"/>
                    <a:pt x="22" y="57"/>
                    <a:pt x="21" y="58"/>
                  </a:cubicBezTo>
                  <a:cubicBezTo>
                    <a:pt x="20" y="60"/>
                    <a:pt x="19" y="62"/>
                    <a:pt x="19" y="63"/>
                  </a:cubicBezTo>
                  <a:cubicBezTo>
                    <a:pt x="19" y="67"/>
                    <a:pt x="20" y="69"/>
                    <a:pt x="22" y="71"/>
                  </a:cubicBezTo>
                  <a:cubicBezTo>
                    <a:pt x="24" y="73"/>
                    <a:pt x="27" y="73"/>
                    <a:pt x="31" y="73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9" name="Freeform 22">
              <a:extLst>
                <a:ext uri="{FF2B5EF4-FFF2-40B4-BE49-F238E27FC236}">
                  <a16:creationId xmlns:a16="http://schemas.microsoft.com/office/drawing/2014/main" id="{BC0D6837-FA4A-432B-B840-B4E3E969619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55" y="2192"/>
              <a:ext cx="100" cy="11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5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5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7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3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9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20" y="84"/>
                    <a:pt x="16" y="83"/>
                  </a:cubicBezTo>
                  <a:cubicBezTo>
                    <a:pt x="13" y="81"/>
                    <a:pt x="10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1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0" name="Freeform 23">
              <a:extLst>
                <a:ext uri="{FF2B5EF4-FFF2-40B4-BE49-F238E27FC236}">
                  <a16:creationId xmlns:a16="http://schemas.microsoft.com/office/drawing/2014/main" id="{5FB39014-384F-4C8E-AD2D-20604A9198C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47" y="2190"/>
              <a:ext cx="97" cy="119"/>
            </a:xfrm>
            <a:custGeom>
              <a:avLst/>
              <a:gdLst>
                <a:gd name="T0" fmla="*/ 64 w 71"/>
                <a:gd name="T1" fmla="*/ 19 h 86"/>
                <a:gd name="T2" fmla="*/ 63 w 71"/>
                <a:gd name="T3" fmla="*/ 20 h 86"/>
                <a:gd name="T4" fmla="*/ 60 w 71"/>
                <a:gd name="T5" fmla="*/ 21 h 86"/>
                <a:gd name="T6" fmla="*/ 57 w 71"/>
                <a:gd name="T7" fmla="*/ 20 h 86"/>
                <a:gd name="T8" fmla="*/ 54 w 71"/>
                <a:gd name="T9" fmla="*/ 18 h 86"/>
                <a:gd name="T10" fmla="*/ 49 w 71"/>
                <a:gd name="T11" fmla="*/ 16 h 86"/>
                <a:gd name="T12" fmla="*/ 42 w 71"/>
                <a:gd name="T13" fmla="*/ 15 h 86"/>
                <a:gd name="T14" fmla="*/ 32 w 71"/>
                <a:gd name="T15" fmla="*/ 17 h 86"/>
                <a:gd name="T16" fmla="*/ 26 w 71"/>
                <a:gd name="T17" fmla="*/ 22 h 86"/>
                <a:gd name="T18" fmla="*/ 22 w 71"/>
                <a:gd name="T19" fmla="*/ 31 h 86"/>
                <a:gd name="T20" fmla="*/ 20 w 71"/>
                <a:gd name="T21" fmla="*/ 43 h 86"/>
                <a:gd name="T22" fmla="*/ 22 w 71"/>
                <a:gd name="T23" fmla="*/ 55 h 86"/>
                <a:gd name="T24" fmla="*/ 26 w 71"/>
                <a:gd name="T25" fmla="*/ 64 h 86"/>
                <a:gd name="T26" fmla="*/ 33 w 71"/>
                <a:gd name="T27" fmla="*/ 69 h 86"/>
                <a:gd name="T28" fmla="*/ 41 w 71"/>
                <a:gd name="T29" fmla="*/ 71 h 86"/>
                <a:gd name="T30" fmla="*/ 49 w 71"/>
                <a:gd name="T31" fmla="*/ 70 h 86"/>
                <a:gd name="T32" fmla="*/ 54 w 71"/>
                <a:gd name="T33" fmla="*/ 67 h 86"/>
                <a:gd name="T34" fmla="*/ 58 w 71"/>
                <a:gd name="T35" fmla="*/ 64 h 86"/>
                <a:gd name="T36" fmla="*/ 61 w 71"/>
                <a:gd name="T37" fmla="*/ 63 h 86"/>
                <a:gd name="T38" fmla="*/ 65 w 71"/>
                <a:gd name="T39" fmla="*/ 65 h 86"/>
                <a:gd name="T40" fmla="*/ 71 w 71"/>
                <a:gd name="T41" fmla="*/ 72 h 86"/>
                <a:gd name="T42" fmla="*/ 63 w 71"/>
                <a:gd name="T43" fmla="*/ 79 h 86"/>
                <a:gd name="T44" fmla="*/ 55 w 71"/>
                <a:gd name="T45" fmla="*/ 83 h 86"/>
                <a:gd name="T46" fmla="*/ 46 w 71"/>
                <a:gd name="T47" fmla="*/ 86 h 86"/>
                <a:gd name="T48" fmla="*/ 37 w 71"/>
                <a:gd name="T49" fmla="*/ 86 h 86"/>
                <a:gd name="T50" fmla="*/ 23 w 71"/>
                <a:gd name="T51" fmla="*/ 83 h 86"/>
                <a:gd name="T52" fmla="*/ 11 w 71"/>
                <a:gd name="T53" fmla="*/ 75 h 86"/>
                <a:gd name="T54" fmla="*/ 3 w 71"/>
                <a:gd name="T55" fmla="*/ 61 h 86"/>
                <a:gd name="T56" fmla="*/ 0 w 71"/>
                <a:gd name="T57" fmla="*/ 43 h 86"/>
                <a:gd name="T58" fmla="*/ 2 w 71"/>
                <a:gd name="T59" fmla="*/ 26 h 86"/>
                <a:gd name="T60" fmla="*/ 10 w 71"/>
                <a:gd name="T61" fmla="*/ 12 h 86"/>
                <a:gd name="T62" fmla="*/ 23 w 71"/>
                <a:gd name="T63" fmla="*/ 3 h 86"/>
                <a:gd name="T64" fmla="*/ 40 w 71"/>
                <a:gd name="T65" fmla="*/ 0 h 86"/>
                <a:gd name="T66" fmla="*/ 57 w 71"/>
                <a:gd name="T67" fmla="*/ 3 h 86"/>
                <a:gd name="T68" fmla="*/ 70 w 71"/>
                <a:gd name="T69" fmla="*/ 11 h 86"/>
                <a:gd name="T70" fmla="*/ 64 w 71"/>
                <a:gd name="T71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86">
                  <a:moveTo>
                    <a:pt x="64" y="19"/>
                  </a:moveTo>
                  <a:cubicBezTo>
                    <a:pt x="64" y="19"/>
                    <a:pt x="63" y="20"/>
                    <a:pt x="63" y="20"/>
                  </a:cubicBezTo>
                  <a:cubicBezTo>
                    <a:pt x="62" y="21"/>
                    <a:pt x="61" y="21"/>
                    <a:pt x="60" y="21"/>
                  </a:cubicBezTo>
                  <a:cubicBezTo>
                    <a:pt x="59" y="21"/>
                    <a:pt x="58" y="21"/>
                    <a:pt x="57" y="20"/>
                  </a:cubicBezTo>
                  <a:cubicBezTo>
                    <a:pt x="56" y="20"/>
                    <a:pt x="55" y="19"/>
                    <a:pt x="54" y="18"/>
                  </a:cubicBezTo>
                  <a:cubicBezTo>
                    <a:pt x="52" y="17"/>
                    <a:pt x="51" y="16"/>
                    <a:pt x="49" y="16"/>
                  </a:cubicBezTo>
                  <a:cubicBezTo>
                    <a:pt x="47" y="15"/>
                    <a:pt x="44" y="15"/>
                    <a:pt x="42" y="15"/>
                  </a:cubicBezTo>
                  <a:cubicBezTo>
                    <a:pt x="38" y="15"/>
                    <a:pt x="35" y="16"/>
                    <a:pt x="32" y="17"/>
                  </a:cubicBezTo>
                  <a:cubicBezTo>
                    <a:pt x="30" y="18"/>
                    <a:pt x="27" y="20"/>
                    <a:pt x="26" y="22"/>
                  </a:cubicBezTo>
                  <a:cubicBezTo>
                    <a:pt x="24" y="25"/>
                    <a:pt x="23" y="28"/>
                    <a:pt x="22" y="31"/>
                  </a:cubicBezTo>
                  <a:cubicBezTo>
                    <a:pt x="21" y="35"/>
                    <a:pt x="20" y="38"/>
                    <a:pt x="20" y="43"/>
                  </a:cubicBezTo>
                  <a:cubicBezTo>
                    <a:pt x="20" y="47"/>
                    <a:pt x="21" y="51"/>
                    <a:pt x="22" y="55"/>
                  </a:cubicBezTo>
                  <a:cubicBezTo>
                    <a:pt x="23" y="58"/>
                    <a:pt x="24" y="61"/>
                    <a:pt x="26" y="64"/>
                  </a:cubicBezTo>
                  <a:cubicBezTo>
                    <a:pt x="28" y="66"/>
                    <a:pt x="30" y="68"/>
                    <a:pt x="33" y="69"/>
                  </a:cubicBezTo>
                  <a:cubicBezTo>
                    <a:pt x="35" y="70"/>
                    <a:pt x="38" y="71"/>
                    <a:pt x="41" y="71"/>
                  </a:cubicBezTo>
                  <a:cubicBezTo>
                    <a:pt x="44" y="71"/>
                    <a:pt x="47" y="70"/>
                    <a:pt x="49" y="70"/>
                  </a:cubicBezTo>
                  <a:cubicBezTo>
                    <a:pt x="51" y="69"/>
                    <a:pt x="53" y="68"/>
                    <a:pt x="54" y="67"/>
                  </a:cubicBezTo>
                  <a:cubicBezTo>
                    <a:pt x="55" y="66"/>
                    <a:pt x="57" y="65"/>
                    <a:pt x="58" y="64"/>
                  </a:cubicBezTo>
                  <a:cubicBezTo>
                    <a:pt x="59" y="64"/>
                    <a:pt x="60" y="63"/>
                    <a:pt x="61" y="63"/>
                  </a:cubicBezTo>
                  <a:cubicBezTo>
                    <a:pt x="63" y="63"/>
                    <a:pt x="64" y="64"/>
                    <a:pt x="65" y="65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8" y="75"/>
                    <a:pt x="66" y="77"/>
                    <a:pt x="63" y="79"/>
                  </a:cubicBezTo>
                  <a:cubicBezTo>
                    <a:pt x="61" y="81"/>
                    <a:pt x="58" y="82"/>
                    <a:pt x="55" y="83"/>
                  </a:cubicBezTo>
                  <a:cubicBezTo>
                    <a:pt x="52" y="84"/>
                    <a:pt x="49" y="85"/>
                    <a:pt x="46" y="86"/>
                  </a:cubicBezTo>
                  <a:cubicBezTo>
                    <a:pt x="43" y="86"/>
                    <a:pt x="40" y="86"/>
                    <a:pt x="37" y="86"/>
                  </a:cubicBezTo>
                  <a:cubicBezTo>
                    <a:pt x="32" y="86"/>
                    <a:pt x="27" y="85"/>
                    <a:pt x="23" y="83"/>
                  </a:cubicBezTo>
                  <a:cubicBezTo>
                    <a:pt x="18" y="81"/>
                    <a:pt x="14" y="79"/>
                    <a:pt x="11" y="75"/>
                  </a:cubicBezTo>
                  <a:cubicBezTo>
                    <a:pt x="7" y="71"/>
                    <a:pt x="5" y="67"/>
                    <a:pt x="3" y="61"/>
                  </a:cubicBezTo>
                  <a:cubicBezTo>
                    <a:pt x="1" y="56"/>
                    <a:pt x="0" y="50"/>
                    <a:pt x="0" y="43"/>
                  </a:cubicBezTo>
                  <a:cubicBezTo>
                    <a:pt x="0" y="37"/>
                    <a:pt x="1" y="31"/>
                    <a:pt x="2" y="26"/>
                  </a:cubicBezTo>
                  <a:cubicBezTo>
                    <a:pt x="4" y="20"/>
                    <a:pt x="7" y="16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ubicBezTo>
                    <a:pt x="47" y="0"/>
                    <a:pt x="52" y="1"/>
                    <a:pt x="57" y="3"/>
                  </a:cubicBezTo>
                  <a:cubicBezTo>
                    <a:pt x="62" y="5"/>
                    <a:pt x="66" y="7"/>
                    <a:pt x="70" y="11"/>
                  </a:cubicBezTo>
                  <a:lnTo>
                    <a:pt x="64" y="19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" name="Freeform 24">
              <a:extLst>
                <a:ext uri="{FF2B5EF4-FFF2-40B4-BE49-F238E27FC236}">
                  <a16:creationId xmlns:a16="http://schemas.microsoft.com/office/drawing/2014/main" id="{C9304EFB-EFEE-40B2-91EF-C3353A3E204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667" y="2190"/>
              <a:ext cx="180" cy="119"/>
            </a:xfrm>
            <a:custGeom>
              <a:avLst/>
              <a:gdLst>
                <a:gd name="T0" fmla="*/ 99 w 132"/>
                <a:gd name="T1" fmla="*/ 0 h 86"/>
                <a:gd name="T2" fmla="*/ 112 w 132"/>
                <a:gd name="T3" fmla="*/ 2 h 86"/>
                <a:gd name="T4" fmla="*/ 123 w 132"/>
                <a:gd name="T5" fmla="*/ 10 h 86"/>
                <a:gd name="T6" fmla="*/ 130 w 132"/>
                <a:gd name="T7" fmla="*/ 23 h 86"/>
                <a:gd name="T8" fmla="*/ 132 w 132"/>
                <a:gd name="T9" fmla="*/ 39 h 86"/>
                <a:gd name="T10" fmla="*/ 132 w 132"/>
                <a:gd name="T11" fmla="*/ 43 h 86"/>
                <a:gd name="T12" fmla="*/ 131 w 132"/>
                <a:gd name="T13" fmla="*/ 45 h 86"/>
                <a:gd name="T14" fmla="*/ 130 w 132"/>
                <a:gd name="T15" fmla="*/ 47 h 86"/>
                <a:gd name="T16" fmla="*/ 128 w 132"/>
                <a:gd name="T17" fmla="*/ 47 h 86"/>
                <a:gd name="T18" fmla="*/ 79 w 132"/>
                <a:gd name="T19" fmla="*/ 47 h 86"/>
                <a:gd name="T20" fmla="*/ 86 w 132"/>
                <a:gd name="T21" fmla="*/ 65 h 86"/>
                <a:gd name="T22" fmla="*/ 100 w 132"/>
                <a:gd name="T23" fmla="*/ 71 h 86"/>
                <a:gd name="T24" fmla="*/ 108 w 132"/>
                <a:gd name="T25" fmla="*/ 69 h 86"/>
                <a:gd name="T26" fmla="*/ 114 w 132"/>
                <a:gd name="T27" fmla="*/ 67 h 86"/>
                <a:gd name="T28" fmla="*/ 118 w 132"/>
                <a:gd name="T29" fmla="*/ 64 h 86"/>
                <a:gd name="T30" fmla="*/ 122 w 132"/>
                <a:gd name="T31" fmla="*/ 63 h 86"/>
                <a:gd name="T32" fmla="*/ 126 w 132"/>
                <a:gd name="T33" fmla="*/ 65 h 86"/>
                <a:gd name="T34" fmla="*/ 132 w 132"/>
                <a:gd name="T35" fmla="*/ 72 h 86"/>
                <a:gd name="T36" fmla="*/ 124 w 132"/>
                <a:gd name="T37" fmla="*/ 79 h 86"/>
                <a:gd name="T38" fmla="*/ 116 w 132"/>
                <a:gd name="T39" fmla="*/ 83 h 86"/>
                <a:gd name="T40" fmla="*/ 107 w 132"/>
                <a:gd name="T41" fmla="*/ 86 h 86"/>
                <a:gd name="T42" fmla="*/ 98 w 132"/>
                <a:gd name="T43" fmla="*/ 86 h 86"/>
                <a:gd name="T44" fmla="*/ 82 w 132"/>
                <a:gd name="T45" fmla="*/ 82 h 86"/>
                <a:gd name="T46" fmla="*/ 69 w 132"/>
                <a:gd name="T47" fmla="*/ 70 h 86"/>
                <a:gd name="T48" fmla="*/ 56 w 132"/>
                <a:gd name="T49" fmla="*/ 82 h 86"/>
                <a:gd name="T50" fmla="*/ 38 w 132"/>
                <a:gd name="T51" fmla="*/ 86 h 86"/>
                <a:gd name="T52" fmla="*/ 22 w 132"/>
                <a:gd name="T53" fmla="*/ 83 h 86"/>
                <a:gd name="T54" fmla="*/ 10 w 132"/>
                <a:gd name="T55" fmla="*/ 74 h 86"/>
                <a:gd name="T56" fmla="*/ 2 w 132"/>
                <a:gd name="T57" fmla="*/ 61 h 86"/>
                <a:gd name="T58" fmla="*/ 0 w 132"/>
                <a:gd name="T59" fmla="*/ 43 h 86"/>
                <a:gd name="T60" fmla="*/ 2 w 132"/>
                <a:gd name="T61" fmla="*/ 25 h 86"/>
                <a:gd name="T62" fmla="*/ 10 w 132"/>
                <a:gd name="T63" fmla="*/ 11 h 86"/>
                <a:gd name="T64" fmla="*/ 23 w 132"/>
                <a:gd name="T65" fmla="*/ 3 h 86"/>
                <a:gd name="T66" fmla="*/ 38 w 132"/>
                <a:gd name="T67" fmla="*/ 0 h 86"/>
                <a:gd name="T68" fmla="*/ 56 w 132"/>
                <a:gd name="T69" fmla="*/ 4 h 86"/>
                <a:gd name="T70" fmla="*/ 69 w 132"/>
                <a:gd name="T71" fmla="*/ 16 h 86"/>
                <a:gd name="T72" fmla="*/ 81 w 132"/>
                <a:gd name="T73" fmla="*/ 4 h 86"/>
                <a:gd name="T74" fmla="*/ 99 w 132"/>
                <a:gd name="T75" fmla="*/ 0 h 86"/>
                <a:gd name="T76" fmla="*/ 40 w 132"/>
                <a:gd name="T77" fmla="*/ 71 h 86"/>
                <a:gd name="T78" fmla="*/ 54 w 132"/>
                <a:gd name="T79" fmla="*/ 64 h 86"/>
                <a:gd name="T80" fmla="*/ 59 w 132"/>
                <a:gd name="T81" fmla="*/ 43 h 86"/>
                <a:gd name="T82" fmla="*/ 54 w 132"/>
                <a:gd name="T83" fmla="*/ 22 h 86"/>
                <a:gd name="T84" fmla="*/ 40 w 132"/>
                <a:gd name="T85" fmla="*/ 15 h 86"/>
                <a:gd name="T86" fmla="*/ 25 w 132"/>
                <a:gd name="T87" fmla="*/ 22 h 86"/>
                <a:gd name="T88" fmla="*/ 20 w 132"/>
                <a:gd name="T89" fmla="*/ 43 h 86"/>
                <a:gd name="T90" fmla="*/ 25 w 132"/>
                <a:gd name="T91" fmla="*/ 64 h 86"/>
                <a:gd name="T92" fmla="*/ 40 w 132"/>
                <a:gd name="T93" fmla="*/ 71 h 86"/>
                <a:gd name="T94" fmla="*/ 98 w 132"/>
                <a:gd name="T95" fmla="*/ 14 h 86"/>
                <a:gd name="T96" fmla="*/ 85 w 132"/>
                <a:gd name="T97" fmla="*/ 19 h 86"/>
                <a:gd name="T98" fmla="*/ 79 w 132"/>
                <a:gd name="T99" fmla="*/ 35 h 86"/>
                <a:gd name="T100" fmla="*/ 114 w 132"/>
                <a:gd name="T101" fmla="*/ 35 h 86"/>
                <a:gd name="T102" fmla="*/ 113 w 132"/>
                <a:gd name="T103" fmla="*/ 27 h 86"/>
                <a:gd name="T104" fmla="*/ 110 w 132"/>
                <a:gd name="T105" fmla="*/ 20 h 86"/>
                <a:gd name="T106" fmla="*/ 105 w 132"/>
                <a:gd name="T107" fmla="*/ 16 h 86"/>
                <a:gd name="T108" fmla="*/ 98 w 132"/>
                <a:gd name="T109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2" h="86">
                  <a:moveTo>
                    <a:pt x="99" y="0"/>
                  </a:moveTo>
                  <a:cubicBezTo>
                    <a:pt x="104" y="0"/>
                    <a:pt x="108" y="0"/>
                    <a:pt x="112" y="2"/>
                  </a:cubicBezTo>
                  <a:cubicBezTo>
                    <a:pt x="116" y="4"/>
                    <a:pt x="120" y="7"/>
                    <a:pt x="123" y="10"/>
                  </a:cubicBezTo>
                  <a:cubicBezTo>
                    <a:pt x="126" y="14"/>
                    <a:pt x="128" y="18"/>
                    <a:pt x="130" y="23"/>
                  </a:cubicBezTo>
                  <a:cubicBezTo>
                    <a:pt x="131" y="28"/>
                    <a:pt x="132" y="33"/>
                    <a:pt x="132" y="39"/>
                  </a:cubicBezTo>
                  <a:cubicBezTo>
                    <a:pt x="132" y="41"/>
                    <a:pt x="132" y="42"/>
                    <a:pt x="132" y="43"/>
                  </a:cubicBezTo>
                  <a:cubicBezTo>
                    <a:pt x="132" y="44"/>
                    <a:pt x="132" y="45"/>
                    <a:pt x="131" y="45"/>
                  </a:cubicBezTo>
                  <a:cubicBezTo>
                    <a:pt x="131" y="46"/>
                    <a:pt x="131" y="46"/>
                    <a:pt x="130" y="47"/>
                  </a:cubicBezTo>
                  <a:cubicBezTo>
                    <a:pt x="129" y="47"/>
                    <a:pt x="129" y="47"/>
                    <a:pt x="128" y="47"/>
                  </a:cubicBezTo>
                  <a:cubicBezTo>
                    <a:pt x="79" y="47"/>
                    <a:pt x="79" y="47"/>
                    <a:pt x="79" y="47"/>
                  </a:cubicBezTo>
                  <a:cubicBezTo>
                    <a:pt x="80" y="55"/>
                    <a:pt x="82" y="61"/>
                    <a:pt x="86" y="65"/>
                  </a:cubicBezTo>
                  <a:cubicBezTo>
                    <a:pt x="89" y="69"/>
                    <a:pt x="94" y="71"/>
                    <a:pt x="100" y="71"/>
                  </a:cubicBezTo>
                  <a:cubicBezTo>
                    <a:pt x="103" y="71"/>
                    <a:pt x="106" y="70"/>
                    <a:pt x="108" y="69"/>
                  </a:cubicBezTo>
                  <a:cubicBezTo>
                    <a:pt x="110" y="69"/>
                    <a:pt x="112" y="68"/>
                    <a:pt x="114" y="67"/>
                  </a:cubicBezTo>
                  <a:cubicBezTo>
                    <a:pt x="116" y="66"/>
                    <a:pt x="117" y="65"/>
                    <a:pt x="118" y="64"/>
                  </a:cubicBezTo>
                  <a:cubicBezTo>
                    <a:pt x="120" y="64"/>
                    <a:pt x="121" y="63"/>
                    <a:pt x="122" y="63"/>
                  </a:cubicBezTo>
                  <a:cubicBezTo>
                    <a:pt x="124" y="63"/>
                    <a:pt x="125" y="64"/>
                    <a:pt x="126" y="65"/>
                  </a:cubicBezTo>
                  <a:cubicBezTo>
                    <a:pt x="132" y="72"/>
                    <a:pt x="132" y="72"/>
                    <a:pt x="132" y="72"/>
                  </a:cubicBezTo>
                  <a:cubicBezTo>
                    <a:pt x="130" y="75"/>
                    <a:pt x="127" y="77"/>
                    <a:pt x="124" y="79"/>
                  </a:cubicBezTo>
                  <a:cubicBezTo>
                    <a:pt x="122" y="81"/>
                    <a:pt x="119" y="82"/>
                    <a:pt x="116" y="83"/>
                  </a:cubicBezTo>
                  <a:cubicBezTo>
                    <a:pt x="113" y="84"/>
                    <a:pt x="110" y="85"/>
                    <a:pt x="107" y="86"/>
                  </a:cubicBezTo>
                  <a:cubicBezTo>
                    <a:pt x="104" y="86"/>
                    <a:pt x="101" y="86"/>
                    <a:pt x="98" y="86"/>
                  </a:cubicBezTo>
                  <a:cubicBezTo>
                    <a:pt x="92" y="86"/>
                    <a:pt x="87" y="85"/>
                    <a:pt x="82" y="82"/>
                  </a:cubicBezTo>
                  <a:cubicBezTo>
                    <a:pt x="77" y="80"/>
                    <a:pt x="72" y="75"/>
                    <a:pt x="69" y="70"/>
                  </a:cubicBezTo>
                  <a:cubicBezTo>
                    <a:pt x="66" y="75"/>
                    <a:pt x="61" y="79"/>
                    <a:pt x="56" y="82"/>
                  </a:cubicBezTo>
                  <a:cubicBezTo>
                    <a:pt x="51" y="85"/>
                    <a:pt x="45" y="86"/>
                    <a:pt x="38" y="86"/>
                  </a:cubicBezTo>
                  <a:cubicBezTo>
                    <a:pt x="32" y="86"/>
                    <a:pt x="27" y="85"/>
                    <a:pt x="22" y="83"/>
                  </a:cubicBezTo>
                  <a:cubicBezTo>
                    <a:pt x="18" y="81"/>
                    <a:pt x="14" y="78"/>
                    <a:pt x="10" y="74"/>
                  </a:cubicBezTo>
                  <a:cubicBezTo>
                    <a:pt x="7" y="71"/>
                    <a:pt x="4" y="66"/>
                    <a:pt x="2" y="61"/>
                  </a:cubicBezTo>
                  <a:cubicBezTo>
                    <a:pt x="0" y="55"/>
                    <a:pt x="0" y="49"/>
                    <a:pt x="0" y="43"/>
                  </a:cubicBezTo>
                  <a:cubicBezTo>
                    <a:pt x="0" y="36"/>
                    <a:pt x="0" y="30"/>
                    <a:pt x="2" y="25"/>
                  </a:cubicBezTo>
                  <a:cubicBezTo>
                    <a:pt x="4" y="19"/>
                    <a:pt x="7" y="15"/>
                    <a:pt x="10" y="11"/>
                  </a:cubicBezTo>
                  <a:cubicBezTo>
                    <a:pt x="14" y="7"/>
                    <a:pt x="18" y="5"/>
                    <a:pt x="23" y="3"/>
                  </a:cubicBezTo>
                  <a:cubicBezTo>
                    <a:pt x="27" y="1"/>
                    <a:pt x="33" y="0"/>
                    <a:pt x="38" y="0"/>
                  </a:cubicBezTo>
                  <a:cubicBezTo>
                    <a:pt x="45" y="0"/>
                    <a:pt x="51" y="1"/>
                    <a:pt x="56" y="4"/>
                  </a:cubicBezTo>
                  <a:cubicBezTo>
                    <a:pt x="61" y="7"/>
                    <a:pt x="66" y="11"/>
                    <a:pt x="69" y="16"/>
                  </a:cubicBezTo>
                  <a:cubicBezTo>
                    <a:pt x="72" y="11"/>
                    <a:pt x="76" y="7"/>
                    <a:pt x="81" y="4"/>
                  </a:cubicBezTo>
                  <a:cubicBezTo>
                    <a:pt x="86" y="1"/>
                    <a:pt x="92" y="0"/>
                    <a:pt x="99" y="0"/>
                  </a:cubicBezTo>
                  <a:close/>
                  <a:moveTo>
                    <a:pt x="40" y="71"/>
                  </a:moveTo>
                  <a:cubicBezTo>
                    <a:pt x="46" y="71"/>
                    <a:pt x="51" y="68"/>
                    <a:pt x="54" y="64"/>
                  </a:cubicBezTo>
                  <a:cubicBezTo>
                    <a:pt x="57" y="59"/>
                    <a:pt x="59" y="52"/>
                    <a:pt x="59" y="43"/>
                  </a:cubicBezTo>
                  <a:cubicBezTo>
                    <a:pt x="59" y="34"/>
                    <a:pt x="57" y="27"/>
                    <a:pt x="54" y="22"/>
                  </a:cubicBezTo>
                  <a:cubicBezTo>
                    <a:pt x="51" y="17"/>
                    <a:pt x="46" y="15"/>
                    <a:pt x="40" y="15"/>
                  </a:cubicBezTo>
                  <a:cubicBezTo>
                    <a:pt x="33" y="15"/>
                    <a:pt x="28" y="17"/>
                    <a:pt x="25" y="22"/>
                  </a:cubicBezTo>
                  <a:cubicBezTo>
                    <a:pt x="22" y="27"/>
                    <a:pt x="20" y="34"/>
                    <a:pt x="20" y="43"/>
                  </a:cubicBezTo>
                  <a:cubicBezTo>
                    <a:pt x="20" y="52"/>
                    <a:pt x="22" y="59"/>
                    <a:pt x="25" y="64"/>
                  </a:cubicBezTo>
                  <a:cubicBezTo>
                    <a:pt x="28" y="68"/>
                    <a:pt x="33" y="71"/>
                    <a:pt x="40" y="71"/>
                  </a:cubicBezTo>
                  <a:close/>
                  <a:moveTo>
                    <a:pt x="98" y="14"/>
                  </a:moveTo>
                  <a:cubicBezTo>
                    <a:pt x="92" y="14"/>
                    <a:pt x="88" y="16"/>
                    <a:pt x="85" y="19"/>
                  </a:cubicBezTo>
                  <a:cubicBezTo>
                    <a:pt x="81" y="23"/>
                    <a:pt x="80" y="28"/>
                    <a:pt x="79" y="35"/>
                  </a:cubicBezTo>
                  <a:cubicBezTo>
                    <a:pt x="114" y="35"/>
                    <a:pt x="114" y="35"/>
                    <a:pt x="114" y="35"/>
                  </a:cubicBezTo>
                  <a:cubicBezTo>
                    <a:pt x="114" y="32"/>
                    <a:pt x="114" y="30"/>
                    <a:pt x="113" y="27"/>
                  </a:cubicBezTo>
                  <a:cubicBezTo>
                    <a:pt x="113" y="25"/>
                    <a:pt x="112" y="22"/>
                    <a:pt x="110" y="20"/>
                  </a:cubicBezTo>
                  <a:cubicBezTo>
                    <a:pt x="109" y="18"/>
                    <a:pt x="107" y="17"/>
                    <a:pt x="105" y="16"/>
                  </a:cubicBezTo>
                  <a:cubicBezTo>
                    <a:pt x="103" y="15"/>
                    <a:pt x="101" y="14"/>
                    <a:pt x="98" y="14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" name="Freeform 25">
              <a:extLst>
                <a:ext uri="{FF2B5EF4-FFF2-40B4-BE49-F238E27FC236}">
                  <a16:creationId xmlns:a16="http://schemas.microsoft.com/office/drawing/2014/main" id="{31EF1D6A-FA66-4A01-8830-C3D2316307A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81" y="2192"/>
              <a:ext cx="100" cy="11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4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4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6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3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9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20" y="84"/>
                    <a:pt x="16" y="83"/>
                  </a:cubicBezTo>
                  <a:cubicBezTo>
                    <a:pt x="13" y="81"/>
                    <a:pt x="10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1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" name="Freeform 26">
              <a:extLst>
                <a:ext uri="{FF2B5EF4-FFF2-40B4-BE49-F238E27FC236}">
                  <a16:creationId xmlns:a16="http://schemas.microsoft.com/office/drawing/2014/main" id="{81C0A8C3-D1C9-4448-8FF8-A28936FD7AF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24" y="2189"/>
              <a:ext cx="73" cy="118"/>
            </a:xfrm>
            <a:custGeom>
              <a:avLst/>
              <a:gdLst>
                <a:gd name="T0" fmla="*/ 0 w 53"/>
                <a:gd name="T1" fmla="*/ 86 h 86"/>
                <a:gd name="T2" fmla="*/ 0 w 53"/>
                <a:gd name="T3" fmla="*/ 2 h 86"/>
                <a:gd name="T4" fmla="*/ 12 w 53"/>
                <a:gd name="T5" fmla="*/ 2 h 86"/>
                <a:gd name="T6" fmla="*/ 16 w 53"/>
                <a:gd name="T7" fmla="*/ 3 h 86"/>
                <a:gd name="T8" fmla="*/ 18 w 53"/>
                <a:gd name="T9" fmla="*/ 7 h 86"/>
                <a:gd name="T10" fmla="*/ 19 w 53"/>
                <a:gd name="T11" fmla="*/ 17 h 86"/>
                <a:gd name="T12" fmla="*/ 29 w 53"/>
                <a:gd name="T13" fmla="*/ 5 h 86"/>
                <a:gd name="T14" fmla="*/ 43 w 53"/>
                <a:gd name="T15" fmla="*/ 0 h 86"/>
                <a:gd name="T16" fmla="*/ 53 w 53"/>
                <a:gd name="T17" fmla="*/ 3 h 86"/>
                <a:gd name="T18" fmla="*/ 51 w 53"/>
                <a:gd name="T19" fmla="*/ 18 h 86"/>
                <a:gd name="T20" fmla="*/ 50 w 53"/>
                <a:gd name="T21" fmla="*/ 20 h 86"/>
                <a:gd name="T22" fmla="*/ 47 w 53"/>
                <a:gd name="T23" fmla="*/ 21 h 86"/>
                <a:gd name="T24" fmla="*/ 44 w 53"/>
                <a:gd name="T25" fmla="*/ 20 h 86"/>
                <a:gd name="T26" fmla="*/ 38 w 53"/>
                <a:gd name="T27" fmla="*/ 20 h 86"/>
                <a:gd name="T28" fmla="*/ 28 w 53"/>
                <a:gd name="T29" fmla="*/ 23 h 86"/>
                <a:gd name="T30" fmla="*/ 20 w 53"/>
                <a:gd name="T31" fmla="*/ 34 h 86"/>
                <a:gd name="T32" fmla="*/ 20 w 53"/>
                <a:gd name="T33" fmla="*/ 86 h 86"/>
                <a:gd name="T34" fmla="*/ 0 w 53"/>
                <a:gd name="T3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86">
                  <a:moveTo>
                    <a:pt x="0" y="86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4" y="2"/>
                    <a:pt x="15" y="2"/>
                    <a:pt x="16" y="3"/>
                  </a:cubicBezTo>
                  <a:cubicBezTo>
                    <a:pt x="17" y="4"/>
                    <a:pt x="17" y="5"/>
                    <a:pt x="18" y="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2" y="12"/>
                    <a:pt x="25" y="8"/>
                    <a:pt x="29" y="5"/>
                  </a:cubicBezTo>
                  <a:cubicBezTo>
                    <a:pt x="33" y="2"/>
                    <a:pt x="38" y="0"/>
                    <a:pt x="43" y="0"/>
                  </a:cubicBezTo>
                  <a:cubicBezTo>
                    <a:pt x="47" y="0"/>
                    <a:pt x="51" y="1"/>
                    <a:pt x="53" y="3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19"/>
                    <a:pt x="50" y="20"/>
                    <a:pt x="50" y="20"/>
                  </a:cubicBezTo>
                  <a:cubicBezTo>
                    <a:pt x="49" y="21"/>
                    <a:pt x="48" y="21"/>
                    <a:pt x="47" y="21"/>
                  </a:cubicBezTo>
                  <a:cubicBezTo>
                    <a:pt x="47" y="21"/>
                    <a:pt x="45" y="21"/>
                    <a:pt x="44" y="20"/>
                  </a:cubicBezTo>
                  <a:cubicBezTo>
                    <a:pt x="43" y="20"/>
                    <a:pt x="41" y="20"/>
                    <a:pt x="38" y="20"/>
                  </a:cubicBezTo>
                  <a:cubicBezTo>
                    <a:pt x="34" y="20"/>
                    <a:pt x="31" y="21"/>
                    <a:pt x="28" y="23"/>
                  </a:cubicBezTo>
                  <a:cubicBezTo>
                    <a:pt x="25" y="26"/>
                    <a:pt x="22" y="29"/>
                    <a:pt x="20" y="34"/>
                  </a:cubicBezTo>
                  <a:cubicBezTo>
                    <a:pt x="20" y="86"/>
                    <a:pt x="20" y="86"/>
                    <a:pt x="20" y="86"/>
                  </a:cubicBezTo>
                  <a:lnTo>
                    <a:pt x="0" y="86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4" name="Freeform 27">
              <a:extLst>
                <a:ext uri="{FF2B5EF4-FFF2-40B4-BE49-F238E27FC236}">
                  <a16:creationId xmlns:a16="http://schemas.microsoft.com/office/drawing/2014/main" id="{6CD6081D-D063-45F1-ADC2-460ACB21F70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177" y="2139"/>
              <a:ext cx="106" cy="170"/>
            </a:xfrm>
            <a:custGeom>
              <a:avLst/>
              <a:gdLst>
                <a:gd name="T0" fmla="*/ 65 w 78"/>
                <a:gd name="T1" fmla="*/ 122 h 123"/>
                <a:gd name="T2" fmla="*/ 60 w 78"/>
                <a:gd name="T3" fmla="*/ 118 h 123"/>
                <a:gd name="T4" fmla="*/ 58 w 78"/>
                <a:gd name="T5" fmla="*/ 110 h 123"/>
                <a:gd name="T6" fmla="*/ 53 w 78"/>
                <a:gd name="T7" fmla="*/ 115 h 123"/>
                <a:gd name="T8" fmla="*/ 47 w 78"/>
                <a:gd name="T9" fmla="*/ 120 h 123"/>
                <a:gd name="T10" fmla="*/ 40 w 78"/>
                <a:gd name="T11" fmla="*/ 122 h 123"/>
                <a:gd name="T12" fmla="*/ 31 w 78"/>
                <a:gd name="T13" fmla="*/ 123 h 123"/>
                <a:gd name="T14" fmla="*/ 19 w 78"/>
                <a:gd name="T15" fmla="*/ 120 h 123"/>
                <a:gd name="T16" fmla="*/ 9 w 78"/>
                <a:gd name="T17" fmla="*/ 112 h 123"/>
                <a:gd name="T18" fmla="*/ 2 w 78"/>
                <a:gd name="T19" fmla="*/ 99 h 123"/>
                <a:gd name="T20" fmla="*/ 0 w 78"/>
                <a:gd name="T21" fmla="*/ 80 h 123"/>
                <a:gd name="T22" fmla="*/ 3 w 78"/>
                <a:gd name="T23" fmla="*/ 63 h 123"/>
                <a:gd name="T24" fmla="*/ 10 w 78"/>
                <a:gd name="T25" fmla="*/ 49 h 123"/>
                <a:gd name="T26" fmla="*/ 21 w 78"/>
                <a:gd name="T27" fmla="*/ 40 h 123"/>
                <a:gd name="T28" fmla="*/ 36 w 78"/>
                <a:gd name="T29" fmla="*/ 36 h 123"/>
                <a:gd name="T30" fmla="*/ 48 w 78"/>
                <a:gd name="T31" fmla="*/ 39 h 123"/>
                <a:gd name="T32" fmla="*/ 57 w 78"/>
                <a:gd name="T33" fmla="*/ 45 h 123"/>
                <a:gd name="T34" fmla="*/ 57 w 78"/>
                <a:gd name="T35" fmla="*/ 0 h 123"/>
                <a:gd name="T36" fmla="*/ 78 w 78"/>
                <a:gd name="T37" fmla="*/ 0 h 123"/>
                <a:gd name="T38" fmla="*/ 78 w 78"/>
                <a:gd name="T39" fmla="*/ 122 h 123"/>
                <a:gd name="T40" fmla="*/ 65 w 78"/>
                <a:gd name="T41" fmla="*/ 122 h 123"/>
                <a:gd name="T42" fmla="*/ 38 w 78"/>
                <a:gd name="T43" fmla="*/ 107 h 123"/>
                <a:gd name="T44" fmla="*/ 49 w 78"/>
                <a:gd name="T45" fmla="*/ 104 h 123"/>
                <a:gd name="T46" fmla="*/ 57 w 78"/>
                <a:gd name="T47" fmla="*/ 97 h 123"/>
                <a:gd name="T48" fmla="*/ 57 w 78"/>
                <a:gd name="T49" fmla="*/ 59 h 123"/>
                <a:gd name="T50" fmla="*/ 50 w 78"/>
                <a:gd name="T51" fmla="*/ 53 h 123"/>
                <a:gd name="T52" fmla="*/ 41 w 78"/>
                <a:gd name="T53" fmla="*/ 52 h 123"/>
                <a:gd name="T54" fmla="*/ 33 w 78"/>
                <a:gd name="T55" fmla="*/ 53 h 123"/>
                <a:gd name="T56" fmla="*/ 26 w 78"/>
                <a:gd name="T57" fmla="*/ 59 h 123"/>
                <a:gd name="T58" fmla="*/ 23 w 78"/>
                <a:gd name="T59" fmla="*/ 67 h 123"/>
                <a:gd name="T60" fmla="*/ 21 w 78"/>
                <a:gd name="T61" fmla="*/ 80 h 123"/>
                <a:gd name="T62" fmla="*/ 22 w 78"/>
                <a:gd name="T63" fmla="*/ 93 h 123"/>
                <a:gd name="T64" fmla="*/ 26 w 78"/>
                <a:gd name="T65" fmla="*/ 101 h 123"/>
                <a:gd name="T66" fmla="*/ 31 w 78"/>
                <a:gd name="T67" fmla="*/ 106 h 123"/>
                <a:gd name="T68" fmla="*/ 38 w 78"/>
                <a:gd name="T69" fmla="*/ 107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8" h="123">
                  <a:moveTo>
                    <a:pt x="65" y="122"/>
                  </a:moveTo>
                  <a:cubicBezTo>
                    <a:pt x="63" y="122"/>
                    <a:pt x="61" y="121"/>
                    <a:pt x="60" y="118"/>
                  </a:cubicBezTo>
                  <a:cubicBezTo>
                    <a:pt x="58" y="110"/>
                    <a:pt x="58" y="110"/>
                    <a:pt x="58" y="110"/>
                  </a:cubicBezTo>
                  <a:cubicBezTo>
                    <a:pt x="57" y="112"/>
                    <a:pt x="55" y="114"/>
                    <a:pt x="53" y="115"/>
                  </a:cubicBezTo>
                  <a:cubicBezTo>
                    <a:pt x="51" y="117"/>
                    <a:pt x="49" y="118"/>
                    <a:pt x="47" y="120"/>
                  </a:cubicBezTo>
                  <a:cubicBezTo>
                    <a:pt x="45" y="121"/>
                    <a:pt x="42" y="122"/>
                    <a:pt x="40" y="122"/>
                  </a:cubicBezTo>
                  <a:cubicBezTo>
                    <a:pt x="37" y="123"/>
                    <a:pt x="34" y="123"/>
                    <a:pt x="31" y="123"/>
                  </a:cubicBezTo>
                  <a:cubicBezTo>
                    <a:pt x="27" y="123"/>
                    <a:pt x="23" y="122"/>
                    <a:pt x="19" y="120"/>
                  </a:cubicBezTo>
                  <a:cubicBezTo>
                    <a:pt x="15" y="118"/>
                    <a:pt x="12" y="116"/>
                    <a:pt x="9" y="112"/>
                  </a:cubicBezTo>
                  <a:cubicBezTo>
                    <a:pt x="6" y="108"/>
                    <a:pt x="4" y="104"/>
                    <a:pt x="2" y="99"/>
                  </a:cubicBezTo>
                  <a:cubicBezTo>
                    <a:pt x="1" y="93"/>
                    <a:pt x="0" y="87"/>
                    <a:pt x="0" y="80"/>
                  </a:cubicBezTo>
                  <a:cubicBezTo>
                    <a:pt x="0" y="74"/>
                    <a:pt x="1" y="68"/>
                    <a:pt x="3" y="63"/>
                  </a:cubicBezTo>
                  <a:cubicBezTo>
                    <a:pt x="4" y="57"/>
                    <a:pt x="7" y="53"/>
                    <a:pt x="10" y="49"/>
                  </a:cubicBezTo>
                  <a:cubicBezTo>
                    <a:pt x="13" y="45"/>
                    <a:pt x="17" y="42"/>
                    <a:pt x="21" y="40"/>
                  </a:cubicBezTo>
                  <a:cubicBezTo>
                    <a:pt x="26" y="37"/>
                    <a:pt x="31" y="36"/>
                    <a:pt x="36" y="36"/>
                  </a:cubicBezTo>
                  <a:cubicBezTo>
                    <a:pt x="41" y="36"/>
                    <a:pt x="45" y="37"/>
                    <a:pt x="48" y="39"/>
                  </a:cubicBezTo>
                  <a:cubicBezTo>
                    <a:pt x="52" y="40"/>
                    <a:pt x="55" y="42"/>
                    <a:pt x="57" y="45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8" y="122"/>
                    <a:pt x="78" y="122"/>
                    <a:pt x="78" y="122"/>
                  </a:cubicBezTo>
                  <a:lnTo>
                    <a:pt x="65" y="122"/>
                  </a:lnTo>
                  <a:close/>
                  <a:moveTo>
                    <a:pt x="38" y="107"/>
                  </a:moveTo>
                  <a:cubicBezTo>
                    <a:pt x="42" y="107"/>
                    <a:pt x="46" y="106"/>
                    <a:pt x="49" y="104"/>
                  </a:cubicBezTo>
                  <a:cubicBezTo>
                    <a:pt x="52" y="103"/>
                    <a:pt x="55" y="100"/>
                    <a:pt x="57" y="97"/>
                  </a:cubicBezTo>
                  <a:cubicBezTo>
                    <a:pt x="57" y="59"/>
                    <a:pt x="57" y="59"/>
                    <a:pt x="57" y="59"/>
                  </a:cubicBezTo>
                  <a:cubicBezTo>
                    <a:pt x="55" y="57"/>
                    <a:pt x="53" y="55"/>
                    <a:pt x="50" y="53"/>
                  </a:cubicBezTo>
                  <a:cubicBezTo>
                    <a:pt x="47" y="52"/>
                    <a:pt x="44" y="52"/>
                    <a:pt x="41" y="52"/>
                  </a:cubicBezTo>
                  <a:cubicBezTo>
                    <a:pt x="38" y="52"/>
                    <a:pt x="35" y="52"/>
                    <a:pt x="33" y="53"/>
                  </a:cubicBezTo>
                  <a:cubicBezTo>
                    <a:pt x="30" y="55"/>
                    <a:pt x="28" y="56"/>
                    <a:pt x="26" y="59"/>
                  </a:cubicBezTo>
                  <a:cubicBezTo>
                    <a:pt x="25" y="61"/>
                    <a:pt x="23" y="64"/>
                    <a:pt x="23" y="67"/>
                  </a:cubicBezTo>
                  <a:cubicBezTo>
                    <a:pt x="22" y="71"/>
                    <a:pt x="21" y="75"/>
                    <a:pt x="21" y="80"/>
                  </a:cubicBezTo>
                  <a:cubicBezTo>
                    <a:pt x="21" y="85"/>
                    <a:pt x="22" y="89"/>
                    <a:pt x="22" y="93"/>
                  </a:cubicBezTo>
                  <a:cubicBezTo>
                    <a:pt x="23" y="96"/>
                    <a:pt x="24" y="99"/>
                    <a:pt x="26" y="101"/>
                  </a:cubicBezTo>
                  <a:cubicBezTo>
                    <a:pt x="27" y="103"/>
                    <a:pt x="29" y="105"/>
                    <a:pt x="31" y="106"/>
                  </a:cubicBezTo>
                  <a:cubicBezTo>
                    <a:pt x="33" y="107"/>
                    <a:pt x="36" y="107"/>
                    <a:pt x="38" y="107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5" name="Freeform 28">
              <a:extLst>
                <a:ext uri="{FF2B5EF4-FFF2-40B4-BE49-F238E27FC236}">
                  <a16:creationId xmlns:a16="http://schemas.microsoft.com/office/drawing/2014/main" id="{5D8E6F00-0DBA-40AD-A3E4-928BB718D5E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319" y="2190"/>
              <a:ext cx="105" cy="119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59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59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6" name="Freeform 29">
              <a:extLst>
                <a:ext uri="{FF2B5EF4-FFF2-40B4-BE49-F238E27FC236}">
                  <a16:creationId xmlns:a16="http://schemas.microsoft.com/office/drawing/2014/main" id="{541F6F10-1CD0-4A7D-906B-84EBB8CF3F9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48" y="2190"/>
              <a:ext cx="86" cy="119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2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2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4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7" name="Freeform 30">
              <a:extLst>
                <a:ext uri="{FF2B5EF4-FFF2-40B4-BE49-F238E27FC236}">
                  <a16:creationId xmlns:a16="http://schemas.microsoft.com/office/drawing/2014/main" id="{73D483A8-6F9B-4971-A417-7E4633DF9CD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16" y="2190"/>
              <a:ext cx="86" cy="119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1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1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3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8" name="Freeform 31">
              <a:extLst>
                <a:ext uri="{FF2B5EF4-FFF2-40B4-BE49-F238E27FC236}">
                  <a16:creationId xmlns:a16="http://schemas.microsoft.com/office/drawing/2014/main" id="{B2065AF9-9943-41C5-AD08-6B1F64C0346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731" y="2190"/>
              <a:ext cx="105" cy="119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59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59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9" name="Freeform 32">
              <a:extLst>
                <a:ext uri="{FF2B5EF4-FFF2-40B4-BE49-F238E27FC236}">
                  <a16:creationId xmlns:a16="http://schemas.microsoft.com/office/drawing/2014/main" id="{417DF459-370A-4595-89F4-6A153722814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71" y="2189"/>
              <a:ext cx="72" cy="118"/>
            </a:xfrm>
            <a:custGeom>
              <a:avLst/>
              <a:gdLst>
                <a:gd name="T0" fmla="*/ 0 w 53"/>
                <a:gd name="T1" fmla="*/ 86 h 86"/>
                <a:gd name="T2" fmla="*/ 0 w 53"/>
                <a:gd name="T3" fmla="*/ 2 h 86"/>
                <a:gd name="T4" fmla="*/ 12 w 53"/>
                <a:gd name="T5" fmla="*/ 2 h 86"/>
                <a:gd name="T6" fmla="*/ 16 w 53"/>
                <a:gd name="T7" fmla="*/ 3 h 86"/>
                <a:gd name="T8" fmla="*/ 18 w 53"/>
                <a:gd name="T9" fmla="*/ 7 h 86"/>
                <a:gd name="T10" fmla="*/ 19 w 53"/>
                <a:gd name="T11" fmla="*/ 17 h 86"/>
                <a:gd name="T12" fmla="*/ 30 w 53"/>
                <a:gd name="T13" fmla="*/ 5 h 86"/>
                <a:gd name="T14" fmla="*/ 43 w 53"/>
                <a:gd name="T15" fmla="*/ 0 h 86"/>
                <a:gd name="T16" fmla="*/ 53 w 53"/>
                <a:gd name="T17" fmla="*/ 3 h 86"/>
                <a:gd name="T18" fmla="*/ 51 w 53"/>
                <a:gd name="T19" fmla="*/ 18 h 86"/>
                <a:gd name="T20" fmla="*/ 50 w 53"/>
                <a:gd name="T21" fmla="*/ 20 h 86"/>
                <a:gd name="T22" fmla="*/ 48 w 53"/>
                <a:gd name="T23" fmla="*/ 21 h 86"/>
                <a:gd name="T24" fmla="*/ 44 w 53"/>
                <a:gd name="T25" fmla="*/ 20 h 86"/>
                <a:gd name="T26" fmla="*/ 39 w 53"/>
                <a:gd name="T27" fmla="*/ 20 h 86"/>
                <a:gd name="T28" fmla="*/ 28 w 53"/>
                <a:gd name="T29" fmla="*/ 23 h 86"/>
                <a:gd name="T30" fmla="*/ 20 w 53"/>
                <a:gd name="T31" fmla="*/ 34 h 86"/>
                <a:gd name="T32" fmla="*/ 20 w 53"/>
                <a:gd name="T33" fmla="*/ 86 h 86"/>
                <a:gd name="T34" fmla="*/ 0 w 53"/>
                <a:gd name="T3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86">
                  <a:moveTo>
                    <a:pt x="0" y="86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4" y="2"/>
                    <a:pt x="15" y="2"/>
                    <a:pt x="16" y="3"/>
                  </a:cubicBezTo>
                  <a:cubicBezTo>
                    <a:pt x="17" y="4"/>
                    <a:pt x="17" y="5"/>
                    <a:pt x="18" y="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2" y="12"/>
                    <a:pt x="25" y="8"/>
                    <a:pt x="30" y="5"/>
                  </a:cubicBezTo>
                  <a:cubicBezTo>
                    <a:pt x="34" y="2"/>
                    <a:pt x="38" y="0"/>
                    <a:pt x="43" y="0"/>
                  </a:cubicBezTo>
                  <a:cubicBezTo>
                    <a:pt x="47" y="0"/>
                    <a:pt x="51" y="1"/>
                    <a:pt x="53" y="3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19"/>
                    <a:pt x="50" y="20"/>
                    <a:pt x="50" y="20"/>
                  </a:cubicBezTo>
                  <a:cubicBezTo>
                    <a:pt x="49" y="21"/>
                    <a:pt x="48" y="21"/>
                    <a:pt x="48" y="21"/>
                  </a:cubicBezTo>
                  <a:cubicBezTo>
                    <a:pt x="47" y="21"/>
                    <a:pt x="46" y="21"/>
                    <a:pt x="44" y="20"/>
                  </a:cubicBezTo>
                  <a:cubicBezTo>
                    <a:pt x="43" y="20"/>
                    <a:pt x="41" y="20"/>
                    <a:pt x="39" y="20"/>
                  </a:cubicBezTo>
                  <a:cubicBezTo>
                    <a:pt x="34" y="20"/>
                    <a:pt x="31" y="21"/>
                    <a:pt x="28" y="23"/>
                  </a:cubicBezTo>
                  <a:cubicBezTo>
                    <a:pt x="25" y="26"/>
                    <a:pt x="22" y="29"/>
                    <a:pt x="20" y="34"/>
                  </a:cubicBezTo>
                  <a:cubicBezTo>
                    <a:pt x="20" y="86"/>
                    <a:pt x="20" y="86"/>
                    <a:pt x="20" y="86"/>
                  </a:cubicBezTo>
                  <a:lnTo>
                    <a:pt x="0" y="86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0" name="Freeform 33">
              <a:extLst>
                <a:ext uri="{FF2B5EF4-FFF2-40B4-BE49-F238E27FC236}">
                  <a16:creationId xmlns:a16="http://schemas.microsoft.com/office/drawing/2014/main" id="{25385375-6E93-47D3-8ED4-D91FFF71B09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62" y="2192"/>
              <a:ext cx="116" cy="115"/>
            </a:xfrm>
            <a:custGeom>
              <a:avLst/>
              <a:gdLst>
                <a:gd name="T0" fmla="*/ 52 w 85"/>
                <a:gd name="T1" fmla="*/ 84 h 84"/>
                <a:gd name="T2" fmla="*/ 33 w 85"/>
                <a:gd name="T3" fmla="*/ 84 h 84"/>
                <a:gd name="T4" fmla="*/ 0 w 85"/>
                <a:gd name="T5" fmla="*/ 0 h 84"/>
                <a:gd name="T6" fmla="*/ 17 w 85"/>
                <a:gd name="T7" fmla="*/ 0 h 84"/>
                <a:gd name="T8" fmla="*/ 21 w 85"/>
                <a:gd name="T9" fmla="*/ 1 h 84"/>
                <a:gd name="T10" fmla="*/ 23 w 85"/>
                <a:gd name="T11" fmla="*/ 4 h 84"/>
                <a:gd name="T12" fmla="*/ 39 w 85"/>
                <a:gd name="T13" fmla="*/ 49 h 84"/>
                <a:gd name="T14" fmla="*/ 41 w 85"/>
                <a:gd name="T15" fmla="*/ 56 h 84"/>
                <a:gd name="T16" fmla="*/ 43 w 85"/>
                <a:gd name="T17" fmla="*/ 64 h 84"/>
                <a:gd name="T18" fmla="*/ 45 w 85"/>
                <a:gd name="T19" fmla="*/ 56 h 84"/>
                <a:gd name="T20" fmla="*/ 47 w 85"/>
                <a:gd name="T21" fmla="*/ 49 h 84"/>
                <a:gd name="T22" fmla="*/ 64 w 85"/>
                <a:gd name="T23" fmla="*/ 4 h 84"/>
                <a:gd name="T24" fmla="*/ 66 w 85"/>
                <a:gd name="T25" fmla="*/ 1 h 84"/>
                <a:gd name="T26" fmla="*/ 69 w 85"/>
                <a:gd name="T27" fmla="*/ 0 h 84"/>
                <a:gd name="T28" fmla="*/ 85 w 85"/>
                <a:gd name="T29" fmla="*/ 0 h 84"/>
                <a:gd name="T30" fmla="*/ 52 w 85"/>
                <a:gd name="T31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5" h="84">
                  <a:moveTo>
                    <a:pt x="52" y="84"/>
                  </a:moveTo>
                  <a:cubicBezTo>
                    <a:pt x="33" y="84"/>
                    <a:pt x="33" y="84"/>
                    <a:pt x="33" y="8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8" y="0"/>
                    <a:pt x="20" y="0"/>
                    <a:pt x="21" y="1"/>
                  </a:cubicBezTo>
                  <a:cubicBezTo>
                    <a:pt x="22" y="2"/>
                    <a:pt x="22" y="3"/>
                    <a:pt x="23" y="4"/>
                  </a:cubicBezTo>
                  <a:cubicBezTo>
                    <a:pt x="39" y="49"/>
                    <a:pt x="39" y="49"/>
                    <a:pt x="39" y="49"/>
                  </a:cubicBezTo>
                  <a:cubicBezTo>
                    <a:pt x="40" y="51"/>
                    <a:pt x="41" y="54"/>
                    <a:pt x="41" y="56"/>
                  </a:cubicBezTo>
                  <a:cubicBezTo>
                    <a:pt x="42" y="59"/>
                    <a:pt x="42" y="61"/>
                    <a:pt x="43" y="64"/>
                  </a:cubicBezTo>
                  <a:cubicBezTo>
                    <a:pt x="43" y="61"/>
                    <a:pt x="44" y="59"/>
                    <a:pt x="45" y="56"/>
                  </a:cubicBezTo>
                  <a:cubicBezTo>
                    <a:pt x="45" y="54"/>
                    <a:pt x="46" y="51"/>
                    <a:pt x="47" y="49"/>
                  </a:cubicBezTo>
                  <a:cubicBezTo>
                    <a:pt x="64" y="4"/>
                    <a:pt x="64" y="4"/>
                    <a:pt x="64" y="4"/>
                  </a:cubicBezTo>
                  <a:cubicBezTo>
                    <a:pt x="64" y="3"/>
                    <a:pt x="65" y="2"/>
                    <a:pt x="66" y="1"/>
                  </a:cubicBezTo>
                  <a:cubicBezTo>
                    <a:pt x="67" y="0"/>
                    <a:pt x="68" y="0"/>
                    <a:pt x="69" y="0"/>
                  </a:cubicBezTo>
                  <a:cubicBezTo>
                    <a:pt x="85" y="0"/>
                    <a:pt x="85" y="0"/>
                    <a:pt x="85" y="0"/>
                  </a:cubicBezTo>
                  <a:lnTo>
                    <a:pt x="52" y="84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1" name="Freeform 34">
              <a:extLst>
                <a:ext uri="{FF2B5EF4-FFF2-40B4-BE49-F238E27FC236}">
                  <a16:creationId xmlns:a16="http://schemas.microsoft.com/office/drawing/2014/main" id="{5273A35E-AC3B-46AB-A7E6-0122E494EB3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107" y="2139"/>
              <a:ext cx="35" cy="168"/>
            </a:xfrm>
            <a:custGeom>
              <a:avLst/>
              <a:gdLst>
                <a:gd name="T0" fmla="*/ 26 w 26"/>
                <a:gd name="T1" fmla="*/ 13 h 122"/>
                <a:gd name="T2" fmla="*/ 25 w 26"/>
                <a:gd name="T3" fmla="*/ 18 h 122"/>
                <a:gd name="T4" fmla="*/ 22 w 26"/>
                <a:gd name="T5" fmla="*/ 22 h 122"/>
                <a:gd name="T6" fmla="*/ 18 w 26"/>
                <a:gd name="T7" fmla="*/ 25 h 122"/>
                <a:gd name="T8" fmla="*/ 12 w 26"/>
                <a:gd name="T9" fmla="*/ 26 h 122"/>
                <a:gd name="T10" fmla="*/ 8 w 26"/>
                <a:gd name="T11" fmla="*/ 25 h 122"/>
                <a:gd name="T12" fmla="*/ 3 w 26"/>
                <a:gd name="T13" fmla="*/ 22 h 122"/>
                <a:gd name="T14" fmla="*/ 1 w 26"/>
                <a:gd name="T15" fmla="*/ 18 h 122"/>
                <a:gd name="T16" fmla="*/ 0 w 26"/>
                <a:gd name="T17" fmla="*/ 13 h 122"/>
                <a:gd name="T18" fmla="*/ 1 w 26"/>
                <a:gd name="T19" fmla="*/ 8 h 122"/>
                <a:gd name="T20" fmla="*/ 3 w 26"/>
                <a:gd name="T21" fmla="*/ 4 h 122"/>
                <a:gd name="T22" fmla="*/ 8 w 26"/>
                <a:gd name="T23" fmla="*/ 1 h 122"/>
                <a:gd name="T24" fmla="*/ 12 w 26"/>
                <a:gd name="T25" fmla="*/ 0 h 122"/>
                <a:gd name="T26" fmla="*/ 18 w 26"/>
                <a:gd name="T27" fmla="*/ 1 h 122"/>
                <a:gd name="T28" fmla="*/ 22 w 26"/>
                <a:gd name="T29" fmla="*/ 4 h 122"/>
                <a:gd name="T30" fmla="*/ 25 w 26"/>
                <a:gd name="T31" fmla="*/ 8 h 122"/>
                <a:gd name="T32" fmla="*/ 26 w 26"/>
                <a:gd name="T33" fmla="*/ 13 h 122"/>
                <a:gd name="T34" fmla="*/ 23 w 26"/>
                <a:gd name="T35" fmla="*/ 38 h 122"/>
                <a:gd name="T36" fmla="*/ 23 w 26"/>
                <a:gd name="T37" fmla="*/ 122 h 122"/>
                <a:gd name="T38" fmla="*/ 2 w 26"/>
                <a:gd name="T39" fmla="*/ 122 h 122"/>
                <a:gd name="T40" fmla="*/ 2 w 26"/>
                <a:gd name="T41" fmla="*/ 38 h 122"/>
                <a:gd name="T42" fmla="*/ 23 w 26"/>
                <a:gd name="T43" fmla="*/ 3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122">
                  <a:moveTo>
                    <a:pt x="26" y="13"/>
                  </a:moveTo>
                  <a:cubicBezTo>
                    <a:pt x="26" y="15"/>
                    <a:pt x="25" y="17"/>
                    <a:pt x="25" y="18"/>
                  </a:cubicBezTo>
                  <a:cubicBezTo>
                    <a:pt x="24" y="20"/>
                    <a:pt x="23" y="21"/>
                    <a:pt x="22" y="22"/>
                  </a:cubicBezTo>
                  <a:cubicBezTo>
                    <a:pt x="21" y="23"/>
                    <a:pt x="19" y="24"/>
                    <a:pt x="18" y="25"/>
                  </a:cubicBezTo>
                  <a:cubicBezTo>
                    <a:pt x="16" y="26"/>
                    <a:pt x="14" y="26"/>
                    <a:pt x="12" y="26"/>
                  </a:cubicBezTo>
                  <a:cubicBezTo>
                    <a:pt x="11" y="26"/>
                    <a:pt x="9" y="26"/>
                    <a:pt x="8" y="25"/>
                  </a:cubicBezTo>
                  <a:cubicBezTo>
                    <a:pt x="6" y="24"/>
                    <a:pt x="5" y="23"/>
                    <a:pt x="3" y="22"/>
                  </a:cubicBezTo>
                  <a:cubicBezTo>
                    <a:pt x="2" y="21"/>
                    <a:pt x="1" y="20"/>
                    <a:pt x="1" y="18"/>
                  </a:cubicBezTo>
                  <a:cubicBezTo>
                    <a:pt x="0" y="17"/>
                    <a:pt x="0" y="15"/>
                    <a:pt x="0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1" y="7"/>
                    <a:pt x="2" y="5"/>
                    <a:pt x="3" y="4"/>
                  </a:cubicBezTo>
                  <a:cubicBezTo>
                    <a:pt x="5" y="3"/>
                    <a:pt x="6" y="2"/>
                    <a:pt x="8" y="1"/>
                  </a:cubicBezTo>
                  <a:cubicBezTo>
                    <a:pt x="9" y="1"/>
                    <a:pt x="11" y="0"/>
                    <a:pt x="12" y="0"/>
                  </a:cubicBezTo>
                  <a:cubicBezTo>
                    <a:pt x="14" y="0"/>
                    <a:pt x="16" y="1"/>
                    <a:pt x="18" y="1"/>
                  </a:cubicBezTo>
                  <a:cubicBezTo>
                    <a:pt x="19" y="2"/>
                    <a:pt x="21" y="3"/>
                    <a:pt x="22" y="4"/>
                  </a:cubicBezTo>
                  <a:cubicBezTo>
                    <a:pt x="23" y="5"/>
                    <a:pt x="24" y="7"/>
                    <a:pt x="25" y="8"/>
                  </a:cubicBezTo>
                  <a:cubicBezTo>
                    <a:pt x="25" y="10"/>
                    <a:pt x="26" y="12"/>
                    <a:pt x="26" y="13"/>
                  </a:cubicBezTo>
                  <a:close/>
                  <a:moveTo>
                    <a:pt x="23" y="38"/>
                  </a:moveTo>
                  <a:cubicBezTo>
                    <a:pt x="23" y="122"/>
                    <a:pt x="23" y="122"/>
                    <a:pt x="23" y="122"/>
                  </a:cubicBezTo>
                  <a:cubicBezTo>
                    <a:pt x="2" y="122"/>
                    <a:pt x="2" y="122"/>
                    <a:pt x="2" y="122"/>
                  </a:cubicBezTo>
                  <a:cubicBezTo>
                    <a:pt x="2" y="38"/>
                    <a:pt x="2" y="38"/>
                    <a:pt x="2" y="38"/>
                  </a:cubicBezTo>
                  <a:lnTo>
                    <a:pt x="23" y="38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2" name="Freeform 35">
              <a:extLst>
                <a:ext uri="{FF2B5EF4-FFF2-40B4-BE49-F238E27FC236}">
                  <a16:creationId xmlns:a16="http://schemas.microsoft.com/office/drawing/2014/main" id="{D0FC3BD7-88CF-491B-826B-6788617AAD0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75" y="2190"/>
              <a:ext cx="97" cy="119"/>
            </a:xfrm>
            <a:custGeom>
              <a:avLst/>
              <a:gdLst>
                <a:gd name="T0" fmla="*/ 64 w 71"/>
                <a:gd name="T1" fmla="*/ 19 h 86"/>
                <a:gd name="T2" fmla="*/ 63 w 71"/>
                <a:gd name="T3" fmla="*/ 20 h 86"/>
                <a:gd name="T4" fmla="*/ 60 w 71"/>
                <a:gd name="T5" fmla="*/ 21 h 86"/>
                <a:gd name="T6" fmla="*/ 57 w 71"/>
                <a:gd name="T7" fmla="*/ 20 h 86"/>
                <a:gd name="T8" fmla="*/ 54 w 71"/>
                <a:gd name="T9" fmla="*/ 18 h 86"/>
                <a:gd name="T10" fmla="*/ 49 w 71"/>
                <a:gd name="T11" fmla="*/ 16 h 86"/>
                <a:gd name="T12" fmla="*/ 42 w 71"/>
                <a:gd name="T13" fmla="*/ 15 h 86"/>
                <a:gd name="T14" fmla="*/ 32 w 71"/>
                <a:gd name="T15" fmla="*/ 17 h 86"/>
                <a:gd name="T16" fmla="*/ 26 w 71"/>
                <a:gd name="T17" fmla="*/ 22 h 86"/>
                <a:gd name="T18" fmla="*/ 22 w 71"/>
                <a:gd name="T19" fmla="*/ 31 h 86"/>
                <a:gd name="T20" fmla="*/ 20 w 71"/>
                <a:gd name="T21" fmla="*/ 43 h 86"/>
                <a:gd name="T22" fmla="*/ 22 w 71"/>
                <a:gd name="T23" fmla="*/ 55 h 86"/>
                <a:gd name="T24" fmla="*/ 26 w 71"/>
                <a:gd name="T25" fmla="*/ 64 h 86"/>
                <a:gd name="T26" fmla="*/ 33 w 71"/>
                <a:gd name="T27" fmla="*/ 69 h 86"/>
                <a:gd name="T28" fmla="*/ 41 w 71"/>
                <a:gd name="T29" fmla="*/ 71 h 86"/>
                <a:gd name="T30" fmla="*/ 49 w 71"/>
                <a:gd name="T31" fmla="*/ 70 h 86"/>
                <a:gd name="T32" fmla="*/ 54 w 71"/>
                <a:gd name="T33" fmla="*/ 67 h 86"/>
                <a:gd name="T34" fmla="*/ 58 w 71"/>
                <a:gd name="T35" fmla="*/ 64 h 86"/>
                <a:gd name="T36" fmla="*/ 61 w 71"/>
                <a:gd name="T37" fmla="*/ 63 h 86"/>
                <a:gd name="T38" fmla="*/ 65 w 71"/>
                <a:gd name="T39" fmla="*/ 65 h 86"/>
                <a:gd name="T40" fmla="*/ 71 w 71"/>
                <a:gd name="T41" fmla="*/ 72 h 86"/>
                <a:gd name="T42" fmla="*/ 63 w 71"/>
                <a:gd name="T43" fmla="*/ 79 h 86"/>
                <a:gd name="T44" fmla="*/ 55 w 71"/>
                <a:gd name="T45" fmla="*/ 83 h 86"/>
                <a:gd name="T46" fmla="*/ 46 w 71"/>
                <a:gd name="T47" fmla="*/ 86 h 86"/>
                <a:gd name="T48" fmla="*/ 37 w 71"/>
                <a:gd name="T49" fmla="*/ 86 h 86"/>
                <a:gd name="T50" fmla="*/ 23 w 71"/>
                <a:gd name="T51" fmla="*/ 83 h 86"/>
                <a:gd name="T52" fmla="*/ 11 w 71"/>
                <a:gd name="T53" fmla="*/ 75 h 86"/>
                <a:gd name="T54" fmla="*/ 3 w 71"/>
                <a:gd name="T55" fmla="*/ 61 h 86"/>
                <a:gd name="T56" fmla="*/ 0 w 71"/>
                <a:gd name="T57" fmla="*/ 43 h 86"/>
                <a:gd name="T58" fmla="*/ 2 w 71"/>
                <a:gd name="T59" fmla="*/ 26 h 86"/>
                <a:gd name="T60" fmla="*/ 10 w 71"/>
                <a:gd name="T61" fmla="*/ 12 h 86"/>
                <a:gd name="T62" fmla="*/ 23 w 71"/>
                <a:gd name="T63" fmla="*/ 3 h 86"/>
                <a:gd name="T64" fmla="*/ 40 w 71"/>
                <a:gd name="T65" fmla="*/ 0 h 86"/>
                <a:gd name="T66" fmla="*/ 57 w 71"/>
                <a:gd name="T67" fmla="*/ 3 h 86"/>
                <a:gd name="T68" fmla="*/ 70 w 71"/>
                <a:gd name="T69" fmla="*/ 11 h 86"/>
                <a:gd name="T70" fmla="*/ 64 w 71"/>
                <a:gd name="T71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86">
                  <a:moveTo>
                    <a:pt x="64" y="19"/>
                  </a:moveTo>
                  <a:cubicBezTo>
                    <a:pt x="64" y="19"/>
                    <a:pt x="63" y="20"/>
                    <a:pt x="63" y="20"/>
                  </a:cubicBezTo>
                  <a:cubicBezTo>
                    <a:pt x="62" y="21"/>
                    <a:pt x="61" y="21"/>
                    <a:pt x="60" y="21"/>
                  </a:cubicBezTo>
                  <a:cubicBezTo>
                    <a:pt x="59" y="21"/>
                    <a:pt x="58" y="21"/>
                    <a:pt x="57" y="20"/>
                  </a:cubicBezTo>
                  <a:cubicBezTo>
                    <a:pt x="56" y="20"/>
                    <a:pt x="55" y="19"/>
                    <a:pt x="54" y="18"/>
                  </a:cubicBezTo>
                  <a:cubicBezTo>
                    <a:pt x="52" y="17"/>
                    <a:pt x="51" y="16"/>
                    <a:pt x="49" y="16"/>
                  </a:cubicBezTo>
                  <a:cubicBezTo>
                    <a:pt x="47" y="15"/>
                    <a:pt x="44" y="15"/>
                    <a:pt x="42" y="15"/>
                  </a:cubicBezTo>
                  <a:cubicBezTo>
                    <a:pt x="38" y="15"/>
                    <a:pt x="35" y="16"/>
                    <a:pt x="32" y="17"/>
                  </a:cubicBezTo>
                  <a:cubicBezTo>
                    <a:pt x="30" y="18"/>
                    <a:pt x="27" y="20"/>
                    <a:pt x="26" y="22"/>
                  </a:cubicBezTo>
                  <a:cubicBezTo>
                    <a:pt x="24" y="25"/>
                    <a:pt x="23" y="28"/>
                    <a:pt x="22" y="31"/>
                  </a:cubicBezTo>
                  <a:cubicBezTo>
                    <a:pt x="21" y="35"/>
                    <a:pt x="20" y="38"/>
                    <a:pt x="20" y="43"/>
                  </a:cubicBezTo>
                  <a:cubicBezTo>
                    <a:pt x="20" y="47"/>
                    <a:pt x="21" y="51"/>
                    <a:pt x="22" y="55"/>
                  </a:cubicBezTo>
                  <a:cubicBezTo>
                    <a:pt x="23" y="58"/>
                    <a:pt x="24" y="61"/>
                    <a:pt x="26" y="64"/>
                  </a:cubicBezTo>
                  <a:cubicBezTo>
                    <a:pt x="28" y="66"/>
                    <a:pt x="30" y="68"/>
                    <a:pt x="33" y="69"/>
                  </a:cubicBezTo>
                  <a:cubicBezTo>
                    <a:pt x="35" y="70"/>
                    <a:pt x="38" y="71"/>
                    <a:pt x="41" y="71"/>
                  </a:cubicBezTo>
                  <a:cubicBezTo>
                    <a:pt x="44" y="71"/>
                    <a:pt x="47" y="70"/>
                    <a:pt x="49" y="70"/>
                  </a:cubicBezTo>
                  <a:cubicBezTo>
                    <a:pt x="51" y="69"/>
                    <a:pt x="53" y="68"/>
                    <a:pt x="54" y="67"/>
                  </a:cubicBezTo>
                  <a:cubicBezTo>
                    <a:pt x="55" y="66"/>
                    <a:pt x="57" y="65"/>
                    <a:pt x="58" y="64"/>
                  </a:cubicBezTo>
                  <a:cubicBezTo>
                    <a:pt x="59" y="64"/>
                    <a:pt x="60" y="63"/>
                    <a:pt x="61" y="63"/>
                  </a:cubicBezTo>
                  <a:cubicBezTo>
                    <a:pt x="63" y="63"/>
                    <a:pt x="64" y="64"/>
                    <a:pt x="65" y="65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8" y="75"/>
                    <a:pt x="66" y="77"/>
                    <a:pt x="63" y="79"/>
                  </a:cubicBezTo>
                  <a:cubicBezTo>
                    <a:pt x="61" y="81"/>
                    <a:pt x="58" y="82"/>
                    <a:pt x="55" y="83"/>
                  </a:cubicBezTo>
                  <a:cubicBezTo>
                    <a:pt x="52" y="84"/>
                    <a:pt x="49" y="85"/>
                    <a:pt x="46" y="86"/>
                  </a:cubicBezTo>
                  <a:cubicBezTo>
                    <a:pt x="43" y="86"/>
                    <a:pt x="40" y="86"/>
                    <a:pt x="37" y="86"/>
                  </a:cubicBezTo>
                  <a:cubicBezTo>
                    <a:pt x="32" y="86"/>
                    <a:pt x="27" y="85"/>
                    <a:pt x="23" y="83"/>
                  </a:cubicBezTo>
                  <a:cubicBezTo>
                    <a:pt x="18" y="81"/>
                    <a:pt x="14" y="79"/>
                    <a:pt x="11" y="75"/>
                  </a:cubicBezTo>
                  <a:cubicBezTo>
                    <a:pt x="7" y="71"/>
                    <a:pt x="5" y="67"/>
                    <a:pt x="3" y="61"/>
                  </a:cubicBezTo>
                  <a:cubicBezTo>
                    <a:pt x="1" y="56"/>
                    <a:pt x="0" y="50"/>
                    <a:pt x="0" y="43"/>
                  </a:cubicBezTo>
                  <a:cubicBezTo>
                    <a:pt x="0" y="37"/>
                    <a:pt x="1" y="31"/>
                    <a:pt x="2" y="26"/>
                  </a:cubicBezTo>
                  <a:cubicBezTo>
                    <a:pt x="4" y="20"/>
                    <a:pt x="7" y="16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ubicBezTo>
                    <a:pt x="47" y="0"/>
                    <a:pt x="52" y="1"/>
                    <a:pt x="57" y="3"/>
                  </a:cubicBezTo>
                  <a:cubicBezTo>
                    <a:pt x="62" y="5"/>
                    <a:pt x="66" y="7"/>
                    <a:pt x="70" y="11"/>
                  </a:cubicBezTo>
                  <a:lnTo>
                    <a:pt x="64" y="19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3" name="Freeform 36">
              <a:extLst>
                <a:ext uri="{FF2B5EF4-FFF2-40B4-BE49-F238E27FC236}">
                  <a16:creationId xmlns:a16="http://schemas.microsoft.com/office/drawing/2014/main" id="{5CD43B14-AFBC-4F44-9842-547D47D4B80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295" y="2190"/>
              <a:ext cx="105" cy="119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60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60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4" name="Freeform 37">
              <a:extLst>
                <a:ext uri="{FF2B5EF4-FFF2-40B4-BE49-F238E27FC236}">
                  <a16:creationId xmlns:a16="http://schemas.microsoft.com/office/drawing/2014/main" id="{E2B098D7-9520-4D0F-8C90-33F26A79651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424" y="2190"/>
              <a:ext cx="86" cy="119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2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2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4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cxnSp>
        <p:nvCxnSpPr>
          <p:cNvPr id="65" name="Connecteur droit 64">
            <a:extLst>
              <a:ext uri="{FF2B5EF4-FFF2-40B4-BE49-F238E27FC236}">
                <a16:creationId xmlns:a16="http://schemas.microsoft.com/office/drawing/2014/main" id="{05E8D176-759B-4957-8AED-CEC7EF3ECE0B}"/>
              </a:ext>
            </a:extLst>
          </p:cNvPr>
          <p:cNvCxnSpPr>
            <a:cxnSpLocks/>
          </p:cNvCxnSpPr>
          <p:nvPr userDrawn="1"/>
        </p:nvCxnSpPr>
        <p:spPr>
          <a:xfrm>
            <a:off x="5556000" y="1484669"/>
            <a:ext cx="1080000" cy="0"/>
          </a:xfrm>
          <a:prstGeom prst="line">
            <a:avLst/>
          </a:prstGeom>
          <a:ln w="25400" cmpd="sng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0408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ime li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40025C-4D4A-4C56-99A3-CC030B51C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403123"/>
            <a:ext cx="10728000" cy="890661"/>
          </a:xfrm>
        </p:spPr>
        <p:txBody>
          <a:bodyPr anchor="b" anchorCtr="0">
            <a:normAutofit/>
          </a:bodyPr>
          <a:lstStyle>
            <a:lvl1pPr algn="ctr">
              <a:defRPr sz="400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8802B44-4A59-47B8-96AD-0EEBF2CE2A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48000" y="6287526"/>
            <a:ext cx="900000" cy="365125"/>
          </a:xfrm>
        </p:spPr>
        <p:txBody>
          <a:bodyPr/>
          <a:lstStyle>
            <a:lvl1pPr>
              <a:defRPr sz="1000"/>
            </a:lvl1pPr>
          </a:lstStyle>
          <a:p>
            <a:fld id="{546A2045-5E15-473D-A1FC-627A4DE879E7}" type="datetime1">
              <a:rPr lang="fr-FR" smtClean="0"/>
              <a:pPr/>
              <a:t>29/07/2020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C656726-0118-4117-8376-7AAECCD9F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000" y="6287526"/>
            <a:ext cx="8100000" cy="365125"/>
          </a:xfrm>
        </p:spPr>
        <p:txBody>
          <a:bodyPr/>
          <a:lstStyle/>
          <a:p>
            <a:r>
              <a:rPr lang="fr-FR" dirty="0"/>
              <a:t>Titre de votre présentation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1ADDECB-A4CB-46C6-A4A3-67426FFFF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28000" y="216000"/>
            <a:ext cx="720000" cy="365125"/>
          </a:xfrm>
        </p:spPr>
        <p:txBody>
          <a:bodyPr/>
          <a:lstStyle/>
          <a:p>
            <a:fld id="{6FC0D52B-8F1C-46D1-AD6E-09D0B9F6DDB5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786ED2F6-463B-48C7-ADE3-3BE3CF55FE5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17523" y="2048771"/>
            <a:ext cx="2480698" cy="389143"/>
          </a:xfrm>
        </p:spPr>
        <p:txBody>
          <a:bodyPr anchor="b">
            <a:normAutofit/>
          </a:bodyPr>
          <a:lstStyle>
            <a:lvl1pPr marL="0" indent="0" algn="l">
              <a:buNone/>
              <a:defRPr sz="18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dirty="0"/>
              <a:t>00 xxx 2000</a:t>
            </a:r>
          </a:p>
        </p:txBody>
      </p:sp>
      <p:sp>
        <p:nvSpPr>
          <p:cNvPr id="17" name="Espace réservé du texte 6">
            <a:extLst>
              <a:ext uri="{FF2B5EF4-FFF2-40B4-BE49-F238E27FC236}">
                <a16:creationId xmlns:a16="http://schemas.microsoft.com/office/drawing/2014/main" id="{2634DCCB-271C-469B-82CF-11406F1FF7F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17523" y="2617581"/>
            <a:ext cx="2480698" cy="985248"/>
          </a:xfrm>
        </p:spPr>
        <p:txBody>
          <a:bodyPr>
            <a:normAutofit/>
          </a:bodyPr>
          <a:lstStyle>
            <a:lvl1pPr marL="0" indent="0" algn="l">
              <a:spcBef>
                <a:spcPts val="600"/>
              </a:spcBef>
              <a:spcAft>
                <a:spcPts val="600"/>
              </a:spcAft>
              <a:buNone/>
              <a:defRPr sz="1100" spc="100" baseline="0">
                <a:solidFill>
                  <a:schemeClr val="tx2"/>
                </a:solidFill>
              </a:defRPr>
            </a:lvl1pPr>
            <a:lvl2pPr algn="l">
              <a:spcBef>
                <a:spcPts val="0"/>
              </a:spcBef>
              <a:spcAft>
                <a:spcPts val="600"/>
              </a:spcAft>
              <a:defRPr sz="1000" spc="0" baseline="0"/>
            </a:lvl2pPr>
            <a:lvl3pPr algn="ctr">
              <a:spcBef>
                <a:spcPts val="600"/>
              </a:spcBef>
              <a:spcAft>
                <a:spcPts val="600"/>
              </a:spcAft>
              <a:defRPr/>
            </a:lvl3pPr>
            <a:lvl4pPr algn="ctr">
              <a:spcBef>
                <a:spcPts val="600"/>
              </a:spcBef>
              <a:spcAft>
                <a:spcPts val="600"/>
              </a:spcAft>
              <a:defRPr/>
            </a:lvl4pPr>
            <a:lvl5pPr marL="0" indent="0" algn="ctr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27" name="Espace réservé du texte 6">
            <a:extLst>
              <a:ext uri="{FF2B5EF4-FFF2-40B4-BE49-F238E27FC236}">
                <a16:creationId xmlns:a16="http://schemas.microsoft.com/office/drawing/2014/main" id="{C7020C6C-A841-4C8E-854D-2B8DF40E12A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55651" y="2048771"/>
            <a:ext cx="2480698" cy="389143"/>
          </a:xfrm>
        </p:spPr>
        <p:txBody>
          <a:bodyPr anchor="b">
            <a:normAutofit/>
          </a:bodyPr>
          <a:lstStyle>
            <a:lvl1pPr marL="0" indent="0" algn="l">
              <a:buNone/>
              <a:defRPr sz="18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dirty="0"/>
              <a:t>00 xxx 2000</a:t>
            </a:r>
          </a:p>
        </p:txBody>
      </p:sp>
      <p:sp>
        <p:nvSpPr>
          <p:cNvPr id="28" name="Espace réservé du texte 6">
            <a:extLst>
              <a:ext uri="{FF2B5EF4-FFF2-40B4-BE49-F238E27FC236}">
                <a16:creationId xmlns:a16="http://schemas.microsoft.com/office/drawing/2014/main" id="{C56735A4-D1B6-435C-9A9C-5F5460E0D8D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855651" y="2617581"/>
            <a:ext cx="2480698" cy="985248"/>
          </a:xfrm>
        </p:spPr>
        <p:txBody>
          <a:bodyPr>
            <a:normAutofit/>
          </a:bodyPr>
          <a:lstStyle>
            <a:lvl1pPr marL="0" indent="0" algn="l">
              <a:spcBef>
                <a:spcPts val="600"/>
              </a:spcBef>
              <a:spcAft>
                <a:spcPts val="600"/>
              </a:spcAft>
              <a:buNone/>
              <a:defRPr sz="1100" spc="100" baseline="0">
                <a:solidFill>
                  <a:schemeClr val="tx2"/>
                </a:solidFill>
              </a:defRPr>
            </a:lvl1pPr>
            <a:lvl2pPr algn="l">
              <a:spcBef>
                <a:spcPts val="0"/>
              </a:spcBef>
              <a:spcAft>
                <a:spcPts val="600"/>
              </a:spcAft>
              <a:defRPr sz="1000" spc="0" baseline="0"/>
            </a:lvl2pPr>
            <a:lvl3pPr algn="ctr">
              <a:spcBef>
                <a:spcPts val="600"/>
              </a:spcBef>
              <a:spcAft>
                <a:spcPts val="600"/>
              </a:spcAft>
              <a:defRPr/>
            </a:lvl3pPr>
            <a:lvl4pPr algn="ctr">
              <a:spcBef>
                <a:spcPts val="600"/>
              </a:spcBef>
              <a:spcAft>
                <a:spcPts val="600"/>
              </a:spcAft>
              <a:defRPr/>
            </a:lvl4pPr>
            <a:lvl5pPr marL="0" indent="0" algn="ctr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30" name="Espace réservé du texte 6">
            <a:extLst>
              <a:ext uri="{FF2B5EF4-FFF2-40B4-BE49-F238E27FC236}">
                <a16:creationId xmlns:a16="http://schemas.microsoft.com/office/drawing/2014/main" id="{ED184346-E246-4D99-AABC-3FE5F63BC36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93779" y="2048771"/>
            <a:ext cx="2480698" cy="389143"/>
          </a:xfrm>
        </p:spPr>
        <p:txBody>
          <a:bodyPr anchor="b">
            <a:normAutofit/>
          </a:bodyPr>
          <a:lstStyle>
            <a:lvl1pPr marL="0" indent="0" algn="l">
              <a:buNone/>
              <a:defRPr sz="18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dirty="0"/>
              <a:t>00 xxx 2000</a:t>
            </a:r>
          </a:p>
        </p:txBody>
      </p:sp>
      <p:sp>
        <p:nvSpPr>
          <p:cNvPr id="31" name="Espace réservé du texte 6">
            <a:extLst>
              <a:ext uri="{FF2B5EF4-FFF2-40B4-BE49-F238E27FC236}">
                <a16:creationId xmlns:a16="http://schemas.microsoft.com/office/drawing/2014/main" id="{23AA5AFE-FED9-4DE5-9B5D-34C6DDB6DB8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393779" y="2617581"/>
            <a:ext cx="2480698" cy="985248"/>
          </a:xfrm>
        </p:spPr>
        <p:txBody>
          <a:bodyPr>
            <a:normAutofit/>
          </a:bodyPr>
          <a:lstStyle>
            <a:lvl1pPr marL="0" indent="0" algn="l">
              <a:spcBef>
                <a:spcPts val="600"/>
              </a:spcBef>
              <a:spcAft>
                <a:spcPts val="600"/>
              </a:spcAft>
              <a:buNone/>
              <a:defRPr sz="1100" spc="100" baseline="0">
                <a:solidFill>
                  <a:schemeClr val="tx2"/>
                </a:solidFill>
              </a:defRPr>
            </a:lvl1pPr>
            <a:lvl2pPr algn="l">
              <a:spcBef>
                <a:spcPts val="0"/>
              </a:spcBef>
              <a:spcAft>
                <a:spcPts val="600"/>
              </a:spcAft>
              <a:defRPr sz="1000" spc="0" baseline="0"/>
            </a:lvl2pPr>
            <a:lvl3pPr algn="ctr">
              <a:spcBef>
                <a:spcPts val="600"/>
              </a:spcBef>
              <a:spcAft>
                <a:spcPts val="600"/>
              </a:spcAft>
              <a:defRPr/>
            </a:lvl3pPr>
            <a:lvl4pPr algn="ctr">
              <a:spcBef>
                <a:spcPts val="600"/>
              </a:spcBef>
              <a:spcAft>
                <a:spcPts val="600"/>
              </a:spcAft>
              <a:defRPr/>
            </a:lvl4pPr>
            <a:lvl5pPr marL="0" indent="0" algn="ctr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grpSp>
        <p:nvGrpSpPr>
          <p:cNvPr id="29" name="Group 4">
            <a:extLst>
              <a:ext uri="{FF2B5EF4-FFF2-40B4-BE49-F238E27FC236}">
                <a16:creationId xmlns:a16="http://schemas.microsoft.com/office/drawing/2014/main" id="{6485B92B-FD32-4D62-B20A-6DCF4E54042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9022117" y="6391740"/>
            <a:ext cx="2429683" cy="165086"/>
            <a:chOff x="3183" y="2079"/>
            <a:chExt cx="4327" cy="294"/>
          </a:xfrm>
        </p:grpSpPr>
        <p:sp>
          <p:nvSpPr>
            <p:cNvPr id="32" name="Freeform 5">
              <a:extLst>
                <a:ext uri="{FF2B5EF4-FFF2-40B4-BE49-F238E27FC236}">
                  <a16:creationId xmlns:a16="http://schemas.microsoft.com/office/drawing/2014/main" id="{A597915B-B990-4DF3-B950-2E9D0D763A9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61" y="2144"/>
              <a:ext cx="155" cy="165"/>
            </a:xfrm>
            <a:custGeom>
              <a:avLst/>
              <a:gdLst>
                <a:gd name="T0" fmla="*/ 45 w 155"/>
                <a:gd name="T1" fmla="*/ 66 h 165"/>
                <a:gd name="T2" fmla="*/ 91 w 155"/>
                <a:gd name="T3" fmla="*/ 70 h 165"/>
                <a:gd name="T4" fmla="*/ 155 w 155"/>
                <a:gd name="T5" fmla="*/ 165 h 165"/>
                <a:gd name="T6" fmla="*/ 102 w 155"/>
                <a:gd name="T7" fmla="*/ 165 h 165"/>
                <a:gd name="T8" fmla="*/ 61 w 155"/>
                <a:gd name="T9" fmla="*/ 106 h 165"/>
                <a:gd name="T10" fmla="*/ 45 w 155"/>
                <a:gd name="T11" fmla="*/ 125 h 165"/>
                <a:gd name="T12" fmla="*/ 45 w 155"/>
                <a:gd name="T13" fmla="*/ 165 h 165"/>
                <a:gd name="T14" fmla="*/ 0 w 155"/>
                <a:gd name="T15" fmla="*/ 165 h 165"/>
                <a:gd name="T16" fmla="*/ 0 w 155"/>
                <a:gd name="T17" fmla="*/ 0 h 165"/>
                <a:gd name="T18" fmla="*/ 45 w 155"/>
                <a:gd name="T19" fmla="*/ 0 h 165"/>
                <a:gd name="T20" fmla="*/ 45 w 155"/>
                <a:gd name="T21" fmla="*/ 6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5" h="165">
                  <a:moveTo>
                    <a:pt x="45" y="66"/>
                  </a:moveTo>
                  <a:lnTo>
                    <a:pt x="91" y="70"/>
                  </a:lnTo>
                  <a:lnTo>
                    <a:pt x="155" y="165"/>
                  </a:lnTo>
                  <a:lnTo>
                    <a:pt x="102" y="165"/>
                  </a:lnTo>
                  <a:lnTo>
                    <a:pt x="61" y="106"/>
                  </a:lnTo>
                  <a:lnTo>
                    <a:pt x="45" y="125"/>
                  </a:lnTo>
                  <a:lnTo>
                    <a:pt x="45" y="165"/>
                  </a:lnTo>
                  <a:lnTo>
                    <a:pt x="0" y="165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66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" name="Freeform 6">
              <a:extLst>
                <a:ext uri="{FF2B5EF4-FFF2-40B4-BE49-F238E27FC236}">
                  <a16:creationId xmlns:a16="http://schemas.microsoft.com/office/drawing/2014/main" id="{88C92FB0-D361-4015-8E08-588506893F5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61" y="2144"/>
              <a:ext cx="155" cy="165"/>
            </a:xfrm>
            <a:custGeom>
              <a:avLst/>
              <a:gdLst>
                <a:gd name="T0" fmla="*/ 45 w 155"/>
                <a:gd name="T1" fmla="*/ 66 h 165"/>
                <a:gd name="T2" fmla="*/ 91 w 155"/>
                <a:gd name="T3" fmla="*/ 70 h 165"/>
                <a:gd name="T4" fmla="*/ 155 w 155"/>
                <a:gd name="T5" fmla="*/ 165 h 165"/>
                <a:gd name="T6" fmla="*/ 102 w 155"/>
                <a:gd name="T7" fmla="*/ 165 h 165"/>
                <a:gd name="T8" fmla="*/ 61 w 155"/>
                <a:gd name="T9" fmla="*/ 106 h 165"/>
                <a:gd name="T10" fmla="*/ 45 w 155"/>
                <a:gd name="T11" fmla="*/ 125 h 165"/>
                <a:gd name="T12" fmla="*/ 45 w 155"/>
                <a:gd name="T13" fmla="*/ 165 h 165"/>
                <a:gd name="T14" fmla="*/ 0 w 155"/>
                <a:gd name="T15" fmla="*/ 165 h 165"/>
                <a:gd name="T16" fmla="*/ 0 w 155"/>
                <a:gd name="T17" fmla="*/ 0 h 165"/>
                <a:gd name="T18" fmla="*/ 45 w 155"/>
                <a:gd name="T19" fmla="*/ 0 h 165"/>
                <a:gd name="T20" fmla="*/ 45 w 155"/>
                <a:gd name="T21" fmla="*/ 6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5" h="165">
                  <a:moveTo>
                    <a:pt x="45" y="66"/>
                  </a:moveTo>
                  <a:lnTo>
                    <a:pt x="91" y="70"/>
                  </a:lnTo>
                  <a:lnTo>
                    <a:pt x="155" y="165"/>
                  </a:lnTo>
                  <a:lnTo>
                    <a:pt x="102" y="165"/>
                  </a:lnTo>
                  <a:lnTo>
                    <a:pt x="61" y="106"/>
                  </a:lnTo>
                  <a:lnTo>
                    <a:pt x="45" y="125"/>
                  </a:lnTo>
                  <a:lnTo>
                    <a:pt x="45" y="165"/>
                  </a:lnTo>
                  <a:lnTo>
                    <a:pt x="0" y="165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6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" name="Freeform 7">
              <a:extLst>
                <a:ext uri="{FF2B5EF4-FFF2-40B4-BE49-F238E27FC236}">
                  <a16:creationId xmlns:a16="http://schemas.microsoft.com/office/drawing/2014/main" id="{0E738A90-5674-4A7E-BB07-AC262BFA631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35" y="2144"/>
              <a:ext cx="127" cy="165"/>
            </a:xfrm>
            <a:custGeom>
              <a:avLst/>
              <a:gdLst>
                <a:gd name="T0" fmla="*/ 44 w 127"/>
                <a:gd name="T1" fmla="*/ 39 h 165"/>
                <a:gd name="T2" fmla="*/ 0 w 127"/>
                <a:gd name="T3" fmla="*/ 39 h 165"/>
                <a:gd name="T4" fmla="*/ 0 w 127"/>
                <a:gd name="T5" fmla="*/ 0 h 165"/>
                <a:gd name="T6" fmla="*/ 127 w 127"/>
                <a:gd name="T7" fmla="*/ 0 h 165"/>
                <a:gd name="T8" fmla="*/ 127 w 127"/>
                <a:gd name="T9" fmla="*/ 39 h 165"/>
                <a:gd name="T10" fmla="*/ 83 w 127"/>
                <a:gd name="T11" fmla="*/ 39 h 165"/>
                <a:gd name="T12" fmla="*/ 83 w 127"/>
                <a:gd name="T13" fmla="*/ 165 h 165"/>
                <a:gd name="T14" fmla="*/ 44 w 127"/>
                <a:gd name="T15" fmla="*/ 165 h 165"/>
                <a:gd name="T16" fmla="*/ 44 w 127"/>
                <a:gd name="T17" fmla="*/ 39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165">
                  <a:moveTo>
                    <a:pt x="44" y="39"/>
                  </a:moveTo>
                  <a:lnTo>
                    <a:pt x="0" y="39"/>
                  </a:lnTo>
                  <a:lnTo>
                    <a:pt x="0" y="0"/>
                  </a:lnTo>
                  <a:lnTo>
                    <a:pt x="127" y="0"/>
                  </a:lnTo>
                  <a:lnTo>
                    <a:pt x="127" y="39"/>
                  </a:lnTo>
                  <a:lnTo>
                    <a:pt x="83" y="39"/>
                  </a:lnTo>
                  <a:lnTo>
                    <a:pt x="83" y="165"/>
                  </a:lnTo>
                  <a:lnTo>
                    <a:pt x="44" y="165"/>
                  </a:lnTo>
                  <a:lnTo>
                    <a:pt x="44" y="39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" name="Freeform 8">
              <a:extLst>
                <a:ext uri="{FF2B5EF4-FFF2-40B4-BE49-F238E27FC236}">
                  <a16:creationId xmlns:a16="http://schemas.microsoft.com/office/drawing/2014/main" id="{F7CFAE87-D254-471B-8861-1E4D156517D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678" y="2144"/>
              <a:ext cx="153" cy="163"/>
            </a:xfrm>
            <a:custGeom>
              <a:avLst/>
              <a:gdLst>
                <a:gd name="T0" fmla="*/ 56 w 112"/>
                <a:gd name="T1" fmla="*/ 119 h 119"/>
                <a:gd name="T2" fmla="*/ 34 w 112"/>
                <a:gd name="T3" fmla="*/ 115 h 119"/>
                <a:gd name="T4" fmla="*/ 16 w 112"/>
                <a:gd name="T5" fmla="*/ 102 h 119"/>
                <a:gd name="T6" fmla="*/ 4 w 112"/>
                <a:gd name="T7" fmla="*/ 83 h 119"/>
                <a:gd name="T8" fmla="*/ 0 w 112"/>
                <a:gd name="T9" fmla="*/ 60 h 119"/>
                <a:gd name="T10" fmla="*/ 0 w 112"/>
                <a:gd name="T11" fmla="*/ 60 h 119"/>
                <a:gd name="T12" fmla="*/ 4 w 112"/>
                <a:gd name="T13" fmla="*/ 37 h 119"/>
                <a:gd name="T14" fmla="*/ 16 w 112"/>
                <a:gd name="T15" fmla="*/ 18 h 119"/>
                <a:gd name="T16" fmla="*/ 34 w 112"/>
                <a:gd name="T17" fmla="*/ 5 h 119"/>
                <a:gd name="T18" fmla="*/ 56 w 112"/>
                <a:gd name="T19" fmla="*/ 0 h 119"/>
                <a:gd name="T20" fmla="*/ 79 w 112"/>
                <a:gd name="T21" fmla="*/ 5 h 119"/>
                <a:gd name="T22" fmla="*/ 96 w 112"/>
                <a:gd name="T23" fmla="*/ 18 h 119"/>
                <a:gd name="T24" fmla="*/ 108 w 112"/>
                <a:gd name="T25" fmla="*/ 37 h 119"/>
                <a:gd name="T26" fmla="*/ 112 w 112"/>
                <a:gd name="T27" fmla="*/ 60 h 119"/>
                <a:gd name="T28" fmla="*/ 112 w 112"/>
                <a:gd name="T29" fmla="*/ 60 h 119"/>
                <a:gd name="T30" fmla="*/ 108 w 112"/>
                <a:gd name="T31" fmla="*/ 83 h 119"/>
                <a:gd name="T32" fmla="*/ 96 w 112"/>
                <a:gd name="T33" fmla="*/ 102 h 119"/>
                <a:gd name="T34" fmla="*/ 78 w 112"/>
                <a:gd name="T35" fmla="*/ 115 h 119"/>
                <a:gd name="T36" fmla="*/ 56 w 112"/>
                <a:gd name="T37" fmla="*/ 119 h 119"/>
                <a:gd name="T38" fmla="*/ 56 w 112"/>
                <a:gd name="T39" fmla="*/ 91 h 119"/>
                <a:gd name="T40" fmla="*/ 67 w 112"/>
                <a:gd name="T41" fmla="*/ 88 h 119"/>
                <a:gd name="T42" fmla="*/ 75 w 112"/>
                <a:gd name="T43" fmla="*/ 82 h 119"/>
                <a:gd name="T44" fmla="*/ 81 w 112"/>
                <a:gd name="T45" fmla="*/ 72 h 119"/>
                <a:gd name="T46" fmla="*/ 83 w 112"/>
                <a:gd name="T47" fmla="*/ 60 h 119"/>
                <a:gd name="T48" fmla="*/ 83 w 112"/>
                <a:gd name="T49" fmla="*/ 60 h 119"/>
                <a:gd name="T50" fmla="*/ 81 w 112"/>
                <a:gd name="T51" fmla="*/ 48 h 119"/>
                <a:gd name="T52" fmla="*/ 75 w 112"/>
                <a:gd name="T53" fmla="*/ 38 h 119"/>
                <a:gd name="T54" fmla="*/ 67 w 112"/>
                <a:gd name="T55" fmla="*/ 32 h 119"/>
                <a:gd name="T56" fmla="*/ 56 w 112"/>
                <a:gd name="T57" fmla="*/ 29 h 119"/>
                <a:gd name="T58" fmla="*/ 45 w 112"/>
                <a:gd name="T59" fmla="*/ 32 h 119"/>
                <a:gd name="T60" fmla="*/ 37 w 112"/>
                <a:gd name="T61" fmla="*/ 38 h 119"/>
                <a:gd name="T62" fmla="*/ 31 w 112"/>
                <a:gd name="T63" fmla="*/ 48 h 119"/>
                <a:gd name="T64" fmla="*/ 29 w 112"/>
                <a:gd name="T65" fmla="*/ 60 h 119"/>
                <a:gd name="T66" fmla="*/ 29 w 112"/>
                <a:gd name="T67" fmla="*/ 60 h 119"/>
                <a:gd name="T68" fmla="*/ 31 w 112"/>
                <a:gd name="T69" fmla="*/ 72 h 119"/>
                <a:gd name="T70" fmla="*/ 37 w 112"/>
                <a:gd name="T71" fmla="*/ 81 h 119"/>
                <a:gd name="T72" fmla="*/ 45 w 112"/>
                <a:gd name="T73" fmla="*/ 88 h 119"/>
                <a:gd name="T74" fmla="*/ 56 w 112"/>
                <a:gd name="T75" fmla="*/ 91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2" h="119">
                  <a:moveTo>
                    <a:pt x="56" y="119"/>
                  </a:moveTo>
                  <a:cubicBezTo>
                    <a:pt x="48" y="119"/>
                    <a:pt x="40" y="118"/>
                    <a:pt x="34" y="115"/>
                  </a:cubicBezTo>
                  <a:cubicBezTo>
                    <a:pt x="27" y="112"/>
                    <a:pt x="21" y="107"/>
                    <a:pt x="16" y="102"/>
                  </a:cubicBezTo>
                  <a:cubicBezTo>
                    <a:pt x="11" y="97"/>
                    <a:pt x="7" y="90"/>
                    <a:pt x="4" y="83"/>
                  </a:cubicBezTo>
                  <a:cubicBezTo>
                    <a:pt x="1" y="76"/>
                    <a:pt x="0" y="68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52"/>
                    <a:pt x="1" y="44"/>
                    <a:pt x="4" y="37"/>
                  </a:cubicBezTo>
                  <a:cubicBezTo>
                    <a:pt x="7" y="30"/>
                    <a:pt x="11" y="23"/>
                    <a:pt x="16" y="18"/>
                  </a:cubicBezTo>
                  <a:cubicBezTo>
                    <a:pt x="21" y="12"/>
                    <a:pt x="27" y="8"/>
                    <a:pt x="34" y="5"/>
                  </a:cubicBezTo>
                  <a:cubicBezTo>
                    <a:pt x="41" y="2"/>
                    <a:pt x="48" y="0"/>
                    <a:pt x="56" y="0"/>
                  </a:cubicBezTo>
                  <a:cubicBezTo>
                    <a:pt x="64" y="0"/>
                    <a:pt x="72" y="2"/>
                    <a:pt x="79" y="5"/>
                  </a:cubicBezTo>
                  <a:cubicBezTo>
                    <a:pt x="85" y="8"/>
                    <a:pt x="91" y="12"/>
                    <a:pt x="96" y="18"/>
                  </a:cubicBezTo>
                  <a:cubicBezTo>
                    <a:pt x="101" y="23"/>
                    <a:pt x="105" y="29"/>
                    <a:pt x="108" y="37"/>
                  </a:cubicBezTo>
                  <a:cubicBezTo>
                    <a:pt x="111" y="44"/>
                    <a:pt x="112" y="51"/>
                    <a:pt x="112" y="60"/>
                  </a:cubicBezTo>
                  <a:cubicBezTo>
                    <a:pt x="112" y="60"/>
                    <a:pt x="112" y="60"/>
                    <a:pt x="112" y="60"/>
                  </a:cubicBezTo>
                  <a:cubicBezTo>
                    <a:pt x="112" y="68"/>
                    <a:pt x="111" y="76"/>
                    <a:pt x="108" y="83"/>
                  </a:cubicBezTo>
                  <a:cubicBezTo>
                    <a:pt x="105" y="90"/>
                    <a:pt x="101" y="97"/>
                    <a:pt x="96" y="102"/>
                  </a:cubicBezTo>
                  <a:cubicBezTo>
                    <a:pt x="91" y="107"/>
                    <a:pt x="85" y="112"/>
                    <a:pt x="78" y="115"/>
                  </a:cubicBezTo>
                  <a:cubicBezTo>
                    <a:pt x="71" y="118"/>
                    <a:pt x="64" y="119"/>
                    <a:pt x="56" y="119"/>
                  </a:cubicBezTo>
                  <a:close/>
                  <a:moveTo>
                    <a:pt x="56" y="91"/>
                  </a:moveTo>
                  <a:cubicBezTo>
                    <a:pt x="60" y="91"/>
                    <a:pt x="64" y="90"/>
                    <a:pt x="67" y="88"/>
                  </a:cubicBezTo>
                  <a:cubicBezTo>
                    <a:pt x="70" y="87"/>
                    <a:pt x="73" y="85"/>
                    <a:pt x="75" y="82"/>
                  </a:cubicBezTo>
                  <a:cubicBezTo>
                    <a:pt x="78" y="79"/>
                    <a:pt x="80" y="76"/>
                    <a:pt x="81" y="72"/>
                  </a:cubicBezTo>
                  <a:cubicBezTo>
                    <a:pt x="82" y="68"/>
                    <a:pt x="83" y="64"/>
                    <a:pt x="83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56"/>
                    <a:pt x="82" y="52"/>
                    <a:pt x="81" y="48"/>
                  </a:cubicBezTo>
                  <a:cubicBezTo>
                    <a:pt x="80" y="44"/>
                    <a:pt x="78" y="41"/>
                    <a:pt x="75" y="38"/>
                  </a:cubicBezTo>
                  <a:cubicBezTo>
                    <a:pt x="73" y="36"/>
                    <a:pt x="70" y="33"/>
                    <a:pt x="67" y="32"/>
                  </a:cubicBezTo>
                  <a:cubicBezTo>
                    <a:pt x="63" y="30"/>
                    <a:pt x="60" y="29"/>
                    <a:pt x="56" y="29"/>
                  </a:cubicBezTo>
                  <a:cubicBezTo>
                    <a:pt x="52" y="29"/>
                    <a:pt x="48" y="30"/>
                    <a:pt x="45" y="32"/>
                  </a:cubicBezTo>
                  <a:cubicBezTo>
                    <a:pt x="42" y="33"/>
                    <a:pt x="39" y="35"/>
                    <a:pt x="37" y="38"/>
                  </a:cubicBezTo>
                  <a:cubicBezTo>
                    <a:pt x="34" y="41"/>
                    <a:pt x="33" y="44"/>
                    <a:pt x="31" y="48"/>
                  </a:cubicBezTo>
                  <a:cubicBezTo>
                    <a:pt x="30" y="52"/>
                    <a:pt x="29" y="55"/>
                    <a:pt x="29" y="60"/>
                  </a:cubicBezTo>
                  <a:cubicBezTo>
                    <a:pt x="29" y="60"/>
                    <a:pt x="29" y="60"/>
                    <a:pt x="29" y="60"/>
                  </a:cubicBezTo>
                  <a:cubicBezTo>
                    <a:pt x="29" y="64"/>
                    <a:pt x="30" y="68"/>
                    <a:pt x="31" y="72"/>
                  </a:cubicBezTo>
                  <a:cubicBezTo>
                    <a:pt x="33" y="75"/>
                    <a:pt x="34" y="79"/>
                    <a:pt x="37" y="81"/>
                  </a:cubicBezTo>
                  <a:cubicBezTo>
                    <a:pt x="39" y="84"/>
                    <a:pt x="42" y="87"/>
                    <a:pt x="45" y="88"/>
                  </a:cubicBezTo>
                  <a:cubicBezTo>
                    <a:pt x="49" y="90"/>
                    <a:pt x="52" y="91"/>
                    <a:pt x="56" y="91"/>
                  </a:cubicBez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" name="Freeform 9">
              <a:extLst>
                <a:ext uri="{FF2B5EF4-FFF2-40B4-BE49-F238E27FC236}">
                  <a16:creationId xmlns:a16="http://schemas.microsoft.com/office/drawing/2014/main" id="{A9218883-E5B1-4444-A3D0-D64C97F627C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83" y="2144"/>
              <a:ext cx="156" cy="165"/>
            </a:xfrm>
            <a:custGeom>
              <a:avLst/>
              <a:gdLst>
                <a:gd name="T0" fmla="*/ 115 w 156"/>
                <a:gd name="T1" fmla="*/ 165 h 165"/>
                <a:gd name="T2" fmla="*/ 156 w 156"/>
                <a:gd name="T3" fmla="*/ 165 h 165"/>
                <a:gd name="T4" fmla="*/ 96 w 156"/>
                <a:gd name="T5" fmla="*/ 0 h 165"/>
                <a:gd name="T6" fmla="*/ 59 w 156"/>
                <a:gd name="T7" fmla="*/ 0 h 165"/>
                <a:gd name="T8" fmla="*/ 0 w 156"/>
                <a:gd name="T9" fmla="*/ 165 h 165"/>
                <a:gd name="T10" fmla="*/ 41 w 156"/>
                <a:gd name="T11" fmla="*/ 165 h 165"/>
                <a:gd name="T12" fmla="*/ 51 w 156"/>
                <a:gd name="T13" fmla="*/ 134 h 165"/>
                <a:gd name="T14" fmla="*/ 85 w 156"/>
                <a:gd name="T15" fmla="*/ 134 h 165"/>
                <a:gd name="T16" fmla="*/ 77 w 156"/>
                <a:gd name="T17" fmla="*/ 106 h 165"/>
                <a:gd name="T18" fmla="*/ 60 w 156"/>
                <a:gd name="T19" fmla="*/ 106 h 165"/>
                <a:gd name="T20" fmla="*/ 78 w 156"/>
                <a:gd name="T21" fmla="*/ 55 h 165"/>
                <a:gd name="T22" fmla="*/ 115 w 156"/>
                <a:gd name="T23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6" h="165">
                  <a:moveTo>
                    <a:pt x="115" y="165"/>
                  </a:moveTo>
                  <a:lnTo>
                    <a:pt x="156" y="165"/>
                  </a:lnTo>
                  <a:lnTo>
                    <a:pt x="96" y="0"/>
                  </a:lnTo>
                  <a:lnTo>
                    <a:pt x="59" y="0"/>
                  </a:lnTo>
                  <a:lnTo>
                    <a:pt x="0" y="165"/>
                  </a:lnTo>
                  <a:lnTo>
                    <a:pt x="41" y="165"/>
                  </a:lnTo>
                  <a:lnTo>
                    <a:pt x="51" y="134"/>
                  </a:lnTo>
                  <a:lnTo>
                    <a:pt x="85" y="134"/>
                  </a:lnTo>
                  <a:lnTo>
                    <a:pt x="77" y="106"/>
                  </a:lnTo>
                  <a:lnTo>
                    <a:pt x="60" y="106"/>
                  </a:lnTo>
                  <a:lnTo>
                    <a:pt x="78" y="55"/>
                  </a:lnTo>
                  <a:lnTo>
                    <a:pt x="115" y="165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10">
              <a:extLst>
                <a:ext uri="{FF2B5EF4-FFF2-40B4-BE49-F238E27FC236}">
                  <a16:creationId xmlns:a16="http://schemas.microsoft.com/office/drawing/2014/main" id="{D05874C8-9A88-4D02-821C-564871500EA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361" y="2144"/>
              <a:ext cx="154" cy="125"/>
            </a:xfrm>
            <a:custGeom>
              <a:avLst/>
              <a:gdLst>
                <a:gd name="T0" fmla="*/ 45 w 154"/>
                <a:gd name="T1" fmla="*/ 66 h 125"/>
                <a:gd name="T2" fmla="*/ 0 w 154"/>
                <a:gd name="T3" fmla="*/ 6 h 125"/>
                <a:gd name="T4" fmla="*/ 0 w 154"/>
                <a:gd name="T5" fmla="*/ 64 h 125"/>
                <a:gd name="T6" fmla="*/ 45 w 154"/>
                <a:gd name="T7" fmla="*/ 125 h 125"/>
                <a:gd name="T8" fmla="*/ 154 w 154"/>
                <a:gd name="T9" fmla="*/ 0 h 125"/>
                <a:gd name="T10" fmla="*/ 100 w 154"/>
                <a:gd name="T11" fmla="*/ 1 h 125"/>
                <a:gd name="T12" fmla="*/ 45 w 154"/>
                <a:gd name="T13" fmla="*/ 66 h 125"/>
                <a:gd name="T14" fmla="*/ 42 w 154"/>
                <a:gd name="T15" fmla="*/ 64 h 125"/>
                <a:gd name="T16" fmla="*/ 42 w 154"/>
                <a:gd name="T17" fmla="*/ 6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25">
                  <a:moveTo>
                    <a:pt x="45" y="66"/>
                  </a:moveTo>
                  <a:lnTo>
                    <a:pt x="0" y="6"/>
                  </a:lnTo>
                  <a:lnTo>
                    <a:pt x="0" y="64"/>
                  </a:lnTo>
                  <a:lnTo>
                    <a:pt x="45" y="125"/>
                  </a:lnTo>
                  <a:lnTo>
                    <a:pt x="154" y="0"/>
                  </a:lnTo>
                  <a:lnTo>
                    <a:pt x="100" y="1"/>
                  </a:lnTo>
                  <a:lnTo>
                    <a:pt x="45" y="66"/>
                  </a:lnTo>
                  <a:close/>
                  <a:moveTo>
                    <a:pt x="42" y="64"/>
                  </a:moveTo>
                  <a:lnTo>
                    <a:pt x="42" y="64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11">
              <a:extLst>
                <a:ext uri="{FF2B5EF4-FFF2-40B4-BE49-F238E27FC236}">
                  <a16:creationId xmlns:a16="http://schemas.microsoft.com/office/drawing/2014/main" id="{016A8222-D026-4A37-8DA1-14AC32C1E49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361" y="2144"/>
              <a:ext cx="154" cy="125"/>
            </a:xfrm>
            <a:custGeom>
              <a:avLst/>
              <a:gdLst>
                <a:gd name="T0" fmla="*/ 45 w 154"/>
                <a:gd name="T1" fmla="*/ 66 h 125"/>
                <a:gd name="T2" fmla="*/ 0 w 154"/>
                <a:gd name="T3" fmla="*/ 6 h 125"/>
                <a:gd name="T4" fmla="*/ 0 w 154"/>
                <a:gd name="T5" fmla="*/ 64 h 125"/>
                <a:gd name="T6" fmla="*/ 45 w 154"/>
                <a:gd name="T7" fmla="*/ 125 h 125"/>
                <a:gd name="T8" fmla="*/ 154 w 154"/>
                <a:gd name="T9" fmla="*/ 0 h 125"/>
                <a:gd name="T10" fmla="*/ 100 w 154"/>
                <a:gd name="T11" fmla="*/ 1 h 125"/>
                <a:gd name="T12" fmla="*/ 45 w 154"/>
                <a:gd name="T13" fmla="*/ 66 h 125"/>
                <a:gd name="T14" fmla="*/ 42 w 154"/>
                <a:gd name="T15" fmla="*/ 64 h 125"/>
                <a:gd name="T16" fmla="*/ 42 w 154"/>
                <a:gd name="T17" fmla="*/ 6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25">
                  <a:moveTo>
                    <a:pt x="45" y="66"/>
                  </a:moveTo>
                  <a:lnTo>
                    <a:pt x="0" y="6"/>
                  </a:lnTo>
                  <a:lnTo>
                    <a:pt x="0" y="64"/>
                  </a:lnTo>
                  <a:lnTo>
                    <a:pt x="45" y="125"/>
                  </a:lnTo>
                  <a:lnTo>
                    <a:pt x="154" y="0"/>
                  </a:lnTo>
                  <a:lnTo>
                    <a:pt x="100" y="1"/>
                  </a:lnTo>
                  <a:lnTo>
                    <a:pt x="45" y="66"/>
                  </a:lnTo>
                  <a:moveTo>
                    <a:pt x="42" y="64"/>
                  </a:moveTo>
                  <a:lnTo>
                    <a:pt x="42" y="6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12">
              <a:extLst>
                <a:ext uri="{FF2B5EF4-FFF2-40B4-BE49-F238E27FC236}">
                  <a16:creationId xmlns:a16="http://schemas.microsoft.com/office/drawing/2014/main" id="{25A9EA1C-2F3F-42A4-AE92-3C4E6E4405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09" y="2079"/>
              <a:ext cx="166" cy="294"/>
            </a:xfrm>
            <a:custGeom>
              <a:avLst/>
              <a:gdLst>
                <a:gd name="T0" fmla="*/ 19 w 166"/>
                <a:gd name="T1" fmla="*/ 294 h 294"/>
                <a:gd name="T2" fmla="*/ 0 w 166"/>
                <a:gd name="T3" fmla="*/ 294 h 294"/>
                <a:gd name="T4" fmla="*/ 147 w 166"/>
                <a:gd name="T5" fmla="*/ 0 h 294"/>
                <a:gd name="T6" fmla="*/ 166 w 166"/>
                <a:gd name="T7" fmla="*/ 0 h 294"/>
                <a:gd name="T8" fmla="*/ 19 w 166"/>
                <a:gd name="T9" fmla="*/ 294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294">
                  <a:moveTo>
                    <a:pt x="19" y="294"/>
                  </a:moveTo>
                  <a:lnTo>
                    <a:pt x="0" y="294"/>
                  </a:lnTo>
                  <a:lnTo>
                    <a:pt x="147" y="0"/>
                  </a:lnTo>
                  <a:lnTo>
                    <a:pt x="166" y="0"/>
                  </a:lnTo>
                  <a:lnTo>
                    <a:pt x="19" y="294"/>
                  </a:lnTo>
                  <a:close/>
                </a:path>
              </a:pathLst>
            </a:custGeom>
            <a:solidFill>
              <a:srgbClr val="DA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13">
              <a:extLst>
                <a:ext uri="{FF2B5EF4-FFF2-40B4-BE49-F238E27FC236}">
                  <a16:creationId xmlns:a16="http://schemas.microsoft.com/office/drawing/2014/main" id="{0877BAC9-3FBD-45AD-9712-DC22F633E7E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83" y="2144"/>
              <a:ext cx="95" cy="163"/>
            </a:xfrm>
            <a:custGeom>
              <a:avLst/>
              <a:gdLst>
                <a:gd name="T0" fmla="*/ 31 w 95"/>
                <a:gd name="T1" fmla="*/ 139 h 163"/>
                <a:gd name="T2" fmla="*/ 95 w 95"/>
                <a:gd name="T3" fmla="*/ 139 h 163"/>
                <a:gd name="T4" fmla="*/ 95 w 95"/>
                <a:gd name="T5" fmla="*/ 163 h 163"/>
                <a:gd name="T6" fmla="*/ 0 w 95"/>
                <a:gd name="T7" fmla="*/ 163 h 163"/>
                <a:gd name="T8" fmla="*/ 0 w 95"/>
                <a:gd name="T9" fmla="*/ 0 h 163"/>
                <a:gd name="T10" fmla="*/ 31 w 95"/>
                <a:gd name="T11" fmla="*/ 0 h 163"/>
                <a:gd name="T12" fmla="*/ 31 w 95"/>
                <a:gd name="T13" fmla="*/ 139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" h="163">
                  <a:moveTo>
                    <a:pt x="31" y="139"/>
                  </a:moveTo>
                  <a:lnTo>
                    <a:pt x="95" y="139"/>
                  </a:lnTo>
                  <a:lnTo>
                    <a:pt x="95" y="163"/>
                  </a:lnTo>
                  <a:lnTo>
                    <a:pt x="0" y="163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39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14">
              <a:extLst>
                <a:ext uri="{FF2B5EF4-FFF2-40B4-BE49-F238E27FC236}">
                  <a16:creationId xmlns:a16="http://schemas.microsoft.com/office/drawing/2014/main" id="{FB5E6081-CCB0-43C0-9D61-8C4B81E9029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74" y="2134"/>
              <a:ext cx="33" cy="66"/>
            </a:xfrm>
            <a:custGeom>
              <a:avLst/>
              <a:gdLst>
                <a:gd name="T0" fmla="*/ 18 w 24"/>
                <a:gd name="T1" fmla="*/ 0 h 48"/>
                <a:gd name="T2" fmla="*/ 22 w 24"/>
                <a:gd name="T3" fmla="*/ 10 h 48"/>
                <a:gd name="T4" fmla="*/ 24 w 24"/>
                <a:gd name="T5" fmla="*/ 19 h 48"/>
                <a:gd name="T6" fmla="*/ 20 w 24"/>
                <a:gd name="T7" fmla="*/ 34 h 48"/>
                <a:gd name="T8" fmla="*/ 8 w 24"/>
                <a:gd name="T9" fmla="*/ 48 h 48"/>
                <a:gd name="T10" fmla="*/ 1 w 24"/>
                <a:gd name="T11" fmla="*/ 44 h 48"/>
                <a:gd name="T12" fmla="*/ 0 w 24"/>
                <a:gd name="T13" fmla="*/ 43 h 48"/>
                <a:gd name="T14" fmla="*/ 0 w 24"/>
                <a:gd name="T15" fmla="*/ 42 h 48"/>
                <a:gd name="T16" fmla="*/ 1 w 24"/>
                <a:gd name="T17" fmla="*/ 39 h 48"/>
                <a:gd name="T18" fmla="*/ 3 w 24"/>
                <a:gd name="T19" fmla="*/ 36 h 48"/>
                <a:gd name="T20" fmla="*/ 5 w 24"/>
                <a:gd name="T21" fmla="*/ 33 h 48"/>
                <a:gd name="T22" fmla="*/ 7 w 24"/>
                <a:gd name="T23" fmla="*/ 29 h 48"/>
                <a:gd name="T24" fmla="*/ 8 w 24"/>
                <a:gd name="T25" fmla="*/ 24 h 48"/>
                <a:gd name="T26" fmla="*/ 7 w 24"/>
                <a:gd name="T27" fmla="*/ 18 h 48"/>
                <a:gd name="T28" fmla="*/ 4 w 24"/>
                <a:gd name="T29" fmla="*/ 11 h 48"/>
                <a:gd name="T30" fmla="*/ 3 w 24"/>
                <a:gd name="T31" fmla="*/ 9 h 48"/>
                <a:gd name="T32" fmla="*/ 6 w 24"/>
                <a:gd name="T33" fmla="*/ 5 h 48"/>
                <a:gd name="T34" fmla="*/ 18 w 24"/>
                <a:gd name="T3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" h="48">
                  <a:moveTo>
                    <a:pt x="18" y="0"/>
                  </a:moveTo>
                  <a:cubicBezTo>
                    <a:pt x="20" y="3"/>
                    <a:pt x="22" y="6"/>
                    <a:pt x="22" y="10"/>
                  </a:cubicBezTo>
                  <a:cubicBezTo>
                    <a:pt x="23" y="13"/>
                    <a:pt x="24" y="16"/>
                    <a:pt x="24" y="19"/>
                  </a:cubicBezTo>
                  <a:cubicBezTo>
                    <a:pt x="24" y="24"/>
                    <a:pt x="22" y="29"/>
                    <a:pt x="20" y="34"/>
                  </a:cubicBezTo>
                  <a:cubicBezTo>
                    <a:pt x="17" y="39"/>
                    <a:pt x="13" y="44"/>
                    <a:pt x="8" y="48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44"/>
                    <a:pt x="0" y="44"/>
                    <a:pt x="0" y="43"/>
                  </a:cubicBezTo>
                  <a:cubicBezTo>
                    <a:pt x="0" y="43"/>
                    <a:pt x="0" y="42"/>
                    <a:pt x="0" y="42"/>
                  </a:cubicBezTo>
                  <a:cubicBezTo>
                    <a:pt x="0" y="41"/>
                    <a:pt x="0" y="40"/>
                    <a:pt x="1" y="39"/>
                  </a:cubicBezTo>
                  <a:cubicBezTo>
                    <a:pt x="2" y="38"/>
                    <a:pt x="2" y="37"/>
                    <a:pt x="3" y="36"/>
                  </a:cubicBezTo>
                  <a:cubicBezTo>
                    <a:pt x="4" y="35"/>
                    <a:pt x="5" y="34"/>
                    <a:pt x="5" y="33"/>
                  </a:cubicBezTo>
                  <a:cubicBezTo>
                    <a:pt x="6" y="31"/>
                    <a:pt x="7" y="30"/>
                    <a:pt x="7" y="29"/>
                  </a:cubicBezTo>
                  <a:cubicBezTo>
                    <a:pt x="7" y="27"/>
                    <a:pt x="8" y="25"/>
                    <a:pt x="8" y="24"/>
                  </a:cubicBezTo>
                  <a:cubicBezTo>
                    <a:pt x="8" y="22"/>
                    <a:pt x="7" y="20"/>
                    <a:pt x="7" y="18"/>
                  </a:cubicBezTo>
                  <a:cubicBezTo>
                    <a:pt x="6" y="16"/>
                    <a:pt x="5" y="13"/>
                    <a:pt x="4" y="11"/>
                  </a:cubicBezTo>
                  <a:cubicBezTo>
                    <a:pt x="3" y="10"/>
                    <a:pt x="3" y="10"/>
                    <a:pt x="3" y="9"/>
                  </a:cubicBezTo>
                  <a:cubicBezTo>
                    <a:pt x="3" y="7"/>
                    <a:pt x="4" y="6"/>
                    <a:pt x="6" y="5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15">
              <a:extLst>
                <a:ext uri="{FF2B5EF4-FFF2-40B4-BE49-F238E27FC236}">
                  <a16:creationId xmlns:a16="http://schemas.microsoft.com/office/drawing/2014/main" id="{984DEBCC-FDF2-4D8C-B82C-D190D8C5919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42" y="2139"/>
              <a:ext cx="101" cy="168"/>
            </a:xfrm>
            <a:custGeom>
              <a:avLst/>
              <a:gdLst>
                <a:gd name="T0" fmla="*/ 0 w 74"/>
                <a:gd name="T1" fmla="*/ 122 h 122"/>
                <a:gd name="T2" fmla="*/ 0 w 74"/>
                <a:gd name="T3" fmla="*/ 0 h 122"/>
                <a:gd name="T4" fmla="*/ 21 w 74"/>
                <a:gd name="T5" fmla="*/ 0 h 122"/>
                <a:gd name="T6" fmla="*/ 21 w 74"/>
                <a:gd name="T7" fmla="*/ 47 h 122"/>
                <a:gd name="T8" fmla="*/ 32 w 74"/>
                <a:gd name="T9" fmla="*/ 39 h 122"/>
                <a:gd name="T10" fmla="*/ 45 w 74"/>
                <a:gd name="T11" fmla="*/ 37 h 122"/>
                <a:gd name="T12" fmla="*/ 58 w 74"/>
                <a:gd name="T13" fmla="*/ 39 h 122"/>
                <a:gd name="T14" fmla="*/ 66 w 74"/>
                <a:gd name="T15" fmla="*/ 45 h 122"/>
                <a:gd name="T16" fmla="*/ 72 w 74"/>
                <a:gd name="T17" fmla="*/ 55 h 122"/>
                <a:gd name="T18" fmla="*/ 74 w 74"/>
                <a:gd name="T19" fmla="*/ 68 h 122"/>
                <a:gd name="T20" fmla="*/ 74 w 74"/>
                <a:gd name="T21" fmla="*/ 122 h 122"/>
                <a:gd name="T22" fmla="*/ 53 w 74"/>
                <a:gd name="T23" fmla="*/ 122 h 122"/>
                <a:gd name="T24" fmla="*/ 53 w 74"/>
                <a:gd name="T25" fmla="*/ 68 h 122"/>
                <a:gd name="T26" fmla="*/ 50 w 74"/>
                <a:gd name="T27" fmla="*/ 56 h 122"/>
                <a:gd name="T28" fmla="*/ 39 w 74"/>
                <a:gd name="T29" fmla="*/ 52 h 122"/>
                <a:gd name="T30" fmla="*/ 29 w 74"/>
                <a:gd name="T31" fmla="*/ 55 h 122"/>
                <a:gd name="T32" fmla="*/ 21 w 74"/>
                <a:gd name="T33" fmla="*/ 61 h 122"/>
                <a:gd name="T34" fmla="*/ 21 w 74"/>
                <a:gd name="T35" fmla="*/ 122 h 122"/>
                <a:gd name="T36" fmla="*/ 0 w 74"/>
                <a:gd name="T37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4" h="122">
                  <a:moveTo>
                    <a:pt x="0" y="12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4" y="44"/>
                    <a:pt x="28" y="41"/>
                    <a:pt x="32" y="39"/>
                  </a:cubicBezTo>
                  <a:cubicBezTo>
                    <a:pt x="35" y="37"/>
                    <a:pt x="40" y="37"/>
                    <a:pt x="45" y="37"/>
                  </a:cubicBezTo>
                  <a:cubicBezTo>
                    <a:pt x="50" y="37"/>
                    <a:pt x="54" y="37"/>
                    <a:pt x="58" y="39"/>
                  </a:cubicBezTo>
                  <a:cubicBezTo>
                    <a:pt x="61" y="40"/>
                    <a:pt x="64" y="43"/>
                    <a:pt x="66" y="45"/>
                  </a:cubicBezTo>
                  <a:cubicBezTo>
                    <a:pt x="69" y="48"/>
                    <a:pt x="71" y="52"/>
                    <a:pt x="72" y="55"/>
                  </a:cubicBezTo>
                  <a:cubicBezTo>
                    <a:pt x="73" y="59"/>
                    <a:pt x="74" y="64"/>
                    <a:pt x="74" y="68"/>
                  </a:cubicBezTo>
                  <a:cubicBezTo>
                    <a:pt x="74" y="122"/>
                    <a:pt x="74" y="122"/>
                    <a:pt x="74" y="122"/>
                  </a:cubicBezTo>
                  <a:cubicBezTo>
                    <a:pt x="53" y="122"/>
                    <a:pt x="53" y="122"/>
                    <a:pt x="53" y="122"/>
                  </a:cubicBezTo>
                  <a:cubicBezTo>
                    <a:pt x="53" y="68"/>
                    <a:pt x="53" y="68"/>
                    <a:pt x="53" y="68"/>
                  </a:cubicBezTo>
                  <a:cubicBezTo>
                    <a:pt x="53" y="63"/>
                    <a:pt x="52" y="59"/>
                    <a:pt x="50" y="56"/>
                  </a:cubicBezTo>
                  <a:cubicBezTo>
                    <a:pt x="48" y="54"/>
                    <a:pt x="44" y="52"/>
                    <a:pt x="39" y="52"/>
                  </a:cubicBezTo>
                  <a:cubicBezTo>
                    <a:pt x="36" y="52"/>
                    <a:pt x="32" y="53"/>
                    <a:pt x="29" y="55"/>
                  </a:cubicBezTo>
                  <a:cubicBezTo>
                    <a:pt x="26" y="56"/>
                    <a:pt x="23" y="58"/>
                    <a:pt x="21" y="61"/>
                  </a:cubicBezTo>
                  <a:cubicBezTo>
                    <a:pt x="21" y="122"/>
                    <a:pt x="21" y="122"/>
                    <a:pt x="21" y="122"/>
                  </a:cubicBezTo>
                  <a:lnTo>
                    <a:pt x="0" y="122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" name="Freeform 16">
              <a:extLst>
                <a:ext uri="{FF2B5EF4-FFF2-40B4-BE49-F238E27FC236}">
                  <a16:creationId xmlns:a16="http://schemas.microsoft.com/office/drawing/2014/main" id="{73045DCB-A7F4-4843-AE99-080FCFAB47F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81" y="2192"/>
              <a:ext cx="100" cy="11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4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4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6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2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8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19" y="84"/>
                    <a:pt x="16" y="83"/>
                  </a:cubicBezTo>
                  <a:cubicBezTo>
                    <a:pt x="12" y="81"/>
                    <a:pt x="9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0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" name="Freeform 17">
              <a:extLst>
                <a:ext uri="{FF2B5EF4-FFF2-40B4-BE49-F238E27FC236}">
                  <a16:creationId xmlns:a16="http://schemas.microsoft.com/office/drawing/2014/main" id="{6E1DB759-E409-4F70-890E-9D8F7B7FECE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624" y="2190"/>
              <a:ext cx="161" cy="117"/>
            </a:xfrm>
            <a:custGeom>
              <a:avLst/>
              <a:gdLst>
                <a:gd name="T0" fmla="*/ 0 w 118"/>
                <a:gd name="T1" fmla="*/ 85 h 85"/>
                <a:gd name="T2" fmla="*/ 0 w 118"/>
                <a:gd name="T3" fmla="*/ 1 h 85"/>
                <a:gd name="T4" fmla="*/ 12 w 118"/>
                <a:gd name="T5" fmla="*/ 1 h 85"/>
                <a:gd name="T6" fmla="*/ 17 w 118"/>
                <a:gd name="T7" fmla="*/ 5 h 85"/>
                <a:gd name="T8" fmla="*/ 18 w 118"/>
                <a:gd name="T9" fmla="*/ 11 h 85"/>
                <a:gd name="T10" fmla="*/ 23 w 118"/>
                <a:gd name="T11" fmla="*/ 6 h 85"/>
                <a:gd name="T12" fmla="*/ 28 w 118"/>
                <a:gd name="T13" fmla="*/ 3 h 85"/>
                <a:gd name="T14" fmla="*/ 34 w 118"/>
                <a:gd name="T15" fmla="*/ 0 h 85"/>
                <a:gd name="T16" fmla="*/ 41 w 118"/>
                <a:gd name="T17" fmla="*/ 0 h 85"/>
                <a:gd name="T18" fmla="*/ 54 w 118"/>
                <a:gd name="T19" fmla="*/ 4 h 85"/>
                <a:gd name="T20" fmla="*/ 62 w 118"/>
                <a:gd name="T21" fmla="*/ 15 h 85"/>
                <a:gd name="T22" fmla="*/ 67 w 118"/>
                <a:gd name="T23" fmla="*/ 8 h 85"/>
                <a:gd name="T24" fmla="*/ 73 w 118"/>
                <a:gd name="T25" fmla="*/ 3 h 85"/>
                <a:gd name="T26" fmla="*/ 81 w 118"/>
                <a:gd name="T27" fmla="*/ 0 h 85"/>
                <a:gd name="T28" fmla="*/ 89 w 118"/>
                <a:gd name="T29" fmla="*/ 0 h 85"/>
                <a:gd name="T30" fmla="*/ 101 w 118"/>
                <a:gd name="T31" fmla="*/ 2 h 85"/>
                <a:gd name="T32" fmla="*/ 110 w 118"/>
                <a:gd name="T33" fmla="*/ 8 h 85"/>
                <a:gd name="T34" fmla="*/ 116 w 118"/>
                <a:gd name="T35" fmla="*/ 18 h 85"/>
                <a:gd name="T36" fmla="*/ 118 w 118"/>
                <a:gd name="T37" fmla="*/ 31 h 85"/>
                <a:gd name="T38" fmla="*/ 118 w 118"/>
                <a:gd name="T39" fmla="*/ 85 h 85"/>
                <a:gd name="T40" fmla="*/ 97 w 118"/>
                <a:gd name="T41" fmla="*/ 85 h 85"/>
                <a:gd name="T42" fmla="*/ 97 w 118"/>
                <a:gd name="T43" fmla="*/ 31 h 85"/>
                <a:gd name="T44" fmla="*/ 94 w 118"/>
                <a:gd name="T45" fmla="*/ 19 h 85"/>
                <a:gd name="T46" fmla="*/ 84 w 118"/>
                <a:gd name="T47" fmla="*/ 15 h 85"/>
                <a:gd name="T48" fmla="*/ 78 w 118"/>
                <a:gd name="T49" fmla="*/ 16 h 85"/>
                <a:gd name="T50" fmla="*/ 73 w 118"/>
                <a:gd name="T51" fmla="*/ 19 h 85"/>
                <a:gd name="T52" fmla="*/ 70 w 118"/>
                <a:gd name="T53" fmla="*/ 24 h 85"/>
                <a:gd name="T54" fmla="*/ 69 w 118"/>
                <a:gd name="T55" fmla="*/ 31 h 85"/>
                <a:gd name="T56" fmla="*/ 69 w 118"/>
                <a:gd name="T57" fmla="*/ 85 h 85"/>
                <a:gd name="T58" fmla="*/ 49 w 118"/>
                <a:gd name="T59" fmla="*/ 85 h 85"/>
                <a:gd name="T60" fmla="*/ 49 w 118"/>
                <a:gd name="T61" fmla="*/ 31 h 85"/>
                <a:gd name="T62" fmla="*/ 45 w 118"/>
                <a:gd name="T63" fmla="*/ 19 h 85"/>
                <a:gd name="T64" fmla="*/ 35 w 118"/>
                <a:gd name="T65" fmla="*/ 15 h 85"/>
                <a:gd name="T66" fmla="*/ 27 w 118"/>
                <a:gd name="T67" fmla="*/ 17 h 85"/>
                <a:gd name="T68" fmla="*/ 20 w 118"/>
                <a:gd name="T69" fmla="*/ 23 h 85"/>
                <a:gd name="T70" fmla="*/ 20 w 118"/>
                <a:gd name="T71" fmla="*/ 85 h 85"/>
                <a:gd name="T72" fmla="*/ 0 w 118"/>
                <a:gd name="T73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8" h="85">
                  <a:moveTo>
                    <a:pt x="0" y="85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5" y="1"/>
                    <a:pt x="16" y="2"/>
                    <a:pt x="17" y="5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20" y="9"/>
                    <a:pt x="21" y="8"/>
                    <a:pt x="23" y="6"/>
                  </a:cubicBezTo>
                  <a:cubicBezTo>
                    <a:pt x="25" y="5"/>
                    <a:pt x="26" y="4"/>
                    <a:pt x="28" y="3"/>
                  </a:cubicBezTo>
                  <a:cubicBezTo>
                    <a:pt x="30" y="2"/>
                    <a:pt x="32" y="1"/>
                    <a:pt x="34" y="0"/>
                  </a:cubicBezTo>
                  <a:cubicBezTo>
                    <a:pt x="36" y="0"/>
                    <a:pt x="39" y="0"/>
                    <a:pt x="41" y="0"/>
                  </a:cubicBezTo>
                  <a:cubicBezTo>
                    <a:pt x="46" y="0"/>
                    <a:pt x="51" y="1"/>
                    <a:pt x="54" y="4"/>
                  </a:cubicBezTo>
                  <a:cubicBezTo>
                    <a:pt x="58" y="7"/>
                    <a:pt x="60" y="10"/>
                    <a:pt x="62" y="15"/>
                  </a:cubicBezTo>
                  <a:cubicBezTo>
                    <a:pt x="63" y="12"/>
                    <a:pt x="65" y="10"/>
                    <a:pt x="67" y="8"/>
                  </a:cubicBezTo>
                  <a:cubicBezTo>
                    <a:pt x="69" y="6"/>
                    <a:pt x="71" y="4"/>
                    <a:pt x="73" y="3"/>
                  </a:cubicBezTo>
                  <a:cubicBezTo>
                    <a:pt x="76" y="2"/>
                    <a:pt x="78" y="1"/>
                    <a:pt x="81" y="0"/>
                  </a:cubicBezTo>
                  <a:cubicBezTo>
                    <a:pt x="83" y="0"/>
                    <a:pt x="86" y="0"/>
                    <a:pt x="89" y="0"/>
                  </a:cubicBezTo>
                  <a:cubicBezTo>
                    <a:pt x="93" y="0"/>
                    <a:pt x="97" y="0"/>
                    <a:pt x="101" y="2"/>
                  </a:cubicBezTo>
                  <a:cubicBezTo>
                    <a:pt x="105" y="3"/>
                    <a:pt x="108" y="5"/>
                    <a:pt x="110" y="8"/>
                  </a:cubicBezTo>
                  <a:cubicBezTo>
                    <a:pt x="113" y="11"/>
                    <a:pt x="115" y="14"/>
                    <a:pt x="116" y="18"/>
                  </a:cubicBezTo>
                  <a:cubicBezTo>
                    <a:pt x="117" y="22"/>
                    <a:pt x="118" y="26"/>
                    <a:pt x="118" y="31"/>
                  </a:cubicBezTo>
                  <a:cubicBezTo>
                    <a:pt x="118" y="85"/>
                    <a:pt x="118" y="85"/>
                    <a:pt x="118" y="85"/>
                  </a:cubicBezTo>
                  <a:cubicBezTo>
                    <a:pt x="97" y="85"/>
                    <a:pt x="97" y="85"/>
                    <a:pt x="97" y="85"/>
                  </a:cubicBezTo>
                  <a:cubicBezTo>
                    <a:pt x="97" y="31"/>
                    <a:pt x="97" y="31"/>
                    <a:pt x="97" y="31"/>
                  </a:cubicBezTo>
                  <a:cubicBezTo>
                    <a:pt x="97" y="26"/>
                    <a:pt x="96" y="22"/>
                    <a:pt x="94" y="19"/>
                  </a:cubicBezTo>
                  <a:cubicBezTo>
                    <a:pt x="92" y="17"/>
                    <a:pt x="88" y="15"/>
                    <a:pt x="84" y="15"/>
                  </a:cubicBezTo>
                  <a:cubicBezTo>
                    <a:pt x="82" y="15"/>
                    <a:pt x="80" y="16"/>
                    <a:pt x="78" y="16"/>
                  </a:cubicBezTo>
                  <a:cubicBezTo>
                    <a:pt x="76" y="17"/>
                    <a:pt x="75" y="18"/>
                    <a:pt x="73" y="19"/>
                  </a:cubicBezTo>
                  <a:cubicBezTo>
                    <a:pt x="72" y="21"/>
                    <a:pt x="71" y="22"/>
                    <a:pt x="70" y="24"/>
                  </a:cubicBezTo>
                  <a:cubicBezTo>
                    <a:pt x="69" y="26"/>
                    <a:pt x="69" y="29"/>
                    <a:pt x="69" y="31"/>
                  </a:cubicBezTo>
                  <a:cubicBezTo>
                    <a:pt x="69" y="85"/>
                    <a:pt x="69" y="85"/>
                    <a:pt x="69" y="85"/>
                  </a:cubicBezTo>
                  <a:cubicBezTo>
                    <a:pt x="49" y="85"/>
                    <a:pt x="49" y="85"/>
                    <a:pt x="49" y="85"/>
                  </a:cubicBezTo>
                  <a:cubicBezTo>
                    <a:pt x="49" y="31"/>
                    <a:pt x="49" y="31"/>
                    <a:pt x="49" y="31"/>
                  </a:cubicBezTo>
                  <a:cubicBezTo>
                    <a:pt x="49" y="26"/>
                    <a:pt x="47" y="22"/>
                    <a:pt x="45" y="19"/>
                  </a:cubicBezTo>
                  <a:cubicBezTo>
                    <a:pt x="43" y="17"/>
                    <a:pt x="40" y="15"/>
                    <a:pt x="35" y="15"/>
                  </a:cubicBezTo>
                  <a:cubicBezTo>
                    <a:pt x="32" y="15"/>
                    <a:pt x="29" y="16"/>
                    <a:pt x="27" y="17"/>
                  </a:cubicBezTo>
                  <a:cubicBezTo>
                    <a:pt x="24" y="19"/>
                    <a:pt x="22" y="21"/>
                    <a:pt x="20" y="23"/>
                  </a:cubicBezTo>
                  <a:cubicBezTo>
                    <a:pt x="20" y="85"/>
                    <a:pt x="20" y="85"/>
                    <a:pt x="20" y="85"/>
                  </a:cubicBezTo>
                  <a:lnTo>
                    <a:pt x="0" y="85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" name="Freeform 18">
              <a:extLst>
                <a:ext uri="{FF2B5EF4-FFF2-40B4-BE49-F238E27FC236}">
                  <a16:creationId xmlns:a16="http://schemas.microsoft.com/office/drawing/2014/main" id="{FC45CC7F-E50D-4654-B050-FA470996397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819" y="2189"/>
              <a:ext cx="96" cy="120"/>
            </a:xfrm>
            <a:custGeom>
              <a:avLst/>
              <a:gdLst>
                <a:gd name="T0" fmla="*/ 70 w 70"/>
                <a:gd name="T1" fmla="*/ 86 h 87"/>
                <a:gd name="T2" fmla="*/ 61 w 70"/>
                <a:gd name="T3" fmla="*/ 86 h 87"/>
                <a:gd name="T4" fmla="*/ 57 w 70"/>
                <a:gd name="T5" fmla="*/ 85 h 87"/>
                <a:gd name="T6" fmla="*/ 54 w 70"/>
                <a:gd name="T7" fmla="*/ 82 h 87"/>
                <a:gd name="T8" fmla="*/ 53 w 70"/>
                <a:gd name="T9" fmla="*/ 76 h 87"/>
                <a:gd name="T10" fmla="*/ 46 w 70"/>
                <a:gd name="T11" fmla="*/ 81 h 87"/>
                <a:gd name="T12" fmla="*/ 40 w 70"/>
                <a:gd name="T13" fmla="*/ 84 h 87"/>
                <a:gd name="T14" fmla="*/ 33 w 70"/>
                <a:gd name="T15" fmla="*/ 87 h 87"/>
                <a:gd name="T16" fmla="*/ 25 w 70"/>
                <a:gd name="T17" fmla="*/ 87 h 87"/>
                <a:gd name="T18" fmla="*/ 15 w 70"/>
                <a:gd name="T19" fmla="*/ 86 h 87"/>
                <a:gd name="T20" fmla="*/ 7 w 70"/>
                <a:gd name="T21" fmla="*/ 82 h 87"/>
                <a:gd name="T22" fmla="*/ 2 w 70"/>
                <a:gd name="T23" fmla="*/ 74 h 87"/>
                <a:gd name="T24" fmla="*/ 0 w 70"/>
                <a:gd name="T25" fmla="*/ 64 h 87"/>
                <a:gd name="T26" fmla="*/ 3 w 70"/>
                <a:gd name="T27" fmla="*/ 55 h 87"/>
                <a:gd name="T28" fmla="*/ 11 w 70"/>
                <a:gd name="T29" fmla="*/ 47 h 87"/>
                <a:gd name="T30" fmla="*/ 27 w 70"/>
                <a:gd name="T31" fmla="*/ 40 h 87"/>
                <a:gd name="T32" fmla="*/ 51 w 70"/>
                <a:gd name="T33" fmla="*/ 38 h 87"/>
                <a:gd name="T34" fmla="*/ 51 w 70"/>
                <a:gd name="T35" fmla="*/ 33 h 87"/>
                <a:gd name="T36" fmla="*/ 47 w 70"/>
                <a:gd name="T37" fmla="*/ 20 h 87"/>
                <a:gd name="T38" fmla="*/ 37 w 70"/>
                <a:gd name="T39" fmla="*/ 16 h 87"/>
                <a:gd name="T40" fmla="*/ 29 w 70"/>
                <a:gd name="T41" fmla="*/ 17 h 87"/>
                <a:gd name="T42" fmla="*/ 23 w 70"/>
                <a:gd name="T43" fmla="*/ 20 h 87"/>
                <a:gd name="T44" fmla="*/ 18 w 70"/>
                <a:gd name="T45" fmla="*/ 23 h 87"/>
                <a:gd name="T46" fmla="*/ 14 w 70"/>
                <a:gd name="T47" fmla="*/ 24 h 87"/>
                <a:gd name="T48" fmla="*/ 10 w 70"/>
                <a:gd name="T49" fmla="*/ 23 h 87"/>
                <a:gd name="T50" fmla="*/ 8 w 70"/>
                <a:gd name="T51" fmla="*/ 20 h 87"/>
                <a:gd name="T52" fmla="*/ 4 w 70"/>
                <a:gd name="T53" fmla="*/ 14 h 87"/>
                <a:gd name="T54" fmla="*/ 39 w 70"/>
                <a:gd name="T55" fmla="*/ 0 h 87"/>
                <a:gd name="T56" fmla="*/ 52 w 70"/>
                <a:gd name="T57" fmla="*/ 3 h 87"/>
                <a:gd name="T58" fmla="*/ 62 w 70"/>
                <a:gd name="T59" fmla="*/ 9 h 87"/>
                <a:gd name="T60" fmla="*/ 68 w 70"/>
                <a:gd name="T61" fmla="*/ 20 h 87"/>
                <a:gd name="T62" fmla="*/ 70 w 70"/>
                <a:gd name="T63" fmla="*/ 33 h 87"/>
                <a:gd name="T64" fmla="*/ 70 w 70"/>
                <a:gd name="T65" fmla="*/ 86 h 87"/>
                <a:gd name="T66" fmla="*/ 31 w 70"/>
                <a:gd name="T67" fmla="*/ 73 h 87"/>
                <a:gd name="T68" fmla="*/ 37 w 70"/>
                <a:gd name="T69" fmla="*/ 73 h 87"/>
                <a:gd name="T70" fmla="*/ 42 w 70"/>
                <a:gd name="T71" fmla="*/ 71 h 87"/>
                <a:gd name="T72" fmla="*/ 46 w 70"/>
                <a:gd name="T73" fmla="*/ 68 h 87"/>
                <a:gd name="T74" fmla="*/ 51 w 70"/>
                <a:gd name="T75" fmla="*/ 64 h 87"/>
                <a:gd name="T76" fmla="*/ 51 w 70"/>
                <a:gd name="T77" fmla="*/ 50 h 87"/>
                <a:gd name="T78" fmla="*/ 36 w 70"/>
                <a:gd name="T79" fmla="*/ 51 h 87"/>
                <a:gd name="T80" fmla="*/ 26 w 70"/>
                <a:gd name="T81" fmla="*/ 54 h 87"/>
                <a:gd name="T82" fmla="*/ 21 w 70"/>
                <a:gd name="T83" fmla="*/ 58 h 87"/>
                <a:gd name="T84" fmla="*/ 20 w 70"/>
                <a:gd name="T85" fmla="*/ 63 h 87"/>
                <a:gd name="T86" fmla="*/ 23 w 70"/>
                <a:gd name="T87" fmla="*/ 71 h 87"/>
                <a:gd name="T88" fmla="*/ 31 w 70"/>
                <a:gd name="T89" fmla="*/ 7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0" h="87">
                  <a:moveTo>
                    <a:pt x="70" y="86"/>
                  </a:moveTo>
                  <a:cubicBezTo>
                    <a:pt x="61" y="86"/>
                    <a:pt x="61" y="86"/>
                    <a:pt x="61" y="86"/>
                  </a:cubicBezTo>
                  <a:cubicBezTo>
                    <a:pt x="59" y="86"/>
                    <a:pt x="58" y="86"/>
                    <a:pt x="57" y="85"/>
                  </a:cubicBezTo>
                  <a:cubicBezTo>
                    <a:pt x="56" y="85"/>
                    <a:pt x="55" y="83"/>
                    <a:pt x="54" y="82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50" y="78"/>
                    <a:pt x="48" y="79"/>
                    <a:pt x="46" y="81"/>
                  </a:cubicBezTo>
                  <a:cubicBezTo>
                    <a:pt x="44" y="82"/>
                    <a:pt x="42" y="83"/>
                    <a:pt x="40" y="84"/>
                  </a:cubicBezTo>
                  <a:cubicBezTo>
                    <a:pt x="38" y="85"/>
                    <a:pt x="35" y="86"/>
                    <a:pt x="33" y="87"/>
                  </a:cubicBezTo>
                  <a:cubicBezTo>
                    <a:pt x="30" y="87"/>
                    <a:pt x="28" y="87"/>
                    <a:pt x="25" y="87"/>
                  </a:cubicBezTo>
                  <a:cubicBezTo>
                    <a:pt x="21" y="87"/>
                    <a:pt x="18" y="87"/>
                    <a:pt x="15" y="86"/>
                  </a:cubicBezTo>
                  <a:cubicBezTo>
                    <a:pt x="12" y="85"/>
                    <a:pt x="9" y="83"/>
                    <a:pt x="7" y="82"/>
                  </a:cubicBezTo>
                  <a:cubicBezTo>
                    <a:pt x="5" y="80"/>
                    <a:pt x="3" y="77"/>
                    <a:pt x="2" y="74"/>
                  </a:cubicBezTo>
                  <a:cubicBezTo>
                    <a:pt x="1" y="71"/>
                    <a:pt x="0" y="68"/>
                    <a:pt x="0" y="64"/>
                  </a:cubicBezTo>
                  <a:cubicBezTo>
                    <a:pt x="0" y="61"/>
                    <a:pt x="1" y="58"/>
                    <a:pt x="3" y="55"/>
                  </a:cubicBezTo>
                  <a:cubicBezTo>
                    <a:pt x="4" y="52"/>
                    <a:pt x="7" y="49"/>
                    <a:pt x="11" y="47"/>
                  </a:cubicBezTo>
                  <a:cubicBezTo>
                    <a:pt x="15" y="44"/>
                    <a:pt x="20" y="42"/>
                    <a:pt x="27" y="40"/>
                  </a:cubicBezTo>
                  <a:cubicBezTo>
                    <a:pt x="33" y="39"/>
                    <a:pt x="41" y="38"/>
                    <a:pt x="51" y="38"/>
                  </a:cubicBezTo>
                  <a:cubicBezTo>
                    <a:pt x="51" y="33"/>
                    <a:pt x="51" y="33"/>
                    <a:pt x="51" y="33"/>
                  </a:cubicBezTo>
                  <a:cubicBezTo>
                    <a:pt x="51" y="27"/>
                    <a:pt x="49" y="23"/>
                    <a:pt x="47" y="20"/>
                  </a:cubicBezTo>
                  <a:cubicBezTo>
                    <a:pt x="45" y="18"/>
                    <a:pt x="41" y="16"/>
                    <a:pt x="37" y="16"/>
                  </a:cubicBezTo>
                  <a:cubicBezTo>
                    <a:pt x="33" y="16"/>
                    <a:pt x="31" y="17"/>
                    <a:pt x="29" y="17"/>
                  </a:cubicBezTo>
                  <a:cubicBezTo>
                    <a:pt x="26" y="18"/>
                    <a:pt x="24" y="19"/>
                    <a:pt x="23" y="20"/>
                  </a:cubicBezTo>
                  <a:cubicBezTo>
                    <a:pt x="21" y="21"/>
                    <a:pt x="20" y="22"/>
                    <a:pt x="18" y="23"/>
                  </a:cubicBezTo>
                  <a:cubicBezTo>
                    <a:pt x="17" y="23"/>
                    <a:pt x="15" y="24"/>
                    <a:pt x="14" y="24"/>
                  </a:cubicBezTo>
                  <a:cubicBezTo>
                    <a:pt x="12" y="24"/>
                    <a:pt x="11" y="23"/>
                    <a:pt x="10" y="23"/>
                  </a:cubicBezTo>
                  <a:cubicBezTo>
                    <a:pt x="9" y="22"/>
                    <a:pt x="9" y="21"/>
                    <a:pt x="8" y="20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4" y="5"/>
                    <a:pt x="26" y="0"/>
                    <a:pt x="39" y="0"/>
                  </a:cubicBezTo>
                  <a:cubicBezTo>
                    <a:pt x="44" y="0"/>
                    <a:pt x="49" y="1"/>
                    <a:pt x="52" y="3"/>
                  </a:cubicBezTo>
                  <a:cubicBezTo>
                    <a:pt x="56" y="4"/>
                    <a:pt x="60" y="7"/>
                    <a:pt x="62" y="9"/>
                  </a:cubicBezTo>
                  <a:cubicBezTo>
                    <a:pt x="65" y="12"/>
                    <a:pt x="67" y="16"/>
                    <a:pt x="68" y="20"/>
                  </a:cubicBezTo>
                  <a:cubicBezTo>
                    <a:pt x="70" y="24"/>
                    <a:pt x="70" y="28"/>
                    <a:pt x="70" y="33"/>
                  </a:cubicBezTo>
                  <a:lnTo>
                    <a:pt x="70" y="86"/>
                  </a:lnTo>
                  <a:close/>
                  <a:moveTo>
                    <a:pt x="31" y="73"/>
                  </a:moveTo>
                  <a:cubicBezTo>
                    <a:pt x="33" y="73"/>
                    <a:pt x="35" y="73"/>
                    <a:pt x="37" y="73"/>
                  </a:cubicBezTo>
                  <a:cubicBezTo>
                    <a:pt x="39" y="72"/>
                    <a:pt x="40" y="72"/>
                    <a:pt x="42" y="71"/>
                  </a:cubicBezTo>
                  <a:cubicBezTo>
                    <a:pt x="43" y="70"/>
                    <a:pt x="45" y="69"/>
                    <a:pt x="46" y="68"/>
                  </a:cubicBezTo>
                  <a:cubicBezTo>
                    <a:pt x="48" y="67"/>
                    <a:pt x="49" y="66"/>
                    <a:pt x="51" y="64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45" y="50"/>
                    <a:pt x="40" y="51"/>
                    <a:pt x="36" y="51"/>
                  </a:cubicBezTo>
                  <a:cubicBezTo>
                    <a:pt x="32" y="52"/>
                    <a:pt x="29" y="53"/>
                    <a:pt x="26" y="54"/>
                  </a:cubicBezTo>
                  <a:cubicBezTo>
                    <a:pt x="24" y="55"/>
                    <a:pt x="22" y="57"/>
                    <a:pt x="21" y="58"/>
                  </a:cubicBezTo>
                  <a:cubicBezTo>
                    <a:pt x="20" y="60"/>
                    <a:pt x="20" y="62"/>
                    <a:pt x="20" y="63"/>
                  </a:cubicBezTo>
                  <a:cubicBezTo>
                    <a:pt x="20" y="67"/>
                    <a:pt x="21" y="69"/>
                    <a:pt x="23" y="71"/>
                  </a:cubicBezTo>
                  <a:cubicBezTo>
                    <a:pt x="25" y="73"/>
                    <a:pt x="28" y="73"/>
                    <a:pt x="31" y="73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6" name="Freeform 19">
              <a:extLst>
                <a:ext uri="{FF2B5EF4-FFF2-40B4-BE49-F238E27FC236}">
                  <a16:creationId xmlns:a16="http://schemas.microsoft.com/office/drawing/2014/main" id="{8861171F-B162-461E-815D-3D301DFB4F4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954" y="2139"/>
              <a:ext cx="36" cy="168"/>
            </a:xfrm>
            <a:custGeom>
              <a:avLst/>
              <a:gdLst>
                <a:gd name="T0" fmla="*/ 26 w 26"/>
                <a:gd name="T1" fmla="*/ 13 h 122"/>
                <a:gd name="T2" fmla="*/ 25 w 26"/>
                <a:gd name="T3" fmla="*/ 18 h 122"/>
                <a:gd name="T4" fmla="*/ 22 w 26"/>
                <a:gd name="T5" fmla="*/ 22 h 122"/>
                <a:gd name="T6" fmla="*/ 18 w 26"/>
                <a:gd name="T7" fmla="*/ 25 h 122"/>
                <a:gd name="T8" fmla="*/ 13 w 26"/>
                <a:gd name="T9" fmla="*/ 26 h 122"/>
                <a:gd name="T10" fmla="*/ 8 w 26"/>
                <a:gd name="T11" fmla="*/ 25 h 122"/>
                <a:gd name="T12" fmla="*/ 4 w 26"/>
                <a:gd name="T13" fmla="*/ 22 h 122"/>
                <a:gd name="T14" fmla="*/ 1 w 26"/>
                <a:gd name="T15" fmla="*/ 18 h 122"/>
                <a:gd name="T16" fmla="*/ 0 w 26"/>
                <a:gd name="T17" fmla="*/ 13 h 122"/>
                <a:gd name="T18" fmla="*/ 1 w 26"/>
                <a:gd name="T19" fmla="*/ 8 h 122"/>
                <a:gd name="T20" fmla="*/ 4 w 26"/>
                <a:gd name="T21" fmla="*/ 4 h 122"/>
                <a:gd name="T22" fmla="*/ 8 w 26"/>
                <a:gd name="T23" fmla="*/ 1 h 122"/>
                <a:gd name="T24" fmla="*/ 13 w 26"/>
                <a:gd name="T25" fmla="*/ 0 h 122"/>
                <a:gd name="T26" fmla="*/ 18 w 26"/>
                <a:gd name="T27" fmla="*/ 1 h 122"/>
                <a:gd name="T28" fmla="*/ 22 w 26"/>
                <a:gd name="T29" fmla="*/ 4 h 122"/>
                <a:gd name="T30" fmla="*/ 25 w 26"/>
                <a:gd name="T31" fmla="*/ 8 h 122"/>
                <a:gd name="T32" fmla="*/ 26 w 26"/>
                <a:gd name="T33" fmla="*/ 13 h 122"/>
                <a:gd name="T34" fmla="*/ 23 w 26"/>
                <a:gd name="T35" fmla="*/ 38 h 122"/>
                <a:gd name="T36" fmla="*/ 23 w 26"/>
                <a:gd name="T37" fmla="*/ 122 h 122"/>
                <a:gd name="T38" fmla="*/ 3 w 26"/>
                <a:gd name="T39" fmla="*/ 122 h 122"/>
                <a:gd name="T40" fmla="*/ 3 w 26"/>
                <a:gd name="T41" fmla="*/ 38 h 122"/>
                <a:gd name="T42" fmla="*/ 23 w 26"/>
                <a:gd name="T43" fmla="*/ 3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122">
                  <a:moveTo>
                    <a:pt x="26" y="13"/>
                  </a:moveTo>
                  <a:cubicBezTo>
                    <a:pt x="26" y="15"/>
                    <a:pt x="25" y="17"/>
                    <a:pt x="25" y="18"/>
                  </a:cubicBezTo>
                  <a:cubicBezTo>
                    <a:pt x="24" y="20"/>
                    <a:pt x="23" y="21"/>
                    <a:pt x="22" y="22"/>
                  </a:cubicBezTo>
                  <a:cubicBezTo>
                    <a:pt x="21" y="23"/>
                    <a:pt x="19" y="24"/>
                    <a:pt x="18" y="25"/>
                  </a:cubicBezTo>
                  <a:cubicBezTo>
                    <a:pt x="16" y="26"/>
                    <a:pt x="14" y="26"/>
                    <a:pt x="13" y="26"/>
                  </a:cubicBezTo>
                  <a:cubicBezTo>
                    <a:pt x="11" y="26"/>
                    <a:pt x="9" y="26"/>
                    <a:pt x="8" y="25"/>
                  </a:cubicBezTo>
                  <a:cubicBezTo>
                    <a:pt x="6" y="24"/>
                    <a:pt x="5" y="23"/>
                    <a:pt x="4" y="22"/>
                  </a:cubicBezTo>
                  <a:cubicBezTo>
                    <a:pt x="3" y="21"/>
                    <a:pt x="2" y="20"/>
                    <a:pt x="1" y="18"/>
                  </a:cubicBezTo>
                  <a:cubicBezTo>
                    <a:pt x="0" y="17"/>
                    <a:pt x="0" y="15"/>
                    <a:pt x="0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2" y="7"/>
                    <a:pt x="3" y="5"/>
                    <a:pt x="4" y="4"/>
                  </a:cubicBezTo>
                  <a:cubicBezTo>
                    <a:pt x="5" y="3"/>
                    <a:pt x="6" y="2"/>
                    <a:pt x="8" y="1"/>
                  </a:cubicBezTo>
                  <a:cubicBezTo>
                    <a:pt x="9" y="1"/>
                    <a:pt x="11" y="0"/>
                    <a:pt x="13" y="0"/>
                  </a:cubicBezTo>
                  <a:cubicBezTo>
                    <a:pt x="14" y="0"/>
                    <a:pt x="16" y="1"/>
                    <a:pt x="18" y="1"/>
                  </a:cubicBezTo>
                  <a:cubicBezTo>
                    <a:pt x="19" y="2"/>
                    <a:pt x="21" y="3"/>
                    <a:pt x="22" y="4"/>
                  </a:cubicBezTo>
                  <a:cubicBezTo>
                    <a:pt x="23" y="5"/>
                    <a:pt x="24" y="7"/>
                    <a:pt x="25" y="8"/>
                  </a:cubicBezTo>
                  <a:cubicBezTo>
                    <a:pt x="25" y="10"/>
                    <a:pt x="26" y="12"/>
                    <a:pt x="26" y="13"/>
                  </a:cubicBezTo>
                  <a:close/>
                  <a:moveTo>
                    <a:pt x="23" y="38"/>
                  </a:moveTo>
                  <a:cubicBezTo>
                    <a:pt x="23" y="122"/>
                    <a:pt x="23" y="122"/>
                    <a:pt x="23" y="122"/>
                  </a:cubicBezTo>
                  <a:cubicBezTo>
                    <a:pt x="3" y="122"/>
                    <a:pt x="3" y="122"/>
                    <a:pt x="3" y="122"/>
                  </a:cubicBezTo>
                  <a:cubicBezTo>
                    <a:pt x="3" y="38"/>
                    <a:pt x="3" y="38"/>
                    <a:pt x="3" y="38"/>
                  </a:cubicBezTo>
                  <a:lnTo>
                    <a:pt x="23" y="38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7" name="Freeform 20">
              <a:extLst>
                <a:ext uri="{FF2B5EF4-FFF2-40B4-BE49-F238E27FC236}">
                  <a16:creationId xmlns:a16="http://schemas.microsoft.com/office/drawing/2014/main" id="{731BA0DD-2D16-4D87-B519-0FB08076448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9" y="2190"/>
              <a:ext cx="101" cy="117"/>
            </a:xfrm>
            <a:custGeom>
              <a:avLst/>
              <a:gdLst>
                <a:gd name="T0" fmla="*/ 0 w 74"/>
                <a:gd name="T1" fmla="*/ 85 h 85"/>
                <a:gd name="T2" fmla="*/ 0 w 74"/>
                <a:gd name="T3" fmla="*/ 1 h 85"/>
                <a:gd name="T4" fmla="*/ 13 w 74"/>
                <a:gd name="T5" fmla="*/ 1 h 85"/>
                <a:gd name="T6" fmla="*/ 18 w 74"/>
                <a:gd name="T7" fmla="*/ 5 h 85"/>
                <a:gd name="T8" fmla="*/ 19 w 74"/>
                <a:gd name="T9" fmla="*/ 11 h 85"/>
                <a:gd name="T10" fmla="*/ 25 w 74"/>
                <a:gd name="T11" fmla="*/ 6 h 85"/>
                <a:gd name="T12" fmla="*/ 31 w 74"/>
                <a:gd name="T13" fmla="*/ 3 h 85"/>
                <a:gd name="T14" fmla="*/ 38 w 74"/>
                <a:gd name="T15" fmla="*/ 0 h 85"/>
                <a:gd name="T16" fmla="*/ 45 w 74"/>
                <a:gd name="T17" fmla="*/ 0 h 85"/>
                <a:gd name="T18" fmla="*/ 58 w 74"/>
                <a:gd name="T19" fmla="*/ 2 h 85"/>
                <a:gd name="T20" fmla="*/ 67 w 74"/>
                <a:gd name="T21" fmla="*/ 8 h 85"/>
                <a:gd name="T22" fmla="*/ 72 w 74"/>
                <a:gd name="T23" fmla="*/ 18 h 85"/>
                <a:gd name="T24" fmla="*/ 74 w 74"/>
                <a:gd name="T25" fmla="*/ 31 h 85"/>
                <a:gd name="T26" fmla="*/ 74 w 74"/>
                <a:gd name="T27" fmla="*/ 85 h 85"/>
                <a:gd name="T28" fmla="*/ 54 w 74"/>
                <a:gd name="T29" fmla="*/ 85 h 85"/>
                <a:gd name="T30" fmla="*/ 54 w 74"/>
                <a:gd name="T31" fmla="*/ 31 h 85"/>
                <a:gd name="T32" fmla="*/ 50 w 74"/>
                <a:gd name="T33" fmla="*/ 19 h 85"/>
                <a:gd name="T34" fmla="*/ 39 w 74"/>
                <a:gd name="T35" fmla="*/ 15 h 85"/>
                <a:gd name="T36" fmla="*/ 29 w 74"/>
                <a:gd name="T37" fmla="*/ 18 h 85"/>
                <a:gd name="T38" fmla="*/ 21 w 74"/>
                <a:gd name="T39" fmla="*/ 24 h 85"/>
                <a:gd name="T40" fmla="*/ 21 w 74"/>
                <a:gd name="T41" fmla="*/ 85 h 85"/>
                <a:gd name="T42" fmla="*/ 0 w 74"/>
                <a:gd name="T43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4" h="85">
                  <a:moveTo>
                    <a:pt x="0" y="85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5" y="1"/>
                    <a:pt x="17" y="2"/>
                    <a:pt x="18" y="5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21" y="9"/>
                    <a:pt x="23" y="8"/>
                    <a:pt x="25" y="6"/>
                  </a:cubicBezTo>
                  <a:cubicBezTo>
                    <a:pt x="27" y="5"/>
                    <a:pt x="29" y="4"/>
                    <a:pt x="31" y="3"/>
                  </a:cubicBezTo>
                  <a:cubicBezTo>
                    <a:pt x="33" y="2"/>
                    <a:pt x="35" y="1"/>
                    <a:pt x="38" y="0"/>
                  </a:cubicBezTo>
                  <a:cubicBezTo>
                    <a:pt x="40" y="0"/>
                    <a:pt x="43" y="0"/>
                    <a:pt x="45" y="0"/>
                  </a:cubicBezTo>
                  <a:cubicBezTo>
                    <a:pt x="50" y="0"/>
                    <a:pt x="54" y="0"/>
                    <a:pt x="58" y="2"/>
                  </a:cubicBezTo>
                  <a:cubicBezTo>
                    <a:pt x="61" y="3"/>
                    <a:pt x="64" y="6"/>
                    <a:pt x="67" y="8"/>
                  </a:cubicBezTo>
                  <a:cubicBezTo>
                    <a:pt x="69" y="11"/>
                    <a:pt x="71" y="15"/>
                    <a:pt x="72" y="18"/>
                  </a:cubicBezTo>
                  <a:cubicBezTo>
                    <a:pt x="73" y="22"/>
                    <a:pt x="74" y="27"/>
                    <a:pt x="74" y="31"/>
                  </a:cubicBezTo>
                  <a:cubicBezTo>
                    <a:pt x="74" y="85"/>
                    <a:pt x="74" y="85"/>
                    <a:pt x="74" y="85"/>
                  </a:cubicBezTo>
                  <a:cubicBezTo>
                    <a:pt x="54" y="85"/>
                    <a:pt x="54" y="85"/>
                    <a:pt x="54" y="85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4" y="26"/>
                    <a:pt x="52" y="22"/>
                    <a:pt x="50" y="19"/>
                  </a:cubicBezTo>
                  <a:cubicBezTo>
                    <a:pt x="48" y="17"/>
                    <a:pt x="44" y="15"/>
                    <a:pt x="39" y="15"/>
                  </a:cubicBezTo>
                  <a:cubicBezTo>
                    <a:pt x="36" y="15"/>
                    <a:pt x="32" y="16"/>
                    <a:pt x="29" y="18"/>
                  </a:cubicBezTo>
                  <a:cubicBezTo>
                    <a:pt x="26" y="19"/>
                    <a:pt x="23" y="21"/>
                    <a:pt x="21" y="24"/>
                  </a:cubicBezTo>
                  <a:cubicBezTo>
                    <a:pt x="21" y="85"/>
                    <a:pt x="21" y="85"/>
                    <a:pt x="21" y="85"/>
                  </a:cubicBezTo>
                  <a:lnTo>
                    <a:pt x="0" y="85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" name="Freeform 21">
              <a:extLst>
                <a:ext uri="{FF2B5EF4-FFF2-40B4-BE49-F238E27FC236}">
                  <a16:creationId xmlns:a16="http://schemas.microsoft.com/office/drawing/2014/main" id="{16F0D6D3-553A-4EF3-A926-E16AA26DA17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221" y="2189"/>
              <a:ext cx="96" cy="120"/>
            </a:xfrm>
            <a:custGeom>
              <a:avLst/>
              <a:gdLst>
                <a:gd name="T0" fmla="*/ 70 w 70"/>
                <a:gd name="T1" fmla="*/ 86 h 87"/>
                <a:gd name="T2" fmla="*/ 61 w 70"/>
                <a:gd name="T3" fmla="*/ 86 h 87"/>
                <a:gd name="T4" fmla="*/ 56 w 70"/>
                <a:gd name="T5" fmla="*/ 85 h 87"/>
                <a:gd name="T6" fmla="*/ 54 w 70"/>
                <a:gd name="T7" fmla="*/ 82 h 87"/>
                <a:gd name="T8" fmla="*/ 52 w 70"/>
                <a:gd name="T9" fmla="*/ 76 h 87"/>
                <a:gd name="T10" fmla="*/ 46 w 70"/>
                <a:gd name="T11" fmla="*/ 81 h 87"/>
                <a:gd name="T12" fmla="*/ 39 w 70"/>
                <a:gd name="T13" fmla="*/ 84 h 87"/>
                <a:gd name="T14" fmla="*/ 32 w 70"/>
                <a:gd name="T15" fmla="*/ 87 h 87"/>
                <a:gd name="T16" fmla="*/ 24 w 70"/>
                <a:gd name="T17" fmla="*/ 87 h 87"/>
                <a:gd name="T18" fmla="*/ 14 w 70"/>
                <a:gd name="T19" fmla="*/ 86 h 87"/>
                <a:gd name="T20" fmla="*/ 7 w 70"/>
                <a:gd name="T21" fmla="*/ 82 h 87"/>
                <a:gd name="T22" fmla="*/ 2 w 70"/>
                <a:gd name="T23" fmla="*/ 74 h 87"/>
                <a:gd name="T24" fmla="*/ 0 w 70"/>
                <a:gd name="T25" fmla="*/ 64 h 87"/>
                <a:gd name="T26" fmla="*/ 2 w 70"/>
                <a:gd name="T27" fmla="*/ 55 h 87"/>
                <a:gd name="T28" fmla="*/ 11 w 70"/>
                <a:gd name="T29" fmla="*/ 47 h 87"/>
                <a:gd name="T30" fmla="*/ 26 w 70"/>
                <a:gd name="T31" fmla="*/ 40 h 87"/>
                <a:gd name="T32" fmla="*/ 50 w 70"/>
                <a:gd name="T33" fmla="*/ 38 h 87"/>
                <a:gd name="T34" fmla="*/ 50 w 70"/>
                <a:gd name="T35" fmla="*/ 33 h 87"/>
                <a:gd name="T36" fmla="*/ 47 w 70"/>
                <a:gd name="T37" fmla="*/ 20 h 87"/>
                <a:gd name="T38" fmla="*/ 36 w 70"/>
                <a:gd name="T39" fmla="*/ 16 h 87"/>
                <a:gd name="T40" fmla="*/ 28 w 70"/>
                <a:gd name="T41" fmla="*/ 17 h 87"/>
                <a:gd name="T42" fmla="*/ 22 w 70"/>
                <a:gd name="T43" fmla="*/ 20 h 87"/>
                <a:gd name="T44" fmla="*/ 18 w 70"/>
                <a:gd name="T45" fmla="*/ 23 h 87"/>
                <a:gd name="T46" fmla="*/ 13 w 70"/>
                <a:gd name="T47" fmla="*/ 24 h 87"/>
                <a:gd name="T48" fmla="*/ 10 w 70"/>
                <a:gd name="T49" fmla="*/ 23 h 87"/>
                <a:gd name="T50" fmla="*/ 7 w 70"/>
                <a:gd name="T51" fmla="*/ 20 h 87"/>
                <a:gd name="T52" fmla="*/ 4 w 70"/>
                <a:gd name="T53" fmla="*/ 14 h 87"/>
                <a:gd name="T54" fmla="*/ 39 w 70"/>
                <a:gd name="T55" fmla="*/ 0 h 87"/>
                <a:gd name="T56" fmla="*/ 52 w 70"/>
                <a:gd name="T57" fmla="*/ 3 h 87"/>
                <a:gd name="T58" fmla="*/ 62 w 70"/>
                <a:gd name="T59" fmla="*/ 9 h 87"/>
                <a:gd name="T60" fmla="*/ 68 w 70"/>
                <a:gd name="T61" fmla="*/ 20 h 87"/>
                <a:gd name="T62" fmla="*/ 70 w 70"/>
                <a:gd name="T63" fmla="*/ 33 h 87"/>
                <a:gd name="T64" fmla="*/ 70 w 70"/>
                <a:gd name="T65" fmla="*/ 86 h 87"/>
                <a:gd name="T66" fmla="*/ 31 w 70"/>
                <a:gd name="T67" fmla="*/ 73 h 87"/>
                <a:gd name="T68" fmla="*/ 36 w 70"/>
                <a:gd name="T69" fmla="*/ 73 h 87"/>
                <a:gd name="T70" fmla="*/ 41 w 70"/>
                <a:gd name="T71" fmla="*/ 71 h 87"/>
                <a:gd name="T72" fmla="*/ 46 w 70"/>
                <a:gd name="T73" fmla="*/ 68 h 87"/>
                <a:gd name="T74" fmla="*/ 50 w 70"/>
                <a:gd name="T75" fmla="*/ 64 h 87"/>
                <a:gd name="T76" fmla="*/ 50 w 70"/>
                <a:gd name="T77" fmla="*/ 50 h 87"/>
                <a:gd name="T78" fmla="*/ 35 w 70"/>
                <a:gd name="T79" fmla="*/ 51 h 87"/>
                <a:gd name="T80" fmla="*/ 26 w 70"/>
                <a:gd name="T81" fmla="*/ 54 h 87"/>
                <a:gd name="T82" fmla="*/ 21 w 70"/>
                <a:gd name="T83" fmla="*/ 58 h 87"/>
                <a:gd name="T84" fmla="*/ 19 w 70"/>
                <a:gd name="T85" fmla="*/ 63 h 87"/>
                <a:gd name="T86" fmla="*/ 22 w 70"/>
                <a:gd name="T87" fmla="*/ 71 h 87"/>
                <a:gd name="T88" fmla="*/ 31 w 70"/>
                <a:gd name="T89" fmla="*/ 7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0" h="87">
                  <a:moveTo>
                    <a:pt x="70" y="86"/>
                  </a:moveTo>
                  <a:cubicBezTo>
                    <a:pt x="61" y="86"/>
                    <a:pt x="61" y="86"/>
                    <a:pt x="61" y="86"/>
                  </a:cubicBezTo>
                  <a:cubicBezTo>
                    <a:pt x="59" y="86"/>
                    <a:pt x="57" y="86"/>
                    <a:pt x="56" y="85"/>
                  </a:cubicBezTo>
                  <a:cubicBezTo>
                    <a:pt x="55" y="85"/>
                    <a:pt x="54" y="83"/>
                    <a:pt x="54" y="82"/>
                  </a:cubicBezTo>
                  <a:cubicBezTo>
                    <a:pt x="52" y="76"/>
                    <a:pt x="52" y="76"/>
                    <a:pt x="52" y="76"/>
                  </a:cubicBezTo>
                  <a:cubicBezTo>
                    <a:pt x="50" y="78"/>
                    <a:pt x="48" y="79"/>
                    <a:pt x="46" y="81"/>
                  </a:cubicBezTo>
                  <a:cubicBezTo>
                    <a:pt x="44" y="82"/>
                    <a:pt x="42" y="83"/>
                    <a:pt x="39" y="84"/>
                  </a:cubicBezTo>
                  <a:cubicBezTo>
                    <a:pt x="37" y="85"/>
                    <a:pt x="35" y="86"/>
                    <a:pt x="32" y="87"/>
                  </a:cubicBezTo>
                  <a:cubicBezTo>
                    <a:pt x="30" y="87"/>
                    <a:pt x="27" y="87"/>
                    <a:pt x="24" y="87"/>
                  </a:cubicBezTo>
                  <a:cubicBezTo>
                    <a:pt x="21" y="87"/>
                    <a:pt x="17" y="87"/>
                    <a:pt x="14" y="86"/>
                  </a:cubicBezTo>
                  <a:cubicBezTo>
                    <a:pt x="11" y="85"/>
                    <a:pt x="9" y="83"/>
                    <a:pt x="7" y="82"/>
                  </a:cubicBezTo>
                  <a:cubicBezTo>
                    <a:pt x="5" y="80"/>
                    <a:pt x="3" y="77"/>
                    <a:pt x="2" y="74"/>
                  </a:cubicBezTo>
                  <a:cubicBezTo>
                    <a:pt x="0" y="71"/>
                    <a:pt x="0" y="68"/>
                    <a:pt x="0" y="64"/>
                  </a:cubicBezTo>
                  <a:cubicBezTo>
                    <a:pt x="0" y="61"/>
                    <a:pt x="1" y="58"/>
                    <a:pt x="2" y="55"/>
                  </a:cubicBezTo>
                  <a:cubicBezTo>
                    <a:pt x="4" y="52"/>
                    <a:pt x="7" y="49"/>
                    <a:pt x="11" y="47"/>
                  </a:cubicBezTo>
                  <a:cubicBezTo>
                    <a:pt x="15" y="44"/>
                    <a:pt x="20" y="42"/>
                    <a:pt x="26" y="40"/>
                  </a:cubicBezTo>
                  <a:cubicBezTo>
                    <a:pt x="33" y="39"/>
                    <a:pt x="41" y="38"/>
                    <a:pt x="50" y="38"/>
                  </a:cubicBezTo>
                  <a:cubicBezTo>
                    <a:pt x="50" y="33"/>
                    <a:pt x="50" y="33"/>
                    <a:pt x="50" y="33"/>
                  </a:cubicBezTo>
                  <a:cubicBezTo>
                    <a:pt x="50" y="27"/>
                    <a:pt x="49" y="23"/>
                    <a:pt x="47" y="20"/>
                  </a:cubicBezTo>
                  <a:cubicBezTo>
                    <a:pt x="44" y="18"/>
                    <a:pt x="41" y="16"/>
                    <a:pt x="36" y="16"/>
                  </a:cubicBezTo>
                  <a:cubicBezTo>
                    <a:pt x="33" y="16"/>
                    <a:pt x="30" y="17"/>
                    <a:pt x="28" y="17"/>
                  </a:cubicBezTo>
                  <a:cubicBezTo>
                    <a:pt x="26" y="18"/>
                    <a:pt x="24" y="19"/>
                    <a:pt x="22" y="20"/>
                  </a:cubicBezTo>
                  <a:cubicBezTo>
                    <a:pt x="21" y="21"/>
                    <a:pt x="19" y="22"/>
                    <a:pt x="18" y="23"/>
                  </a:cubicBezTo>
                  <a:cubicBezTo>
                    <a:pt x="17" y="23"/>
                    <a:pt x="15" y="24"/>
                    <a:pt x="13" y="24"/>
                  </a:cubicBezTo>
                  <a:cubicBezTo>
                    <a:pt x="12" y="24"/>
                    <a:pt x="11" y="23"/>
                    <a:pt x="10" y="23"/>
                  </a:cubicBezTo>
                  <a:cubicBezTo>
                    <a:pt x="9" y="22"/>
                    <a:pt x="8" y="21"/>
                    <a:pt x="7" y="20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3" y="5"/>
                    <a:pt x="25" y="0"/>
                    <a:pt x="39" y="0"/>
                  </a:cubicBezTo>
                  <a:cubicBezTo>
                    <a:pt x="44" y="0"/>
                    <a:pt x="48" y="1"/>
                    <a:pt x="52" y="3"/>
                  </a:cubicBezTo>
                  <a:cubicBezTo>
                    <a:pt x="56" y="4"/>
                    <a:pt x="59" y="7"/>
                    <a:pt x="62" y="9"/>
                  </a:cubicBezTo>
                  <a:cubicBezTo>
                    <a:pt x="64" y="12"/>
                    <a:pt x="66" y="16"/>
                    <a:pt x="68" y="20"/>
                  </a:cubicBezTo>
                  <a:cubicBezTo>
                    <a:pt x="69" y="24"/>
                    <a:pt x="70" y="28"/>
                    <a:pt x="70" y="33"/>
                  </a:cubicBezTo>
                  <a:lnTo>
                    <a:pt x="70" y="86"/>
                  </a:lnTo>
                  <a:close/>
                  <a:moveTo>
                    <a:pt x="31" y="73"/>
                  </a:moveTo>
                  <a:cubicBezTo>
                    <a:pt x="33" y="73"/>
                    <a:pt x="35" y="73"/>
                    <a:pt x="36" y="73"/>
                  </a:cubicBezTo>
                  <a:cubicBezTo>
                    <a:pt x="38" y="72"/>
                    <a:pt x="40" y="72"/>
                    <a:pt x="41" y="71"/>
                  </a:cubicBezTo>
                  <a:cubicBezTo>
                    <a:pt x="43" y="70"/>
                    <a:pt x="44" y="69"/>
                    <a:pt x="46" y="68"/>
                  </a:cubicBezTo>
                  <a:cubicBezTo>
                    <a:pt x="47" y="67"/>
                    <a:pt x="49" y="66"/>
                    <a:pt x="50" y="64"/>
                  </a:cubicBezTo>
                  <a:cubicBezTo>
                    <a:pt x="50" y="50"/>
                    <a:pt x="50" y="50"/>
                    <a:pt x="50" y="50"/>
                  </a:cubicBezTo>
                  <a:cubicBezTo>
                    <a:pt x="44" y="50"/>
                    <a:pt x="39" y="51"/>
                    <a:pt x="35" y="51"/>
                  </a:cubicBezTo>
                  <a:cubicBezTo>
                    <a:pt x="31" y="52"/>
                    <a:pt x="28" y="53"/>
                    <a:pt x="26" y="54"/>
                  </a:cubicBezTo>
                  <a:cubicBezTo>
                    <a:pt x="23" y="55"/>
                    <a:pt x="22" y="57"/>
                    <a:pt x="21" y="58"/>
                  </a:cubicBezTo>
                  <a:cubicBezTo>
                    <a:pt x="20" y="60"/>
                    <a:pt x="19" y="62"/>
                    <a:pt x="19" y="63"/>
                  </a:cubicBezTo>
                  <a:cubicBezTo>
                    <a:pt x="19" y="67"/>
                    <a:pt x="20" y="69"/>
                    <a:pt x="22" y="71"/>
                  </a:cubicBezTo>
                  <a:cubicBezTo>
                    <a:pt x="24" y="73"/>
                    <a:pt x="27" y="73"/>
                    <a:pt x="31" y="73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9" name="Freeform 22">
              <a:extLst>
                <a:ext uri="{FF2B5EF4-FFF2-40B4-BE49-F238E27FC236}">
                  <a16:creationId xmlns:a16="http://schemas.microsoft.com/office/drawing/2014/main" id="{BC0D6837-FA4A-432B-B840-B4E3E969619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55" y="2192"/>
              <a:ext cx="100" cy="11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5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5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7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3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9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20" y="84"/>
                    <a:pt x="16" y="83"/>
                  </a:cubicBezTo>
                  <a:cubicBezTo>
                    <a:pt x="13" y="81"/>
                    <a:pt x="10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1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0" name="Freeform 23">
              <a:extLst>
                <a:ext uri="{FF2B5EF4-FFF2-40B4-BE49-F238E27FC236}">
                  <a16:creationId xmlns:a16="http://schemas.microsoft.com/office/drawing/2014/main" id="{5FB39014-384F-4C8E-AD2D-20604A9198C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47" y="2190"/>
              <a:ext cx="97" cy="119"/>
            </a:xfrm>
            <a:custGeom>
              <a:avLst/>
              <a:gdLst>
                <a:gd name="T0" fmla="*/ 64 w 71"/>
                <a:gd name="T1" fmla="*/ 19 h 86"/>
                <a:gd name="T2" fmla="*/ 63 w 71"/>
                <a:gd name="T3" fmla="*/ 20 h 86"/>
                <a:gd name="T4" fmla="*/ 60 w 71"/>
                <a:gd name="T5" fmla="*/ 21 h 86"/>
                <a:gd name="T6" fmla="*/ 57 w 71"/>
                <a:gd name="T7" fmla="*/ 20 h 86"/>
                <a:gd name="T8" fmla="*/ 54 w 71"/>
                <a:gd name="T9" fmla="*/ 18 h 86"/>
                <a:gd name="T10" fmla="*/ 49 w 71"/>
                <a:gd name="T11" fmla="*/ 16 h 86"/>
                <a:gd name="T12" fmla="*/ 42 w 71"/>
                <a:gd name="T13" fmla="*/ 15 h 86"/>
                <a:gd name="T14" fmla="*/ 32 w 71"/>
                <a:gd name="T15" fmla="*/ 17 h 86"/>
                <a:gd name="T16" fmla="*/ 26 w 71"/>
                <a:gd name="T17" fmla="*/ 22 h 86"/>
                <a:gd name="T18" fmla="*/ 22 w 71"/>
                <a:gd name="T19" fmla="*/ 31 h 86"/>
                <a:gd name="T20" fmla="*/ 20 w 71"/>
                <a:gd name="T21" fmla="*/ 43 h 86"/>
                <a:gd name="T22" fmla="*/ 22 w 71"/>
                <a:gd name="T23" fmla="*/ 55 h 86"/>
                <a:gd name="T24" fmla="*/ 26 w 71"/>
                <a:gd name="T25" fmla="*/ 64 h 86"/>
                <a:gd name="T26" fmla="*/ 33 w 71"/>
                <a:gd name="T27" fmla="*/ 69 h 86"/>
                <a:gd name="T28" fmla="*/ 41 w 71"/>
                <a:gd name="T29" fmla="*/ 71 h 86"/>
                <a:gd name="T30" fmla="*/ 49 w 71"/>
                <a:gd name="T31" fmla="*/ 70 h 86"/>
                <a:gd name="T32" fmla="*/ 54 w 71"/>
                <a:gd name="T33" fmla="*/ 67 h 86"/>
                <a:gd name="T34" fmla="*/ 58 w 71"/>
                <a:gd name="T35" fmla="*/ 64 h 86"/>
                <a:gd name="T36" fmla="*/ 61 w 71"/>
                <a:gd name="T37" fmla="*/ 63 h 86"/>
                <a:gd name="T38" fmla="*/ 65 w 71"/>
                <a:gd name="T39" fmla="*/ 65 h 86"/>
                <a:gd name="T40" fmla="*/ 71 w 71"/>
                <a:gd name="T41" fmla="*/ 72 h 86"/>
                <a:gd name="T42" fmla="*/ 63 w 71"/>
                <a:gd name="T43" fmla="*/ 79 h 86"/>
                <a:gd name="T44" fmla="*/ 55 w 71"/>
                <a:gd name="T45" fmla="*/ 83 h 86"/>
                <a:gd name="T46" fmla="*/ 46 w 71"/>
                <a:gd name="T47" fmla="*/ 86 h 86"/>
                <a:gd name="T48" fmla="*/ 37 w 71"/>
                <a:gd name="T49" fmla="*/ 86 h 86"/>
                <a:gd name="T50" fmla="*/ 23 w 71"/>
                <a:gd name="T51" fmla="*/ 83 h 86"/>
                <a:gd name="T52" fmla="*/ 11 w 71"/>
                <a:gd name="T53" fmla="*/ 75 h 86"/>
                <a:gd name="T54" fmla="*/ 3 w 71"/>
                <a:gd name="T55" fmla="*/ 61 h 86"/>
                <a:gd name="T56" fmla="*/ 0 w 71"/>
                <a:gd name="T57" fmla="*/ 43 h 86"/>
                <a:gd name="T58" fmla="*/ 2 w 71"/>
                <a:gd name="T59" fmla="*/ 26 h 86"/>
                <a:gd name="T60" fmla="*/ 10 w 71"/>
                <a:gd name="T61" fmla="*/ 12 h 86"/>
                <a:gd name="T62" fmla="*/ 23 w 71"/>
                <a:gd name="T63" fmla="*/ 3 h 86"/>
                <a:gd name="T64" fmla="*/ 40 w 71"/>
                <a:gd name="T65" fmla="*/ 0 h 86"/>
                <a:gd name="T66" fmla="*/ 57 w 71"/>
                <a:gd name="T67" fmla="*/ 3 h 86"/>
                <a:gd name="T68" fmla="*/ 70 w 71"/>
                <a:gd name="T69" fmla="*/ 11 h 86"/>
                <a:gd name="T70" fmla="*/ 64 w 71"/>
                <a:gd name="T71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86">
                  <a:moveTo>
                    <a:pt x="64" y="19"/>
                  </a:moveTo>
                  <a:cubicBezTo>
                    <a:pt x="64" y="19"/>
                    <a:pt x="63" y="20"/>
                    <a:pt x="63" y="20"/>
                  </a:cubicBezTo>
                  <a:cubicBezTo>
                    <a:pt x="62" y="21"/>
                    <a:pt x="61" y="21"/>
                    <a:pt x="60" y="21"/>
                  </a:cubicBezTo>
                  <a:cubicBezTo>
                    <a:pt x="59" y="21"/>
                    <a:pt x="58" y="21"/>
                    <a:pt x="57" y="20"/>
                  </a:cubicBezTo>
                  <a:cubicBezTo>
                    <a:pt x="56" y="20"/>
                    <a:pt x="55" y="19"/>
                    <a:pt x="54" y="18"/>
                  </a:cubicBezTo>
                  <a:cubicBezTo>
                    <a:pt x="52" y="17"/>
                    <a:pt x="51" y="16"/>
                    <a:pt x="49" y="16"/>
                  </a:cubicBezTo>
                  <a:cubicBezTo>
                    <a:pt x="47" y="15"/>
                    <a:pt x="44" y="15"/>
                    <a:pt x="42" y="15"/>
                  </a:cubicBezTo>
                  <a:cubicBezTo>
                    <a:pt x="38" y="15"/>
                    <a:pt x="35" y="16"/>
                    <a:pt x="32" y="17"/>
                  </a:cubicBezTo>
                  <a:cubicBezTo>
                    <a:pt x="30" y="18"/>
                    <a:pt x="27" y="20"/>
                    <a:pt x="26" y="22"/>
                  </a:cubicBezTo>
                  <a:cubicBezTo>
                    <a:pt x="24" y="25"/>
                    <a:pt x="23" y="28"/>
                    <a:pt x="22" y="31"/>
                  </a:cubicBezTo>
                  <a:cubicBezTo>
                    <a:pt x="21" y="35"/>
                    <a:pt x="20" y="38"/>
                    <a:pt x="20" y="43"/>
                  </a:cubicBezTo>
                  <a:cubicBezTo>
                    <a:pt x="20" y="47"/>
                    <a:pt x="21" y="51"/>
                    <a:pt x="22" y="55"/>
                  </a:cubicBezTo>
                  <a:cubicBezTo>
                    <a:pt x="23" y="58"/>
                    <a:pt x="24" y="61"/>
                    <a:pt x="26" y="64"/>
                  </a:cubicBezTo>
                  <a:cubicBezTo>
                    <a:pt x="28" y="66"/>
                    <a:pt x="30" y="68"/>
                    <a:pt x="33" y="69"/>
                  </a:cubicBezTo>
                  <a:cubicBezTo>
                    <a:pt x="35" y="70"/>
                    <a:pt x="38" y="71"/>
                    <a:pt x="41" y="71"/>
                  </a:cubicBezTo>
                  <a:cubicBezTo>
                    <a:pt x="44" y="71"/>
                    <a:pt x="47" y="70"/>
                    <a:pt x="49" y="70"/>
                  </a:cubicBezTo>
                  <a:cubicBezTo>
                    <a:pt x="51" y="69"/>
                    <a:pt x="53" y="68"/>
                    <a:pt x="54" y="67"/>
                  </a:cubicBezTo>
                  <a:cubicBezTo>
                    <a:pt x="55" y="66"/>
                    <a:pt x="57" y="65"/>
                    <a:pt x="58" y="64"/>
                  </a:cubicBezTo>
                  <a:cubicBezTo>
                    <a:pt x="59" y="64"/>
                    <a:pt x="60" y="63"/>
                    <a:pt x="61" y="63"/>
                  </a:cubicBezTo>
                  <a:cubicBezTo>
                    <a:pt x="63" y="63"/>
                    <a:pt x="64" y="64"/>
                    <a:pt x="65" y="65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8" y="75"/>
                    <a:pt x="66" y="77"/>
                    <a:pt x="63" y="79"/>
                  </a:cubicBezTo>
                  <a:cubicBezTo>
                    <a:pt x="61" y="81"/>
                    <a:pt x="58" y="82"/>
                    <a:pt x="55" y="83"/>
                  </a:cubicBezTo>
                  <a:cubicBezTo>
                    <a:pt x="52" y="84"/>
                    <a:pt x="49" y="85"/>
                    <a:pt x="46" y="86"/>
                  </a:cubicBezTo>
                  <a:cubicBezTo>
                    <a:pt x="43" y="86"/>
                    <a:pt x="40" y="86"/>
                    <a:pt x="37" y="86"/>
                  </a:cubicBezTo>
                  <a:cubicBezTo>
                    <a:pt x="32" y="86"/>
                    <a:pt x="27" y="85"/>
                    <a:pt x="23" y="83"/>
                  </a:cubicBezTo>
                  <a:cubicBezTo>
                    <a:pt x="18" y="81"/>
                    <a:pt x="14" y="79"/>
                    <a:pt x="11" y="75"/>
                  </a:cubicBezTo>
                  <a:cubicBezTo>
                    <a:pt x="7" y="71"/>
                    <a:pt x="5" y="67"/>
                    <a:pt x="3" y="61"/>
                  </a:cubicBezTo>
                  <a:cubicBezTo>
                    <a:pt x="1" y="56"/>
                    <a:pt x="0" y="50"/>
                    <a:pt x="0" y="43"/>
                  </a:cubicBezTo>
                  <a:cubicBezTo>
                    <a:pt x="0" y="37"/>
                    <a:pt x="1" y="31"/>
                    <a:pt x="2" y="26"/>
                  </a:cubicBezTo>
                  <a:cubicBezTo>
                    <a:pt x="4" y="20"/>
                    <a:pt x="7" y="16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ubicBezTo>
                    <a:pt x="47" y="0"/>
                    <a:pt x="52" y="1"/>
                    <a:pt x="57" y="3"/>
                  </a:cubicBezTo>
                  <a:cubicBezTo>
                    <a:pt x="62" y="5"/>
                    <a:pt x="66" y="7"/>
                    <a:pt x="70" y="11"/>
                  </a:cubicBezTo>
                  <a:lnTo>
                    <a:pt x="64" y="19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" name="Freeform 24">
              <a:extLst>
                <a:ext uri="{FF2B5EF4-FFF2-40B4-BE49-F238E27FC236}">
                  <a16:creationId xmlns:a16="http://schemas.microsoft.com/office/drawing/2014/main" id="{C9304EFB-EFEE-40B2-91EF-C3353A3E204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667" y="2190"/>
              <a:ext cx="180" cy="119"/>
            </a:xfrm>
            <a:custGeom>
              <a:avLst/>
              <a:gdLst>
                <a:gd name="T0" fmla="*/ 99 w 132"/>
                <a:gd name="T1" fmla="*/ 0 h 86"/>
                <a:gd name="T2" fmla="*/ 112 w 132"/>
                <a:gd name="T3" fmla="*/ 2 h 86"/>
                <a:gd name="T4" fmla="*/ 123 w 132"/>
                <a:gd name="T5" fmla="*/ 10 h 86"/>
                <a:gd name="T6" fmla="*/ 130 w 132"/>
                <a:gd name="T7" fmla="*/ 23 h 86"/>
                <a:gd name="T8" fmla="*/ 132 w 132"/>
                <a:gd name="T9" fmla="*/ 39 h 86"/>
                <a:gd name="T10" fmla="*/ 132 w 132"/>
                <a:gd name="T11" fmla="*/ 43 h 86"/>
                <a:gd name="T12" fmla="*/ 131 w 132"/>
                <a:gd name="T13" fmla="*/ 45 h 86"/>
                <a:gd name="T14" fmla="*/ 130 w 132"/>
                <a:gd name="T15" fmla="*/ 47 h 86"/>
                <a:gd name="T16" fmla="*/ 128 w 132"/>
                <a:gd name="T17" fmla="*/ 47 h 86"/>
                <a:gd name="T18" fmla="*/ 79 w 132"/>
                <a:gd name="T19" fmla="*/ 47 h 86"/>
                <a:gd name="T20" fmla="*/ 86 w 132"/>
                <a:gd name="T21" fmla="*/ 65 h 86"/>
                <a:gd name="T22" fmla="*/ 100 w 132"/>
                <a:gd name="T23" fmla="*/ 71 h 86"/>
                <a:gd name="T24" fmla="*/ 108 w 132"/>
                <a:gd name="T25" fmla="*/ 69 h 86"/>
                <a:gd name="T26" fmla="*/ 114 w 132"/>
                <a:gd name="T27" fmla="*/ 67 h 86"/>
                <a:gd name="T28" fmla="*/ 118 w 132"/>
                <a:gd name="T29" fmla="*/ 64 h 86"/>
                <a:gd name="T30" fmla="*/ 122 w 132"/>
                <a:gd name="T31" fmla="*/ 63 h 86"/>
                <a:gd name="T32" fmla="*/ 126 w 132"/>
                <a:gd name="T33" fmla="*/ 65 h 86"/>
                <a:gd name="T34" fmla="*/ 132 w 132"/>
                <a:gd name="T35" fmla="*/ 72 h 86"/>
                <a:gd name="T36" fmla="*/ 124 w 132"/>
                <a:gd name="T37" fmla="*/ 79 h 86"/>
                <a:gd name="T38" fmla="*/ 116 w 132"/>
                <a:gd name="T39" fmla="*/ 83 h 86"/>
                <a:gd name="T40" fmla="*/ 107 w 132"/>
                <a:gd name="T41" fmla="*/ 86 h 86"/>
                <a:gd name="T42" fmla="*/ 98 w 132"/>
                <a:gd name="T43" fmla="*/ 86 h 86"/>
                <a:gd name="T44" fmla="*/ 82 w 132"/>
                <a:gd name="T45" fmla="*/ 82 h 86"/>
                <a:gd name="T46" fmla="*/ 69 w 132"/>
                <a:gd name="T47" fmla="*/ 70 h 86"/>
                <a:gd name="T48" fmla="*/ 56 w 132"/>
                <a:gd name="T49" fmla="*/ 82 h 86"/>
                <a:gd name="T50" fmla="*/ 38 w 132"/>
                <a:gd name="T51" fmla="*/ 86 h 86"/>
                <a:gd name="T52" fmla="*/ 22 w 132"/>
                <a:gd name="T53" fmla="*/ 83 h 86"/>
                <a:gd name="T54" fmla="*/ 10 w 132"/>
                <a:gd name="T55" fmla="*/ 74 h 86"/>
                <a:gd name="T56" fmla="*/ 2 w 132"/>
                <a:gd name="T57" fmla="*/ 61 h 86"/>
                <a:gd name="T58" fmla="*/ 0 w 132"/>
                <a:gd name="T59" fmla="*/ 43 h 86"/>
                <a:gd name="T60" fmla="*/ 2 w 132"/>
                <a:gd name="T61" fmla="*/ 25 h 86"/>
                <a:gd name="T62" fmla="*/ 10 w 132"/>
                <a:gd name="T63" fmla="*/ 11 h 86"/>
                <a:gd name="T64" fmla="*/ 23 w 132"/>
                <a:gd name="T65" fmla="*/ 3 h 86"/>
                <a:gd name="T66" fmla="*/ 38 w 132"/>
                <a:gd name="T67" fmla="*/ 0 h 86"/>
                <a:gd name="T68" fmla="*/ 56 w 132"/>
                <a:gd name="T69" fmla="*/ 4 h 86"/>
                <a:gd name="T70" fmla="*/ 69 w 132"/>
                <a:gd name="T71" fmla="*/ 16 h 86"/>
                <a:gd name="T72" fmla="*/ 81 w 132"/>
                <a:gd name="T73" fmla="*/ 4 h 86"/>
                <a:gd name="T74" fmla="*/ 99 w 132"/>
                <a:gd name="T75" fmla="*/ 0 h 86"/>
                <a:gd name="T76" fmla="*/ 40 w 132"/>
                <a:gd name="T77" fmla="*/ 71 h 86"/>
                <a:gd name="T78" fmla="*/ 54 w 132"/>
                <a:gd name="T79" fmla="*/ 64 h 86"/>
                <a:gd name="T80" fmla="*/ 59 w 132"/>
                <a:gd name="T81" fmla="*/ 43 h 86"/>
                <a:gd name="T82" fmla="*/ 54 w 132"/>
                <a:gd name="T83" fmla="*/ 22 h 86"/>
                <a:gd name="T84" fmla="*/ 40 w 132"/>
                <a:gd name="T85" fmla="*/ 15 h 86"/>
                <a:gd name="T86" fmla="*/ 25 w 132"/>
                <a:gd name="T87" fmla="*/ 22 h 86"/>
                <a:gd name="T88" fmla="*/ 20 w 132"/>
                <a:gd name="T89" fmla="*/ 43 h 86"/>
                <a:gd name="T90" fmla="*/ 25 w 132"/>
                <a:gd name="T91" fmla="*/ 64 h 86"/>
                <a:gd name="T92" fmla="*/ 40 w 132"/>
                <a:gd name="T93" fmla="*/ 71 h 86"/>
                <a:gd name="T94" fmla="*/ 98 w 132"/>
                <a:gd name="T95" fmla="*/ 14 h 86"/>
                <a:gd name="T96" fmla="*/ 85 w 132"/>
                <a:gd name="T97" fmla="*/ 19 h 86"/>
                <a:gd name="T98" fmla="*/ 79 w 132"/>
                <a:gd name="T99" fmla="*/ 35 h 86"/>
                <a:gd name="T100" fmla="*/ 114 w 132"/>
                <a:gd name="T101" fmla="*/ 35 h 86"/>
                <a:gd name="T102" fmla="*/ 113 w 132"/>
                <a:gd name="T103" fmla="*/ 27 h 86"/>
                <a:gd name="T104" fmla="*/ 110 w 132"/>
                <a:gd name="T105" fmla="*/ 20 h 86"/>
                <a:gd name="T106" fmla="*/ 105 w 132"/>
                <a:gd name="T107" fmla="*/ 16 h 86"/>
                <a:gd name="T108" fmla="*/ 98 w 132"/>
                <a:gd name="T109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2" h="86">
                  <a:moveTo>
                    <a:pt x="99" y="0"/>
                  </a:moveTo>
                  <a:cubicBezTo>
                    <a:pt x="104" y="0"/>
                    <a:pt x="108" y="0"/>
                    <a:pt x="112" y="2"/>
                  </a:cubicBezTo>
                  <a:cubicBezTo>
                    <a:pt x="116" y="4"/>
                    <a:pt x="120" y="7"/>
                    <a:pt x="123" y="10"/>
                  </a:cubicBezTo>
                  <a:cubicBezTo>
                    <a:pt x="126" y="14"/>
                    <a:pt x="128" y="18"/>
                    <a:pt x="130" y="23"/>
                  </a:cubicBezTo>
                  <a:cubicBezTo>
                    <a:pt x="131" y="28"/>
                    <a:pt x="132" y="33"/>
                    <a:pt x="132" y="39"/>
                  </a:cubicBezTo>
                  <a:cubicBezTo>
                    <a:pt x="132" y="41"/>
                    <a:pt x="132" y="42"/>
                    <a:pt x="132" y="43"/>
                  </a:cubicBezTo>
                  <a:cubicBezTo>
                    <a:pt x="132" y="44"/>
                    <a:pt x="132" y="45"/>
                    <a:pt x="131" y="45"/>
                  </a:cubicBezTo>
                  <a:cubicBezTo>
                    <a:pt x="131" y="46"/>
                    <a:pt x="131" y="46"/>
                    <a:pt x="130" y="47"/>
                  </a:cubicBezTo>
                  <a:cubicBezTo>
                    <a:pt x="129" y="47"/>
                    <a:pt x="129" y="47"/>
                    <a:pt x="128" y="47"/>
                  </a:cubicBezTo>
                  <a:cubicBezTo>
                    <a:pt x="79" y="47"/>
                    <a:pt x="79" y="47"/>
                    <a:pt x="79" y="47"/>
                  </a:cubicBezTo>
                  <a:cubicBezTo>
                    <a:pt x="80" y="55"/>
                    <a:pt x="82" y="61"/>
                    <a:pt x="86" y="65"/>
                  </a:cubicBezTo>
                  <a:cubicBezTo>
                    <a:pt x="89" y="69"/>
                    <a:pt x="94" y="71"/>
                    <a:pt x="100" y="71"/>
                  </a:cubicBezTo>
                  <a:cubicBezTo>
                    <a:pt x="103" y="71"/>
                    <a:pt x="106" y="70"/>
                    <a:pt x="108" y="69"/>
                  </a:cubicBezTo>
                  <a:cubicBezTo>
                    <a:pt x="110" y="69"/>
                    <a:pt x="112" y="68"/>
                    <a:pt x="114" y="67"/>
                  </a:cubicBezTo>
                  <a:cubicBezTo>
                    <a:pt x="116" y="66"/>
                    <a:pt x="117" y="65"/>
                    <a:pt x="118" y="64"/>
                  </a:cubicBezTo>
                  <a:cubicBezTo>
                    <a:pt x="120" y="64"/>
                    <a:pt x="121" y="63"/>
                    <a:pt x="122" y="63"/>
                  </a:cubicBezTo>
                  <a:cubicBezTo>
                    <a:pt x="124" y="63"/>
                    <a:pt x="125" y="64"/>
                    <a:pt x="126" y="65"/>
                  </a:cubicBezTo>
                  <a:cubicBezTo>
                    <a:pt x="132" y="72"/>
                    <a:pt x="132" y="72"/>
                    <a:pt x="132" y="72"/>
                  </a:cubicBezTo>
                  <a:cubicBezTo>
                    <a:pt x="130" y="75"/>
                    <a:pt x="127" y="77"/>
                    <a:pt x="124" y="79"/>
                  </a:cubicBezTo>
                  <a:cubicBezTo>
                    <a:pt x="122" y="81"/>
                    <a:pt x="119" y="82"/>
                    <a:pt x="116" y="83"/>
                  </a:cubicBezTo>
                  <a:cubicBezTo>
                    <a:pt x="113" y="84"/>
                    <a:pt x="110" y="85"/>
                    <a:pt x="107" y="86"/>
                  </a:cubicBezTo>
                  <a:cubicBezTo>
                    <a:pt x="104" y="86"/>
                    <a:pt x="101" y="86"/>
                    <a:pt x="98" y="86"/>
                  </a:cubicBezTo>
                  <a:cubicBezTo>
                    <a:pt x="92" y="86"/>
                    <a:pt x="87" y="85"/>
                    <a:pt x="82" y="82"/>
                  </a:cubicBezTo>
                  <a:cubicBezTo>
                    <a:pt x="77" y="80"/>
                    <a:pt x="72" y="75"/>
                    <a:pt x="69" y="70"/>
                  </a:cubicBezTo>
                  <a:cubicBezTo>
                    <a:pt x="66" y="75"/>
                    <a:pt x="61" y="79"/>
                    <a:pt x="56" y="82"/>
                  </a:cubicBezTo>
                  <a:cubicBezTo>
                    <a:pt x="51" y="85"/>
                    <a:pt x="45" y="86"/>
                    <a:pt x="38" y="86"/>
                  </a:cubicBezTo>
                  <a:cubicBezTo>
                    <a:pt x="32" y="86"/>
                    <a:pt x="27" y="85"/>
                    <a:pt x="22" y="83"/>
                  </a:cubicBezTo>
                  <a:cubicBezTo>
                    <a:pt x="18" y="81"/>
                    <a:pt x="14" y="78"/>
                    <a:pt x="10" y="74"/>
                  </a:cubicBezTo>
                  <a:cubicBezTo>
                    <a:pt x="7" y="71"/>
                    <a:pt x="4" y="66"/>
                    <a:pt x="2" y="61"/>
                  </a:cubicBezTo>
                  <a:cubicBezTo>
                    <a:pt x="0" y="55"/>
                    <a:pt x="0" y="49"/>
                    <a:pt x="0" y="43"/>
                  </a:cubicBezTo>
                  <a:cubicBezTo>
                    <a:pt x="0" y="36"/>
                    <a:pt x="0" y="30"/>
                    <a:pt x="2" y="25"/>
                  </a:cubicBezTo>
                  <a:cubicBezTo>
                    <a:pt x="4" y="19"/>
                    <a:pt x="7" y="15"/>
                    <a:pt x="10" y="11"/>
                  </a:cubicBezTo>
                  <a:cubicBezTo>
                    <a:pt x="14" y="7"/>
                    <a:pt x="18" y="5"/>
                    <a:pt x="23" y="3"/>
                  </a:cubicBezTo>
                  <a:cubicBezTo>
                    <a:pt x="27" y="1"/>
                    <a:pt x="33" y="0"/>
                    <a:pt x="38" y="0"/>
                  </a:cubicBezTo>
                  <a:cubicBezTo>
                    <a:pt x="45" y="0"/>
                    <a:pt x="51" y="1"/>
                    <a:pt x="56" y="4"/>
                  </a:cubicBezTo>
                  <a:cubicBezTo>
                    <a:pt x="61" y="7"/>
                    <a:pt x="66" y="11"/>
                    <a:pt x="69" y="16"/>
                  </a:cubicBezTo>
                  <a:cubicBezTo>
                    <a:pt x="72" y="11"/>
                    <a:pt x="76" y="7"/>
                    <a:pt x="81" y="4"/>
                  </a:cubicBezTo>
                  <a:cubicBezTo>
                    <a:pt x="86" y="1"/>
                    <a:pt x="92" y="0"/>
                    <a:pt x="99" y="0"/>
                  </a:cubicBezTo>
                  <a:close/>
                  <a:moveTo>
                    <a:pt x="40" y="71"/>
                  </a:moveTo>
                  <a:cubicBezTo>
                    <a:pt x="46" y="71"/>
                    <a:pt x="51" y="68"/>
                    <a:pt x="54" y="64"/>
                  </a:cubicBezTo>
                  <a:cubicBezTo>
                    <a:pt x="57" y="59"/>
                    <a:pt x="59" y="52"/>
                    <a:pt x="59" y="43"/>
                  </a:cubicBezTo>
                  <a:cubicBezTo>
                    <a:pt x="59" y="34"/>
                    <a:pt x="57" y="27"/>
                    <a:pt x="54" y="22"/>
                  </a:cubicBezTo>
                  <a:cubicBezTo>
                    <a:pt x="51" y="17"/>
                    <a:pt x="46" y="15"/>
                    <a:pt x="40" y="15"/>
                  </a:cubicBezTo>
                  <a:cubicBezTo>
                    <a:pt x="33" y="15"/>
                    <a:pt x="28" y="17"/>
                    <a:pt x="25" y="22"/>
                  </a:cubicBezTo>
                  <a:cubicBezTo>
                    <a:pt x="22" y="27"/>
                    <a:pt x="20" y="34"/>
                    <a:pt x="20" y="43"/>
                  </a:cubicBezTo>
                  <a:cubicBezTo>
                    <a:pt x="20" y="52"/>
                    <a:pt x="22" y="59"/>
                    <a:pt x="25" y="64"/>
                  </a:cubicBezTo>
                  <a:cubicBezTo>
                    <a:pt x="28" y="68"/>
                    <a:pt x="33" y="71"/>
                    <a:pt x="40" y="71"/>
                  </a:cubicBezTo>
                  <a:close/>
                  <a:moveTo>
                    <a:pt x="98" y="14"/>
                  </a:moveTo>
                  <a:cubicBezTo>
                    <a:pt x="92" y="14"/>
                    <a:pt x="88" y="16"/>
                    <a:pt x="85" y="19"/>
                  </a:cubicBezTo>
                  <a:cubicBezTo>
                    <a:pt x="81" y="23"/>
                    <a:pt x="80" y="28"/>
                    <a:pt x="79" y="35"/>
                  </a:cubicBezTo>
                  <a:cubicBezTo>
                    <a:pt x="114" y="35"/>
                    <a:pt x="114" y="35"/>
                    <a:pt x="114" y="35"/>
                  </a:cubicBezTo>
                  <a:cubicBezTo>
                    <a:pt x="114" y="32"/>
                    <a:pt x="114" y="30"/>
                    <a:pt x="113" y="27"/>
                  </a:cubicBezTo>
                  <a:cubicBezTo>
                    <a:pt x="113" y="25"/>
                    <a:pt x="112" y="22"/>
                    <a:pt x="110" y="20"/>
                  </a:cubicBezTo>
                  <a:cubicBezTo>
                    <a:pt x="109" y="18"/>
                    <a:pt x="107" y="17"/>
                    <a:pt x="105" y="16"/>
                  </a:cubicBezTo>
                  <a:cubicBezTo>
                    <a:pt x="103" y="15"/>
                    <a:pt x="101" y="14"/>
                    <a:pt x="98" y="14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" name="Freeform 25">
              <a:extLst>
                <a:ext uri="{FF2B5EF4-FFF2-40B4-BE49-F238E27FC236}">
                  <a16:creationId xmlns:a16="http://schemas.microsoft.com/office/drawing/2014/main" id="{31EF1D6A-FA66-4A01-8830-C3D2316307A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81" y="2192"/>
              <a:ext cx="100" cy="11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4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4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6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3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9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20" y="84"/>
                    <a:pt x="16" y="83"/>
                  </a:cubicBezTo>
                  <a:cubicBezTo>
                    <a:pt x="13" y="81"/>
                    <a:pt x="10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1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" name="Freeform 26">
              <a:extLst>
                <a:ext uri="{FF2B5EF4-FFF2-40B4-BE49-F238E27FC236}">
                  <a16:creationId xmlns:a16="http://schemas.microsoft.com/office/drawing/2014/main" id="{81C0A8C3-D1C9-4448-8FF8-A28936FD7AF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24" y="2189"/>
              <a:ext cx="73" cy="118"/>
            </a:xfrm>
            <a:custGeom>
              <a:avLst/>
              <a:gdLst>
                <a:gd name="T0" fmla="*/ 0 w 53"/>
                <a:gd name="T1" fmla="*/ 86 h 86"/>
                <a:gd name="T2" fmla="*/ 0 w 53"/>
                <a:gd name="T3" fmla="*/ 2 h 86"/>
                <a:gd name="T4" fmla="*/ 12 w 53"/>
                <a:gd name="T5" fmla="*/ 2 h 86"/>
                <a:gd name="T6" fmla="*/ 16 w 53"/>
                <a:gd name="T7" fmla="*/ 3 h 86"/>
                <a:gd name="T8" fmla="*/ 18 w 53"/>
                <a:gd name="T9" fmla="*/ 7 h 86"/>
                <a:gd name="T10" fmla="*/ 19 w 53"/>
                <a:gd name="T11" fmla="*/ 17 h 86"/>
                <a:gd name="T12" fmla="*/ 29 w 53"/>
                <a:gd name="T13" fmla="*/ 5 h 86"/>
                <a:gd name="T14" fmla="*/ 43 w 53"/>
                <a:gd name="T15" fmla="*/ 0 h 86"/>
                <a:gd name="T16" fmla="*/ 53 w 53"/>
                <a:gd name="T17" fmla="*/ 3 h 86"/>
                <a:gd name="T18" fmla="*/ 51 w 53"/>
                <a:gd name="T19" fmla="*/ 18 h 86"/>
                <a:gd name="T20" fmla="*/ 50 w 53"/>
                <a:gd name="T21" fmla="*/ 20 h 86"/>
                <a:gd name="T22" fmla="*/ 47 w 53"/>
                <a:gd name="T23" fmla="*/ 21 h 86"/>
                <a:gd name="T24" fmla="*/ 44 w 53"/>
                <a:gd name="T25" fmla="*/ 20 h 86"/>
                <a:gd name="T26" fmla="*/ 38 w 53"/>
                <a:gd name="T27" fmla="*/ 20 h 86"/>
                <a:gd name="T28" fmla="*/ 28 w 53"/>
                <a:gd name="T29" fmla="*/ 23 h 86"/>
                <a:gd name="T30" fmla="*/ 20 w 53"/>
                <a:gd name="T31" fmla="*/ 34 h 86"/>
                <a:gd name="T32" fmla="*/ 20 w 53"/>
                <a:gd name="T33" fmla="*/ 86 h 86"/>
                <a:gd name="T34" fmla="*/ 0 w 53"/>
                <a:gd name="T3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86">
                  <a:moveTo>
                    <a:pt x="0" y="86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4" y="2"/>
                    <a:pt x="15" y="2"/>
                    <a:pt x="16" y="3"/>
                  </a:cubicBezTo>
                  <a:cubicBezTo>
                    <a:pt x="17" y="4"/>
                    <a:pt x="17" y="5"/>
                    <a:pt x="18" y="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2" y="12"/>
                    <a:pt x="25" y="8"/>
                    <a:pt x="29" y="5"/>
                  </a:cubicBezTo>
                  <a:cubicBezTo>
                    <a:pt x="33" y="2"/>
                    <a:pt x="38" y="0"/>
                    <a:pt x="43" y="0"/>
                  </a:cubicBezTo>
                  <a:cubicBezTo>
                    <a:pt x="47" y="0"/>
                    <a:pt x="51" y="1"/>
                    <a:pt x="53" y="3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19"/>
                    <a:pt x="50" y="20"/>
                    <a:pt x="50" y="20"/>
                  </a:cubicBezTo>
                  <a:cubicBezTo>
                    <a:pt x="49" y="21"/>
                    <a:pt x="48" y="21"/>
                    <a:pt x="47" y="21"/>
                  </a:cubicBezTo>
                  <a:cubicBezTo>
                    <a:pt x="47" y="21"/>
                    <a:pt x="45" y="21"/>
                    <a:pt x="44" y="20"/>
                  </a:cubicBezTo>
                  <a:cubicBezTo>
                    <a:pt x="43" y="20"/>
                    <a:pt x="41" y="20"/>
                    <a:pt x="38" y="20"/>
                  </a:cubicBezTo>
                  <a:cubicBezTo>
                    <a:pt x="34" y="20"/>
                    <a:pt x="31" y="21"/>
                    <a:pt x="28" y="23"/>
                  </a:cubicBezTo>
                  <a:cubicBezTo>
                    <a:pt x="25" y="26"/>
                    <a:pt x="22" y="29"/>
                    <a:pt x="20" y="34"/>
                  </a:cubicBezTo>
                  <a:cubicBezTo>
                    <a:pt x="20" y="86"/>
                    <a:pt x="20" y="86"/>
                    <a:pt x="20" y="86"/>
                  </a:cubicBezTo>
                  <a:lnTo>
                    <a:pt x="0" y="86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4" name="Freeform 27">
              <a:extLst>
                <a:ext uri="{FF2B5EF4-FFF2-40B4-BE49-F238E27FC236}">
                  <a16:creationId xmlns:a16="http://schemas.microsoft.com/office/drawing/2014/main" id="{6CD6081D-D063-45F1-ADC2-460ACB21F70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177" y="2139"/>
              <a:ext cx="106" cy="170"/>
            </a:xfrm>
            <a:custGeom>
              <a:avLst/>
              <a:gdLst>
                <a:gd name="T0" fmla="*/ 65 w 78"/>
                <a:gd name="T1" fmla="*/ 122 h 123"/>
                <a:gd name="T2" fmla="*/ 60 w 78"/>
                <a:gd name="T3" fmla="*/ 118 h 123"/>
                <a:gd name="T4" fmla="*/ 58 w 78"/>
                <a:gd name="T5" fmla="*/ 110 h 123"/>
                <a:gd name="T6" fmla="*/ 53 w 78"/>
                <a:gd name="T7" fmla="*/ 115 h 123"/>
                <a:gd name="T8" fmla="*/ 47 w 78"/>
                <a:gd name="T9" fmla="*/ 120 h 123"/>
                <a:gd name="T10" fmla="*/ 40 w 78"/>
                <a:gd name="T11" fmla="*/ 122 h 123"/>
                <a:gd name="T12" fmla="*/ 31 w 78"/>
                <a:gd name="T13" fmla="*/ 123 h 123"/>
                <a:gd name="T14" fmla="*/ 19 w 78"/>
                <a:gd name="T15" fmla="*/ 120 h 123"/>
                <a:gd name="T16" fmla="*/ 9 w 78"/>
                <a:gd name="T17" fmla="*/ 112 h 123"/>
                <a:gd name="T18" fmla="*/ 2 w 78"/>
                <a:gd name="T19" fmla="*/ 99 h 123"/>
                <a:gd name="T20" fmla="*/ 0 w 78"/>
                <a:gd name="T21" fmla="*/ 80 h 123"/>
                <a:gd name="T22" fmla="*/ 3 w 78"/>
                <a:gd name="T23" fmla="*/ 63 h 123"/>
                <a:gd name="T24" fmla="*/ 10 w 78"/>
                <a:gd name="T25" fmla="*/ 49 h 123"/>
                <a:gd name="T26" fmla="*/ 21 w 78"/>
                <a:gd name="T27" fmla="*/ 40 h 123"/>
                <a:gd name="T28" fmla="*/ 36 w 78"/>
                <a:gd name="T29" fmla="*/ 36 h 123"/>
                <a:gd name="T30" fmla="*/ 48 w 78"/>
                <a:gd name="T31" fmla="*/ 39 h 123"/>
                <a:gd name="T32" fmla="*/ 57 w 78"/>
                <a:gd name="T33" fmla="*/ 45 h 123"/>
                <a:gd name="T34" fmla="*/ 57 w 78"/>
                <a:gd name="T35" fmla="*/ 0 h 123"/>
                <a:gd name="T36" fmla="*/ 78 w 78"/>
                <a:gd name="T37" fmla="*/ 0 h 123"/>
                <a:gd name="T38" fmla="*/ 78 w 78"/>
                <a:gd name="T39" fmla="*/ 122 h 123"/>
                <a:gd name="T40" fmla="*/ 65 w 78"/>
                <a:gd name="T41" fmla="*/ 122 h 123"/>
                <a:gd name="T42" fmla="*/ 38 w 78"/>
                <a:gd name="T43" fmla="*/ 107 h 123"/>
                <a:gd name="T44" fmla="*/ 49 w 78"/>
                <a:gd name="T45" fmla="*/ 104 h 123"/>
                <a:gd name="T46" fmla="*/ 57 w 78"/>
                <a:gd name="T47" fmla="*/ 97 h 123"/>
                <a:gd name="T48" fmla="*/ 57 w 78"/>
                <a:gd name="T49" fmla="*/ 59 h 123"/>
                <a:gd name="T50" fmla="*/ 50 w 78"/>
                <a:gd name="T51" fmla="*/ 53 h 123"/>
                <a:gd name="T52" fmla="*/ 41 w 78"/>
                <a:gd name="T53" fmla="*/ 52 h 123"/>
                <a:gd name="T54" fmla="*/ 33 w 78"/>
                <a:gd name="T55" fmla="*/ 53 h 123"/>
                <a:gd name="T56" fmla="*/ 26 w 78"/>
                <a:gd name="T57" fmla="*/ 59 h 123"/>
                <a:gd name="T58" fmla="*/ 23 w 78"/>
                <a:gd name="T59" fmla="*/ 67 h 123"/>
                <a:gd name="T60" fmla="*/ 21 w 78"/>
                <a:gd name="T61" fmla="*/ 80 h 123"/>
                <a:gd name="T62" fmla="*/ 22 w 78"/>
                <a:gd name="T63" fmla="*/ 93 h 123"/>
                <a:gd name="T64" fmla="*/ 26 w 78"/>
                <a:gd name="T65" fmla="*/ 101 h 123"/>
                <a:gd name="T66" fmla="*/ 31 w 78"/>
                <a:gd name="T67" fmla="*/ 106 h 123"/>
                <a:gd name="T68" fmla="*/ 38 w 78"/>
                <a:gd name="T69" fmla="*/ 107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8" h="123">
                  <a:moveTo>
                    <a:pt x="65" y="122"/>
                  </a:moveTo>
                  <a:cubicBezTo>
                    <a:pt x="63" y="122"/>
                    <a:pt x="61" y="121"/>
                    <a:pt x="60" y="118"/>
                  </a:cubicBezTo>
                  <a:cubicBezTo>
                    <a:pt x="58" y="110"/>
                    <a:pt x="58" y="110"/>
                    <a:pt x="58" y="110"/>
                  </a:cubicBezTo>
                  <a:cubicBezTo>
                    <a:pt x="57" y="112"/>
                    <a:pt x="55" y="114"/>
                    <a:pt x="53" y="115"/>
                  </a:cubicBezTo>
                  <a:cubicBezTo>
                    <a:pt x="51" y="117"/>
                    <a:pt x="49" y="118"/>
                    <a:pt x="47" y="120"/>
                  </a:cubicBezTo>
                  <a:cubicBezTo>
                    <a:pt x="45" y="121"/>
                    <a:pt x="42" y="122"/>
                    <a:pt x="40" y="122"/>
                  </a:cubicBezTo>
                  <a:cubicBezTo>
                    <a:pt x="37" y="123"/>
                    <a:pt x="34" y="123"/>
                    <a:pt x="31" y="123"/>
                  </a:cubicBezTo>
                  <a:cubicBezTo>
                    <a:pt x="27" y="123"/>
                    <a:pt x="23" y="122"/>
                    <a:pt x="19" y="120"/>
                  </a:cubicBezTo>
                  <a:cubicBezTo>
                    <a:pt x="15" y="118"/>
                    <a:pt x="12" y="116"/>
                    <a:pt x="9" y="112"/>
                  </a:cubicBezTo>
                  <a:cubicBezTo>
                    <a:pt x="6" y="108"/>
                    <a:pt x="4" y="104"/>
                    <a:pt x="2" y="99"/>
                  </a:cubicBezTo>
                  <a:cubicBezTo>
                    <a:pt x="1" y="93"/>
                    <a:pt x="0" y="87"/>
                    <a:pt x="0" y="80"/>
                  </a:cubicBezTo>
                  <a:cubicBezTo>
                    <a:pt x="0" y="74"/>
                    <a:pt x="1" y="68"/>
                    <a:pt x="3" y="63"/>
                  </a:cubicBezTo>
                  <a:cubicBezTo>
                    <a:pt x="4" y="57"/>
                    <a:pt x="7" y="53"/>
                    <a:pt x="10" y="49"/>
                  </a:cubicBezTo>
                  <a:cubicBezTo>
                    <a:pt x="13" y="45"/>
                    <a:pt x="17" y="42"/>
                    <a:pt x="21" y="40"/>
                  </a:cubicBezTo>
                  <a:cubicBezTo>
                    <a:pt x="26" y="37"/>
                    <a:pt x="31" y="36"/>
                    <a:pt x="36" y="36"/>
                  </a:cubicBezTo>
                  <a:cubicBezTo>
                    <a:pt x="41" y="36"/>
                    <a:pt x="45" y="37"/>
                    <a:pt x="48" y="39"/>
                  </a:cubicBezTo>
                  <a:cubicBezTo>
                    <a:pt x="52" y="40"/>
                    <a:pt x="55" y="42"/>
                    <a:pt x="57" y="45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8" y="122"/>
                    <a:pt x="78" y="122"/>
                    <a:pt x="78" y="122"/>
                  </a:cubicBezTo>
                  <a:lnTo>
                    <a:pt x="65" y="122"/>
                  </a:lnTo>
                  <a:close/>
                  <a:moveTo>
                    <a:pt x="38" y="107"/>
                  </a:moveTo>
                  <a:cubicBezTo>
                    <a:pt x="42" y="107"/>
                    <a:pt x="46" y="106"/>
                    <a:pt x="49" y="104"/>
                  </a:cubicBezTo>
                  <a:cubicBezTo>
                    <a:pt x="52" y="103"/>
                    <a:pt x="55" y="100"/>
                    <a:pt x="57" y="97"/>
                  </a:cubicBezTo>
                  <a:cubicBezTo>
                    <a:pt x="57" y="59"/>
                    <a:pt x="57" y="59"/>
                    <a:pt x="57" y="59"/>
                  </a:cubicBezTo>
                  <a:cubicBezTo>
                    <a:pt x="55" y="57"/>
                    <a:pt x="53" y="55"/>
                    <a:pt x="50" y="53"/>
                  </a:cubicBezTo>
                  <a:cubicBezTo>
                    <a:pt x="47" y="52"/>
                    <a:pt x="44" y="52"/>
                    <a:pt x="41" y="52"/>
                  </a:cubicBezTo>
                  <a:cubicBezTo>
                    <a:pt x="38" y="52"/>
                    <a:pt x="35" y="52"/>
                    <a:pt x="33" y="53"/>
                  </a:cubicBezTo>
                  <a:cubicBezTo>
                    <a:pt x="30" y="55"/>
                    <a:pt x="28" y="56"/>
                    <a:pt x="26" y="59"/>
                  </a:cubicBezTo>
                  <a:cubicBezTo>
                    <a:pt x="25" y="61"/>
                    <a:pt x="23" y="64"/>
                    <a:pt x="23" y="67"/>
                  </a:cubicBezTo>
                  <a:cubicBezTo>
                    <a:pt x="22" y="71"/>
                    <a:pt x="21" y="75"/>
                    <a:pt x="21" y="80"/>
                  </a:cubicBezTo>
                  <a:cubicBezTo>
                    <a:pt x="21" y="85"/>
                    <a:pt x="22" y="89"/>
                    <a:pt x="22" y="93"/>
                  </a:cubicBezTo>
                  <a:cubicBezTo>
                    <a:pt x="23" y="96"/>
                    <a:pt x="24" y="99"/>
                    <a:pt x="26" y="101"/>
                  </a:cubicBezTo>
                  <a:cubicBezTo>
                    <a:pt x="27" y="103"/>
                    <a:pt x="29" y="105"/>
                    <a:pt x="31" y="106"/>
                  </a:cubicBezTo>
                  <a:cubicBezTo>
                    <a:pt x="33" y="107"/>
                    <a:pt x="36" y="107"/>
                    <a:pt x="38" y="107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5" name="Freeform 28">
              <a:extLst>
                <a:ext uri="{FF2B5EF4-FFF2-40B4-BE49-F238E27FC236}">
                  <a16:creationId xmlns:a16="http://schemas.microsoft.com/office/drawing/2014/main" id="{5D8E6F00-0DBA-40AD-A3E4-928BB718D5E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319" y="2190"/>
              <a:ext cx="105" cy="119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59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59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6" name="Freeform 29">
              <a:extLst>
                <a:ext uri="{FF2B5EF4-FFF2-40B4-BE49-F238E27FC236}">
                  <a16:creationId xmlns:a16="http://schemas.microsoft.com/office/drawing/2014/main" id="{541F6F10-1CD0-4A7D-906B-84EBB8CF3F9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48" y="2190"/>
              <a:ext cx="86" cy="119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2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2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4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7" name="Freeform 30">
              <a:extLst>
                <a:ext uri="{FF2B5EF4-FFF2-40B4-BE49-F238E27FC236}">
                  <a16:creationId xmlns:a16="http://schemas.microsoft.com/office/drawing/2014/main" id="{73D483A8-6F9B-4971-A417-7E4633DF9CD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16" y="2190"/>
              <a:ext cx="86" cy="119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1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1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3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8" name="Freeform 31">
              <a:extLst>
                <a:ext uri="{FF2B5EF4-FFF2-40B4-BE49-F238E27FC236}">
                  <a16:creationId xmlns:a16="http://schemas.microsoft.com/office/drawing/2014/main" id="{B2065AF9-9943-41C5-AD08-6B1F64C0346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731" y="2190"/>
              <a:ext cx="105" cy="119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59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59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9" name="Freeform 32">
              <a:extLst>
                <a:ext uri="{FF2B5EF4-FFF2-40B4-BE49-F238E27FC236}">
                  <a16:creationId xmlns:a16="http://schemas.microsoft.com/office/drawing/2014/main" id="{417DF459-370A-4595-89F4-6A153722814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71" y="2189"/>
              <a:ext cx="72" cy="118"/>
            </a:xfrm>
            <a:custGeom>
              <a:avLst/>
              <a:gdLst>
                <a:gd name="T0" fmla="*/ 0 w 53"/>
                <a:gd name="T1" fmla="*/ 86 h 86"/>
                <a:gd name="T2" fmla="*/ 0 w 53"/>
                <a:gd name="T3" fmla="*/ 2 h 86"/>
                <a:gd name="T4" fmla="*/ 12 w 53"/>
                <a:gd name="T5" fmla="*/ 2 h 86"/>
                <a:gd name="T6" fmla="*/ 16 w 53"/>
                <a:gd name="T7" fmla="*/ 3 h 86"/>
                <a:gd name="T8" fmla="*/ 18 w 53"/>
                <a:gd name="T9" fmla="*/ 7 h 86"/>
                <a:gd name="T10" fmla="*/ 19 w 53"/>
                <a:gd name="T11" fmla="*/ 17 h 86"/>
                <a:gd name="T12" fmla="*/ 30 w 53"/>
                <a:gd name="T13" fmla="*/ 5 h 86"/>
                <a:gd name="T14" fmla="*/ 43 w 53"/>
                <a:gd name="T15" fmla="*/ 0 h 86"/>
                <a:gd name="T16" fmla="*/ 53 w 53"/>
                <a:gd name="T17" fmla="*/ 3 h 86"/>
                <a:gd name="T18" fmla="*/ 51 w 53"/>
                <a:gd name="T19" fmla="*/ 18 h 86"/>
                <a:gd name="T20" fmla="*/ 50 w 53"/>
                <a:gd name="T21" fmla="*/ 20 h 86"/>
                <a:gd name="T22" fmla="*/ 48 w 53"/>
                <a:gd name="T23" fmla="*/ 21 h 86"/>
                <a:gd name="T24" fmla="*/ 44 w 53"/>
                <a:gd name="T25" fmla="*/ 20 h 86"/>
                <a:gd name="T26" fmla="*/ 39 w 53"/>
                <a:gd name="T27" fmla="*/ 20 h 86"/>
                <a:gd name="T28" fmla="*/ 28 w 53"/>
                <a:gd name="T29" fmla="*/ 23 h 86"/>
                <a:gd name="T30" fmla="*/ 20 w 53"/>
                <a:gd name="T31" fmla="*/ 34 h 86"/>
                <a:gd name="T32" fmla="*/ 20 w 53"/>
                <a:gd name="T33" fmla="*/ 86 h 86"/>
                <a:gd name="T34" fmla="*/ 0 w 53"/>
                <a:gd name="T3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86">
                  <a:moveTo>
                    <a:pt x="0" y="86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4" y="2"/>
                    <a:pt x="15" y="2"/>
                    <a:pt x="16" y="3"/>
                  </a:cubicBezTo>
                  <a:cubicBezTo>
                    <a:pt x="17" y="4"/>
                    <a:pt x="17" y="5"/>
                    <a:pt x="18" y="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2" y="12"/>
                    <a:pt x="25" y="8"/>
                    <a:pt x="30" y="5"/>
                  </a:cubicBezTo>
                  <a:cubicBezTo>
                    <a:pt x="34" y="2"/>
                    <a:pt x="38" y="0"/>
                    <a:pt x="43" y="0"/>
                  </a:cubicBezTo>
                  <a:cubicBezTo>
                    <a:pt x="47" y="0"/>
                    <a:pt x="51" y="1"/>
                    <a:pt x="53" y="3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19"/>
                    <a:pt x="50" y="20"/>
                    <a:pt x="50" y="20"/>
                  </a:cubicBezTo>
                  <a:cubicBezTo>
                    <a:pt x="49" y="21"/>
                    <a:pt x="48" y="21"/>
                    <a:pt x="48" y="21"/>
                  </a:cubicBezTo>
                  <a:cubicBezTo>
                    <a:pt x="47" y="21"/>
                    <a:pt x="46" y="21"/>
                    <a:pt x="44" y="20"/>
                  </a:cubicBezTo>
                  <a:cubicBezTo>
                    <a:pt x="43" y="20"/>
                    <a:pt x="41" y="20"/>
                    <a:pt x="39" y="20"/>
                  </a:cubicBezTo>
                  <a:cubicBezTo>
                    <a:pt x="34" y="20"/>
                    <a:pt x="31" y="21"/>
                    <a:pt x="28" y="23"/>
                  </a:cubicBezTo>
                  <a:cubicBezTo>
                    <a:pt x="25" y="26"/>
                    <a:pt x="22" y="29"/>
                    <a:pt x="20" y="34"/>
                  </a:cubicBezTo>
                  <a:cubicBezTo>
                    <a:pt x="20" y="86"/>
                    <a:pt x="20" y="86"/>
                    <a:pt x="20" y="86"/>
                  </a:cubicBezTo>
                  <a:lnTo>
                    <a:pt x="0" y="86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0" name="Freeform 33">
              <a:extLst>
                <a:ext uri="{FF2B5EF4-FFF2-40B4-BE49-F238E27FC236}">
                  <a16:creationId xmlns:a16="http://schemas.microsoft.com/office/drawing/2014/main" id="{25385375-6E93-47D3-8ED4-D91FFF71B09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62" y="2192"/>
              <a:ext cx="116" cy="115"/>
            </a:xfrm>
            <a:custGeom>
              <a:avLst/>
              <a:gdLst>
                <a:gd name="T0" fmla="*/ 52 w 85"/>
                <a:gd name="T1" fmla="*/ 84 h 84"/>
                <a:gd name="T2" fmla="*/ 33 w 85"/>
                <a:gd name="T3" fmla="*/ 84 h 84"/>
                <a:gd name="T4" fmla="*/ 0 w 85"/>
                <a:gd name="T5" fmla="*/ 0 h 84"/>
                <a:gd name="T6" fmla="*/ 17 w 85"/>
                <a:gd name="T7" fmla="*/ 0 h 84"/>
                <a:gd name="T8" fmla="*/ 21 w 85"/>
                <a:gd name="T9" fmla="*/ 1 h 84"/>
                <a:gd name="T10" fmla="*/ 23 w 85"/>
                <a:gd name="T11" fmla="*/ 4 h 84"/>
                <a:gd name="T12" fmla="*/ 39 w 85"/>
                <a:gd name="T13" fmla="*/ 49 h 84"/>
                <a:gd name="T14" fmla="*/ 41 w 85"/>
                <a:gd name="T15" fmla="*/ 56 h 84"/>
                <a:gd name="T16" fmla="*/ 43 w 85"/>
                <a:gd name="T17" fmla="*/ 64 h 84"/>
                <a:gd name="T18" fmla="*/ 45 w 85"/>
                <a:gd name="T19" fmla="*/ 56 h 84"/>
                <a:gd name="T20" fmla="*/ 47 w 85"/>
                <a:gd name="T21" fmla="*/ 49 h 84"/>
                <a:gd name="T22" fmla="*/ 64 w 85"/>
                <a:gd name="T23" fmla="*/ 4 h 84"/>
                <a:gd name="T24" fmla="*/ 66 w 85"/>
                <a:gd name="T25" fmla="*/ 1 h 84"/>
                <a:gd name="T26" fmla="*/ 69 w 85"/>
                <a:gd name="T27" fmla="*/ 0 h 84"/>
                <a:gd name="T28" fmla="*/ 85 w 85"/>
                <a:gd name="T29" fmla="*/ 0 h 84"/>
                <a:gd name="T30" fmla="*/ 52 w 85"/>
                <a:gd name="T31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5" h="84">
                  <a:moveTo>
                    <a:pt x="52" y="84"/>
                  </a:moveTo>
                  <a:cubicBezTo>
                    <a:pt x="33" y="84"/>
                    <a:pt x="33" y="84"/>
                    <a:pt x="33" y="8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8" y="0"/>
                    <a:pt x="20" y="0"/>
                    <a:pt x="21" y="1"/>
                  </a:cubicBezTo>
                  <a:cubicBezTo>
                    <a:pt x="22" y="2"/>
                    <a:pt x="22" y="3"/>
                    <a:pt x="23" y="4"/>
                  </a:cubicBezTo>
                  <a:cubicBezTo>
                    <a:pt x="39" y="49"/>
                    <a:pt x="39" y="49"/>
                    <a:pt x="39" y="49"/>
                  </a:cubicBezTo>
                  <a:cubicBezTo>
                    <a:pt x="40" y="51"/>
                    <a:pt x="41" y="54"/>
                    <a:pt x="41" y="56"/>
                  </a:cubicBezTo>
                  <a:cubicBezTo>
                    <a:pt x="42" y="59"/>
                    <a:pt x="42" y="61"/>
                    <a:pt x="43" y="64"/>
                  </a:cubicBezTo>
                  <a:cubicBezTo>
                    <a:pt x="43" y="61"/>
                    <a:pt x="44" y="59"/>
                    <a:pt x="45" y="56"/>
                  </a:cubicBezTo>
                  <a:cubicBezTo>
                    <a:pt x="45" y="54"/>
                    <a:pt x="46" y="51"/>
                    <a:pt x="47" y="49"/>
                  </a:cubicBezTo>
                  <a:cubicBezTo>
                    <a:pt x="64" y="4"/>
                    <a:pt x="64" y="4"/>
                    <a:pt x="64" y="4"/>
                  </a:cubicBezTo>
                  <a:cubicBezTo>
                    <a:pt x="64" y="3"/>
                    <a:pt x="65" y="2"/>
                    <a:pt x="66" y="1"/>
                  </a:cubicBezTo>
                  <a:cubicBezTo>
                    <a:pt x="67" y="0"/>
                    <a:pt x="68" y="0"/>
                    <a:pt x="69" y="0"/>
                  </a:cubicBezTo>
                  <a:cubicBezTo>
                    <a:pt x="85" y="0"/>
                    <a:pt x="85" y="0"/>
                    <a:pt x="85" y="0"/>
                  </a:cubicBezTo>
                  <a:lnTo>
                    <a:pt x="52" y="84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1" name="Freeform 34">
              <a:extLst>
                <a:ext uri="{FF2B5EF4-FFF2-40B4-BE49-F238E27FC236}">
                  <a16:creationId xmlns:a16="http://schemas.microsoft.com/office/drawing/2014/main" id="{5273A35E-AC3B-46AB-A7E6-0122E494EB3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107" y="2139"/>
              <a:ext cx="35" cy="168"/>
            </a:xfrm>
            <a:custGeom>
              <a:avLst/>
              <a:gdLst>
                <a:gd name="T0" fmla="*/ 26 w 26"/>
                <a:gd name="T1" fmla="*/ 13 h 122"/>
                <a:gd name="T2" fmla="*/ 25 w 26"/>
                <a:gd name="T3" fmla="*/ 18 h 122"/>
                <a:gd name="T4" fmla="*/ 22 w 26"/>
                <a:gd name="T5" fmla="*/ 22 h 122"/>
                <a:gd name="T6" fmla="*/ 18 w 26"/>
                <a:gd name="T7" fmla="*/ 25 h 122"/>
                <a:gd name="T8" fmla="*/ 12 w 26"/>
                <a:gd name="T9" fmla="*/ 26 h 122"/>
                <a:gd name="T10" fmla="*/ 8 w 26"/>
                <a:gd name="T11" fmla="*/ 25 h 122"/>
                <a:gd name="T12" fmla="*/ 3 w 26"/>
                <a:gd name="T13" fmla="*/ 22 h 122"/>
                <a:gd name="T14" fmla="*/ 1 w 26"/>
                <a:gd name="T15" fmla="*/ 18 h 122"/>
                <a:gd name="T16" fmla="*/ 0 w 26"/>
                <a:gd name="T17" fmla="*/ 13 h 122"/>
                <a:gd name="T18" fmla="*/ 1 w 26"/>
                <a:gd name="T19" fmla="*/ 8 h 122"/>
                <a:gd name="T20" fmla="*/ 3 w 26"/>
                <a:gd name="T21" fmla="*/ 4 h 122"/>
                <a:gd name="T22" fmla="*/ 8 w 26"/>
                <a:gd name="T23" fmla="*/ 1 h 122"/>
                <a:gd name="T24" fmla="*/ 12 w 26"/>
                <a:gd name="T25" fmla="*/ 0 h 122"/>
                <a:gd name="T26" fmla="*/ 18 w 26"/>
                <a:gd name="T27" fmla="*/ 1 h 122"/>
                <a:gd name="T28" fmla="*/ 22 w 26"/>
                <a:gd name="T29" fmla="*/ 4 h 122"/>
                <a:gd name="T30" fmla="*/ 25 w 26"/>
                <a:gd name="T31" fmla="*/ 8 h 122"/>
                <a:gd name="T32" fmla="*/ 26 w 26"/>
                <a:gd name="T33" fmla="*/ 13 h 122"/>
                <a:gd name="T34" fmla="*/ 23 w 26"/>
                <a:gd name="T35" fmla="*/ 38 h 122"/>
                <a:gd name="T36" fmla="*/ 23 w 26"/>
                <a:gd name="T37" fmla="*/ 122 h 122"/>
                <a:gd name="T38" fmla="*/ 2 w 26"/>
                <a:gd name="T39" fmla="*/ 122 h 122"/>
                <a:gd name="T40" fmla="*/ 2 w 26"/>
                <a:gd name="T41" fmla="*/ 38 h 122"/>
                <a:gd name="T42" fmla="*/ 23 w 26"/>
                <a:gd name="T43" fmla="*/ 3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122">
                  <a:moveTo>
                    <a:pt x="26" y="13"/>
                  </a:moveTo>
                  <a:cubicBezTo>
                    <a:pt x="26" y="15"/>
                    <a:pt x="25" y="17"/>
                    <a:pt x="25" y="18"/>
                  </a:cubicBezTo>
                  <a:cubicBezTo>
                    <a:pt x="24" y="20"/>
                    <a:pt x="23" y="21"/>
                    <a:pt x="22" y="22"/>
                  </a:cubicBezTo>
                  <a:cubicBezTo>
                    <a:pt x="21" y="23"/>
                    <a:pt x="19" y="24"/>
                    <a:pt x="18" y="25"/>
                  </a:cubicBezTo>
                  <a:cubicBezTo>
                    <a:pt x="16" y="26"/>
                    <a:pt x="14" y="26"/>
                    <a:pt x="12" y="26"/>
                  </a:cubicBezTo>
                  <a:cubicBezTo>
                    <a:pt x="11" y="26"/>
                    <a:pt x="9" y="26"/>
                    <a:pt x="8" y="25"/>
                  </a:cubicBezTo>
                  <a:cubicBezTo>
                    <a:pt x="6" y="24"/>
                    <a:pt x="5" y="23"/>
                    <a:pt x="3" y="22"/>
                  </a:cubicBezTo>
                  <a:cubicBezTo>
                    <a:pt x="2" y="21"/>
                    <a:pt x="1" y="20"/>
                    <a:pt x="1" y="18"/>
                  </a:cubicBezTo>
                  <a:cubicBezTo>
                    <a:pt x="0" y="17"/>
                    <a:pt x="0" y="15"/>
                    <a:pt x="0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1" y="7"/>
                    <a:pt x="2" y="5"/>
                    <a:pt x="3" y="4"/>
                  </a:cubicBezTo>
                  <a:cubicBezTo>
                    <a:pt x="5" y="3"/>
                    <a:pt x="6" y="2"/>
                    <a:pt x="8" y="1"/>
                  </a:cubicBezTo>
                  <a:cubicBezTo>
                    <a:pt x="9" y="1"/>
                    <a:pt x="11" y="0"/>
                    <a:pt x="12" y="0"/>
                  </a:cubicBezTo>
                  <a:cubicBezTo>
                    <a:pt x="14" y="0"/>
                    <a:pt x="16" y="1"/>
                    <a:pt x="18" y="1"/>
                  </a:cubicBezTo>
                  <a:cubicBezTo>
                    <a:pt x="19" y="2"/>
                    <a:pt x="21" y="3"/>
                    <a:pt x="22" y="4"/>
                  </a:cubicBezTo>
                  <a:cubicBezTo>
                    <a:pt x="23" y="5"/>
                    <a:pt x="24" y="7"/>
                    <a:pt x="25" y="8"/>
                  </a:cubicBezTo>
                  <a:cubicBezTo>
                    <a:pt x="25" y="10"/>
                    <a:pt x="26" y="12"/>
                    <a:pt x="26" y="13"/>
                  </a:cubicBezTo>
                  <a:close/>
                  <a:moveTo>
                    <a:pt x="23" y="38"/>
                  </a:moveTo>
                  <a:cubicBezTo>
                    <a:pt x="23" y="122"/>
                    <a:pt x="23" y="122"/>
                    <a:pt x="23" y="122"/>
                  </a:cubicBezTo>
                  <a:cubicBezTo>
                    <a:pt x="2" y="122"/>
                    <a:pt x="2" y="122"/>
                    <a:pt x="2" y="122"/>
                  </a:cubicBezTo>
                  <a:cubicBezTo>
                    <a:pt x="2" y="38"/>
                    <a:pt x="2" y="38"/>
                    <a:pt x="2" y="38"/>
                  </a:cubicBezTo>
                  <a:lnTo>
                    <a:pt x="23" y="38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2" name="Freeform 35">
              <a:extLst>
                <a:ext uri="{FF2B5EF4-FFF2-40B4-BE49-F238E27FC236}">
                  <a16:creationId xmlns:a16="http://schemas.microsoft.com/office/drawing/2014/main" id="{D0FC3BD7-88CF-491B-826B-6788617AAD0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75" y="2190"/>
              <a:ext cx="97" cy="119"/>
            </a:xfrm>
            <a:custGeom>
              <a:avLst/>
              <a:gdLst>
                <a:gd name="T0" fmla="*/ 64 w 71"/>
                <a:gd name="T1" fmla="*/ 19 h 86"/>
                <a:gd name="T2" fmla="*/ 63 w 71"/>
                <a:gd name="T3" fmla="*/ 20 h 86"/>
                <a:gd name="T4" fmla="*/ 60 w 71"/>
                <a:gd name="T5" fmla="*/ 21 h 86"/>
                <a:gd name="T6" fmla="*/ 57 w 71"/>
                <a:gd name="T7" fmla="*/ 20 h 86"/>
                <a:gd name="T8" fmla="*/ 54 w 71"/>
                <a:gd name="T9" fmla="*/ 18 h 86"/>
                <a:gd name="T10" fmla="*/ 49 w 71"/>
                <a:gd name="T11" fmla="*/ 16 h 86"/>
                <a:gd name="T12" fmla="*/ 42 w 71"/>
                <a:gd name="T13" fmla="*/ 15 h 86"/>
                <a:gd name="T14" fmla="*/ 32 w 71"/>
                <a:gd name="T15" fmla="*/ 17 h 86"/>
                <a:gd name="T16" fmla="*/ 26 w 71"/>
                <a:gd name="T17" fmla="*/ 22 h 86"/>
                <a:gd name="T18" fmla="*/ 22 w 71"/>
                <a:gd name="T19" fmla="*/ 31 h 86"/>
                <a:gd name="T20" fmla="*/ 20 w 71"/>
                <a:gd name="T21" fmla="*/ 43 h 86"/>
                <a:gd name="T22" fmla="*/ 22 w 71"/>
                <a:gd name="T23" fmla="*/ 55 h 86"/>
                <a:gd name="T24" fmla="*/ 26 w 71"/>
                <a:gd name="T25" fmla="*/ 64 h 86"/>
                <a:gd name="T26" fmla="*/ 33 w 71"/>
                <a:gd name="T27" fmla="*/ 69 h 86"/>
                <a:gd name="T28" fmla="*/ 41 w 71"/>
                <a:gd name="T29" fmla="*/ 71 h 86"/>
                <a:gd name="T30" fmla="*/ 49 w 71"/>
                <a:gd name="T31" fmla="*/ 70 h 86"/>
                <a:gd name="T32" fmla="*/ 54 w 71"/>
                <a:gd name="T33" fmla="*/ 67 h 86"/>
                <a:gd name="T34" fmla="*/ 58 w 71"/>
                <a:gd name="T35" fmla="*/ 64 h 86"/>
                <a:gd name="T36" fmla="*/ 61 w 71"/>
                <a:gd name="T37" fmla="*/ 63 h 86"/>
                <a:gd name="T38" fmla="*/ 65 w 71"/>
                <a:gd name="T39" fmla="*/ 65 h 86"/>
                <a:gd name="T40" fmla="*/ 71 w 71"/>
                <a:gd name="T41" fmla="*/ 72 h 86"/>
                <a:gd name="T42" fmla="*/ 63 w 71"/>
                <a:gd name="T43" fmla="*/ 79 h 86"/>
                <a:gd name="T44" fmla="*/ 55 w 71"/>
                <a:gd name="T45" fmla="*/ 83 h 86"/>
                <a:gd name="T46" fmla="*/ 46 w 71"/>
                <a:gd name="T47" fmla="*/ 86 h 86"/>
                <a:gd name="T48" fmla="*/ 37 w 71"/>
                <a:gd name="T49" fmla="*/ 86 h 86"/>
                <a:gd name="T50" fmla="*/ 23 w 71"/>
                <a:gd name="T51" fmla="*/ 83 h 86"/>
                <a:gd name="T52" fmla="*/ 11 w 71"/>
                <a:gd name="T53" fmla="*/ 75 h 86"/>
                <a:gd name="T54" fmla="*/ 3 w 71"/>
                <a:gd name="T55" fmla="*/ 61 h 86"/>
                <a:gd name="T56" fmla="*/ 0 w 71"/>
                <a:gd name="T57" fmla="*/ 43 h 86"/>
                <a:gd name="T58" fmla="*/ 2 w 71"/>
                <a:gd name="T59" fmla="*/ 26 h 86"/>
                <a:gd name="T60" fmla="*/ 10 w 71"/>
                <a:gd name="T61" fmla="*/ 12 h 86"/>
                <a:gd name="T62" fmla="*/ 23 w 71"/>
                <a:gd name="T63" fmla="*/ 3 h 86"/>
                <a:gd name="T64" fmla="*/ 40 w 71"/>
                <a:gd name="T65" fmla="*/ 0 h 86"/>
                <a:gd name="T66" fmla="*/ 57 w 71"/>
                <a:gd name="T67" fmla="*/ 3 h 86"/>
                <a:gd name="T68" fmla="*/ 70 w 71"/>
                <a:gd name="T69" fmla="*/ 11 h 86"/>
                <a:gd name="T70" fmla="*/ 64 w 71"/>
                <a:gd name="T71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86">
                  <a:moveTo>
                    <a:pt x="64" y="19"/>
                  </a:moveTo>
                  <a:cubicBezTo>
                    <a:pt x="64" y="19"/>
                    <a:pt x="63" y="20"/>
                    <a:pt x="63" y="20"/>
                  </a:cubicBezTo>
                  <a:cubicBezTo>
                    <a:pt x="62" y="21"/>
                    <a:pt x="61" y="21"/>
                    <a:pt x="60" y="21"/>
                  </a:cubicBezTo>
                  <a:cubicBezTo>
                    <a:pt x="59" y="21"/>
                    <a:pt x="58" y="21"/>
                    <a:pt x="57" y="20"/>
                  </a:cubicBezTo>
                  <a:cubicBezTo>
                    <a:pt x="56" y="20"/>
                    <a:pt x="55" y="19"/>
                    <a:pt x="54" y="18"/>
                  </a:cubicBezTo>
                  <a:cubicBezTo>
                    <a:pt x="52" y="17"/>
                    <a:pt x="51" y="16"/>
                    <a:pt x="49" y="16"/>
                  </a:cubicBezTo>
                  <a:cubicBezTo>
                    <a:pt x="47" y="15"/>
                    <a:pt x="44" y="15"/>
                    <a:pt x="42" y="15"/>
                  </a:cubicBezTo>
                  <a:cubicBezTo>
                    <a:pt x="38" y="15"/>
                    <a:pt x="35" y="16"/>
                    <a:pt x="32" y="17"/>
                  </a:cubicBezTo>
                  <a:cubicBezTo>
                    <a:pt x="30" y="18"/>
                    <a:pt x="27" y="20"/>
                    <a:pt x="26" y="22"/>
                  </a:cubicBezTo>
                  <a:cubicBezTo>
                    <a:pt x="24" y="25"/>
                    <a:pt x="23" y="28"/>
                    <a:pt x="22" y="31"/>
                  </a:cubicBezTo>
                  <a:cubicBezTo>
                    <a:pt x="21" y="35"/>
                    <a:pt x="20" y="38"/>
                    <a:pt x="20" y="43"/>
                  </a:cubicBezTo>
                  <a:cubicBezTo>
                    <a:pt x="20" y="47"/>
                    <a:pt x="21" y="51"/>
                    <a:pt x="22" y="55"/>
                  </a:cubicBezTo>
                  <a:cubicBezTo>
                    <a:pt x="23" y="58"/>
                    <a:pt x="24" y="61"/>
                    <a:pt x="26" y="64"/>
                  </a:cubicBezTo>
                  <a:cubicBezTo>
                    <a:pt x="28" y="66"/>
                    <a:pt x="30" y="68"/>
                    <a:pt x="33" y="69"/>
                  </a:cubicBezTo>
                  <a:cubicBezTo>
                    <a:pt x="35" y="70"/>
                    <a:pt x="38" y="71"/>
                    <a:pt x="41" y="71"/>
                  </a:cubicBezTo>
                  <a:cubicBezTo>
                    <a:pt x="44" y="71"/>
                    <a:pt x="47" y="70"/>
                    <a:pt x="49" y="70"/>
                  </a:cubicBezTo>
                  <a:cubicBezTo>
                    <a:pt x="51" y="69"/>
                    <a:pt x="53" y="68"/>
                    <a:pt x="54" y="67"/>
                  </a:cubicBezTo>
                  <a:cubicBezTo>
                    <a:pt x="55" y="66"/>
                    <a:pt x="57" y="65"/>
                    <a:pt x="58" y="64"/>
                  </a:cubicBezTo>
                  <a:cubicBezTo>
                    <a:pt x="59" y="64"/>
                    <a:pt x="60" y="63"/>
                    <a:pt x="61" y="63"/>
                  </a:cubicBezTo>
                  <a:cubicBezTo>
                    <a:pt x="63" y="63"/>
                    <a:pt x="64" y="64"/>
                    <a:pt x="65" y="65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8" y="75"/>
                    <a:pt x="66" y="77"/>
                    <a:pt x="63" y="79"/>
                  </a:cubicBezTo>
                  <a:cubicBezTo>
                    <a:pt x="61" y="81"/>
                    <a:pt x="58" y="82"/>
                    <a:pt x="55" y="83"/>
                  </a:cubicBezTo>
                  <a:cubicBezTo>
                    <a:pt x="52" y="84"/>
                    <a:pt x="49" y="85"/>
                    <a:pt x="46" y="86"/>
                  </a:cubicBezTo>
                  <a:cubicBezTo>
                    <a:pt x="43" y="86"/>
                    <a:pt x="40" y="86"/>
                    <a:pt x="37" y="86"/>
                  </a:cubicBezTo>
                  <a:cubicBezTo>
                    <a:pt x="32" y="86"/>
                    <a:pt x="27" y="85"/>
                    <a:pt x="23" y="83"/>
                  </a:cubicBezTo>
                  <a:cubicBezTo>
                    <a:pt x="18" y="81"/>
                    <a:pt x="14" y="79"/>
                    <a:pt x="11" y="75"/>
                  </a:cubicBezTo>
                  <a:cubicBezTo>
                    <a:pt x="7" y="71"/>
                    <a:pt x="5" y="67"/>
                    <a:pt x="3" y="61"/>
                  </a:cubicBezTo>
                  <a:cubicBezTo>
                    <a:pt x="1" y="56"/>
                    <a:pt x="0" y="50"/>
                    <a:pt x="0" y="43"/>
                  </a:cubicBezTo>
                  <a:cubicBezTo>
                    <a:pt x="0" y="37"/>
                    <a:pt x="1" y="31"/>
                    <a:pt x="2" y="26"/>
                  </a:cubicBezTo>
                  <a:cubicBezTo>
                    <a:pt x="4" y="20"/>
                    <a:pt x="7" y="16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ubicBezTo>
                    <a:pt x="47" y="0"/>
                    <a:pt x="52" y="1"/>
                    <a:pt x="57" y="3"/>
                  </a:cubicBezTo>
                  <a:cubicBezTo>
                    <a:pt x="62" y="5"/>
                    <a:pt x="66" y="7"/>
                    <a:pt x="70" y="11"/>
                  </a:cubicBezTo>
                  <a:lnTo>
                    <a:pt x="64" y="19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3" name="Freeform 36">
              <a:extLst>
                <a:ext uri="{FF2B5EF4-FFF2-40B4-BE49-F238E27FC236}">
                  <a16:creationId xmlns:a16="http://schemas.microsoft.com/office/drawing/2014/main" id="{5CD43B14-AFBC-4F44-9842-547D47D4B80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295" y="2190"/>
              <a:ext cx="105" cy="119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60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60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4" name="Freeform 37">
              <a:extLst>
                <a:ext uri="{FF2B5EF4-FFF2-40B4-BE49-F238E27FC236}">
                  <a16:creationId xmlns:a16="http://schemas.microsoft.com/office/drawing/2014/main" id="{E2B098D7-9520-4D0F-8C90-33F26A79651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424" y="2190"/>
              <a:ext cx="86" cy="119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2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2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4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3" name="Flèche : pentagone 2">
            <a:extLst>
              <a:ext uri="{FF2B5EF4-FFF2-40B4-BE49-F238E27FC236}">
                <a16:creationId xmlns:a16="http://schemas.microsoft.com/office/drawing/2014/main" id="{6754421C-0110-4463-BFB3-CE7998801BDB}"/>
              </a:ext>
            </a:extLst>
          </p:cNvPr>
          <p:cNvSpPr/>
          <p:nvPr userDrawn="1"/>
        </p:nvSpPr>
        <p:spPr>
          <a:xfrm>
            <a:off x="0" y="3794426"/>
            <a:ext cx="11448000" cy="129600"/>
          </a:xfrm>
          <a:prstGeom prst="homePlate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Espace réservé du texte 6">
            <a:extLst>
              <a:ext uri="{FF2B5EF4-FFF2-40B4-BE49-F238E27FC236}">
                <a16:creationId xmlns:a16="http://schemas.microsoft.com/office/drawing/2014/main" id="{4D74C7C0-33AD-4151-A604-3E87977B306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086587" y="4337537"/>
            <a:ext cx="2480698" cy="389143"/>
          </a:xfrm>
        </p:spPr>
        <p:txBody>
          <a:bodyPr anchor="b">
            <a:normAutofit/>
          </a:bodyPr>
          <a:lstStyle>
            <a:lvl1pPr marL="0" indent="0" algn="l">
              <a:buNone/>
              <a:defRPr sz="18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dirty="0"/>
              <a:t>00 xxx 2000</a:t>
            </a:r>
          </a:p>
        </p:txBody>
      </p:sp>
      <p:sp>
        <p:nvSpPr>
          <p:cNvPr id="66" name="Espace réservé du texte 6">
            <a:extLst>
              <a:ext uri="{FF2B5EF4-FFF2-40B4-BE49-F238E27FC236}">
                <a16:creationId xmlns:a16="http://schemas.microsoft.com/office/drawing/2014/main" id="{ACAC3B54-B402-4D50-8345-EC04072AD7C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086587" y="4906347"/>
            <a:ext cx="2480698" cy="985248"/>
          </a:xfrm>
        </p:spPr>
        <p:txBody>
          <a:bodyPr>
            <a:normAutofit/>
          </a:bodyPr>
          <a:lstStyle>
            <a:lvl1pPr marL="0" indent="0" algn="l">
              <a:spcBef>
                <a:spcPts val="600"/>
              </a:spcBef>
              <a:spcAft>
                <a:spcPts val="600"/>
              </a:spcAft>
              <a:buNone/>
              <a:defRPr sz="1100" spc="100" baseline="0">
                <a:solidFill>
                  <a:schemeClr val="tx2"/>
                </a:solidFill>
              </a:defRPr>
            </a:lvl1pPr>
            <a:lvl2pPr algn="l">
              <a:spcBef>
                <a:spcPts val="0"/>
              </a:spcBef>
              <a:spcAft>
                <a:spcPts val="600"/>
              </a:spcAft>
              <a:defRPr sz="1000" spc="0" baseline="0"/>
            </a:lvl2pPr>
            <a:lvl3pPr algn="ctr">
              <a:spcBef>
                <a:spcPts val="600"/>
              </a:spcBef>
              <a:spcAft>
                <a:spcPts val="600"/>
              </a:spcAft>
              <a:defRPr/>
            </a:lvl3pPr>
            <a:lvl4pPr algn="ctr">
              <a:spcBef>
                <a:spcPts val="600"/>
              </a:spcBef>
              <a:spcAft>
                <a:spcPts val="600"/>
              </a:spcAft>
              <a:defRPr/>
            </a:lvl4pPr>
            <a:lvl5pPr marL="0" indent="0" algn="ctr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67" name="Espace réservé du texte 6">
            <a:extLst>
              <a:ext uri="{FF2B5EF4-FFF2-40B4-BE49-F238E27FC236}">
                <a16:creationId xmlns:a16="http://schemas.microsoft.com/office/drawing/2014/main" id="{662C12C1-3639-409F-A43B-336FB3510A0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624715" y="4337537"/>
            <a:ext cx="2480698" cy="389143"/>
          </a:xfrm>
        </p:spPr>
        <p:txBody>
          <a:bodyPr anchor="b">
            <a:normAutofit/>
          </a:bodyPr>
          <a:lstStyle>
            <a:lvl1pPr marL="0" indent="0" algn="l">
              <a:buNone/>
              <a:defRPr sz="18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dirty="0"/>
              <a:t>00 xxx 2000</a:t>
            </a:r>
          </a:p>
        </p:txBody>
      </p:sp>
      <p:sp>
        <p:nvSpPr>
          <p:cNvPr id="68" name="Espace réservé du texte 6">
            <a:extLst>
              <a:ext uri="{FF2B5EF4-FFF2-40B4-BE49-F238E27FC236}">
                <a16:creationId xmlns:a16="http://schemas.microsoft.com/office/drawing/2014/main" id="{9D81FC28-B169-4E4E-8F4A-0DC81FEDB09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624715" y="4906347"/>
            <a:ext cx="2480698" cy="985248"/>
          </a:xfrm>
        </p:spPr>
        <p:txBody>
          <a:bodyPr>
            <a:normAutofit/>
          </a:bodyPr>
          <a:lstStyle>
            <a:lvl1pPr marL="0" indent="0" algn="l">
              <a:spcBef>
                <a:spcPts val="600"/>
              </a:spcBef>
              <a:spcAft>
                <a:spcPts val="600"/>
              </a:spcAft>
              <a:buNone/>
              <a:defRPr sz="1100" spc="100" baseline="0">
                <a:solidFill>
                  <a:schemeClr val="tx2"/>
                </a:solidFill>
              </a:defRPr>
            </a:lvl1pPr>
            <a:lvl2pPr algn="l">
              <a:spcBef>
                <a:spcPts val="0"/>
              </a:spcBef>
              <a:spcAft>
                <a:spcPts val="600"/>
              </a:spcAft>
              <a:defRPr sz="1000" spc="0" baseline="0"/>
            </a:lvl2pPr>
            <a:lvl3pPr algn="ctr">
              <a:spcBef>
                <a:spcPts val="600"/>
              </a:spcBef>
              <a:spcAft>
                <a:spcPts val="600"/>
              </a:spcAft>
              <a:defRPr/>
            </a:lvl3pPr>
            <a:lvl4pPr algn="ctr">
              <a:spcBef>
                <a:spcPts val="600"/>
              </a:spcBef>
              <a:spcAft>
                <a:spcPts val="600"/>
              </a:spcAft>
              <a:defRPr/>
            </a:lvl4pPr>
            <a:lvl5pPr marL="0" indent="0" algn="ctr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cxnSp>
        <p:nvCxnSpPr>
          <p:cNvPr id="69" name="Connecteur droit 68">
            <a:extLst>
              <a:ext uri="{FF2B5EF4-FFF2-40B4-BE49-F238E27FC236}">
                <a16:creationId xmlns:a16="http://schemas.microsoft.com/office/drawing/2014/main" id="{769ABBA3-7410-4F2E-B319-50214A5DAF22}"/>
              </a:ext>
            </a:extLst>
          </p:cNvPr>
          <p:cNvCxnSpPr>
            <a:cxnSpLocks/>
          </p:cNvCxnSpPr>
          <p:nvPr userDrawn="1"/>
        </p:nvCxnSpPr>
        <p:spPr>
          <a:xfrm>
            <a:off x="5556000" y="1484669"/>
            <a:ext cx="1080000" cy="0"/>
          </a:xfrm>
          <a:prstGeom prst="line">
            <a:avLst/>
          </a:prstGeom>
          <a:ln w="25400" cmpd="sng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3623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time li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40025C-4D4A-4C56-99A3-CC030B51C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403123"/>
            <a:ext cx="10728000" cy="890661"/>
          </a:xfrm>
        </p:spPr>
        <p:txBody>
          <a:bodyPr anchor="b" anchorCtr="0">
            <a:normAutofit/>
          </a:bodyPr>
          <a:lstStyle>
            <a:lvl1pPr algn="ctr">
              <a:defRPr sz="400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8802B44-4A59-47B8-96AD-0EEBF2CE2A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48000" y="6287526"/>
            <a:ext cx="900000" cy="365125"/>
          </a:xfrm>
        </p:spPr>
        <p:txBody>
          <a:bodyPr/>
          <a:lstStyle>
            <a:lvl1pPr>
              <a:defRPr sz="1000"/>
            </a:lvl1pPr>
          </a:lstStyle>
          <a:p>
            <a:fld id="{546A2045-5E15-473D-A1FC-627A4DE879E7}" type="datetime1">
              <a:rPr lang="fr-FR" smtClean="0"/>
              <a:pPr/>
              <a:t>29/07/2020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C656726-0118-4117-8376-7AAECCD9F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000" y="6287526"/>
            <a:ext cx="8100000" cy="365125"/>
          </a:xfrm>
        </p:spPr>
        <p:txBody>
          <a:bodyPr/>
          <a:lstStyle/>
          <a:p>
            <a:r>
              <a:rPr lang="fr-FR" dirty="0"/>
              <a:t>Titre de votre présentation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1ADDECB-A4CB-46C6-A4A3-67426FFFF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28000" y="216000"/>
            <a:ext cx="720000" cy="365125"/>
          </a:xfrm>
        </p:spPr>
        <p:txBody>
          <a:bodyPr/>
          <a:lstStyle/>
          <a:p>
            <a:fld id="{6FC0D52B-8F1C-46D1-AD6E-09D0B9F6DDB5}" type="slidenum">
              <a:rPr lang="fr-FR" smtClean="0"/>
              <a:t>‹N°›</a:t>
            </a:fld>
            <a:endParaRPr lang="fr-FR" dirty="0"/>
          </a:p>
        </p:txBody>
      </p:sp>
      <p:grpSp>
        <p:nvGrpSpPr>
          <p:cNvPr id="29" name="Group 4">
            <a:extLst>
              <a:ext uri="{FF2B5EF4-FFF2-40B4-BE49-F238E27FC236}">
                <a16:creationId xmlns:a16="http://schemas.microsoft.com/office/drawing/2014/main" id="{6485B92B-FD32-4D62-B20A-6DCF4E54042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9022117" y="6391740"/>
            <a:ext cx="2429683" cy="165086"/>
            <a:chOff x="3183" y="2079"/>
            <a:chExt cx="4327" cy="294"/>
          </a:xfrm>
        </p:grpSpPr>
        <p:sp>
          <p:nvSpPr>
            <p:cNvPr id="32" name="Freeform 5">
              <a:extLst>
                <a:ext uri="{FF2B5EF4-FFF2-40B4-BE49-F238E27FC236}">
                  <a16:creationId xmlns:a16="http://schemas.microsoft.com/office/drawing/2014/main" id="{A597915B-B990-4DF3-B950-2E9D0D763A9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61" y="2144"/>
              <a:ext cx="155" cy="165"/>
            </a:xfrm>
            <a:custGeom>
              <a:avLst/>
              <a:gdLst>
                <a:gd name="T0" fmla="*/ 45 w 155"/>
                <a:gd name="T1" fmla="*/ 66 h 165"/>
                <a:gd name="T2" fmla="*/ 91 w 155"/>
                <a:gd name="T3" fmla="*/ 70 h 165"/>
                <a:gd name="T4" fmla="*/ 155 w 155"/>
                <a:gd name="T5" fmla="*/ 165 h 165"/>
                <a:gd name="T6" fmla="*/ 102 w 155"/>
                <a:gd name="T7" fmla="*/ 165 h 165"/>
                <a:gd name="T8" fmla="*/ 61 w 155"/>
                <a:gd name="T9" fmla="*/ 106 h 165"/>
                <a:gd name="T10" fmla="*/ 45 w 155"/>
                <a:gd name="T11" fmla="*/ 125 h 165"/>
                <a:gd name="T12" fmla="*/ 45 w 155"/>
                <a:gd name="T13" fmla="*/ 165 h 165"/>
                <a:gd name="T14" fmla="*/ 0 w 155"/>
                <a:gd name="T15" fmla="*/ 165 h 165"/>
                <a:gd name="T16" fmla="*/ 0 w 155"/>
                <a:gd name="T17" fmla="*/ 0 h 165"/>
                <a:gd name="T18" fmla="*/ 45 w 155"/>
                <a:gd name="T19" fmla="*/ 0 h 165"/>
                <a:gd name="T20" fmla="*/ 45 w 155"/>
                <a:gd name="T21" fmla="*/ 6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5" h="165">
                  <a:moveTo>
                    <a:pt x="45" y="66"/>
                  </a:moveTo>
                  <a:lnTo>
                    <a:pt x="91" y="70"/>
                  </a:lnTo>
                  <a:lnTo>
                    <a:pt x="155" y="165"/>
                  </a:lnTo>
                  <a:lnTo>
                    <a:pt x="102" y="165"/>
                  </a:lnTo>
                  <a:lnTo>
                    <a:pt x="61" y="106"/>
                  </a:lnTo>
                  <a:lnTo>
                    <a:pt x="45" y="125"/>
                  </a:lnTo>
                  <a:lnTo>
                    <a:pt x="45" y="165"/>
                  </a:lnTo>
                  <a:lnTo>
                    <a:pt x="0" y="165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66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" name="Freeform 6">
              <a:extLst>
                <a:ext uri="{FF2B5EF4-FFF2-40B4-BE49-F238E27FC236}">
                  <a16:creationId xmlns:a16="http://schemas.microsoft.com/office/drawing/2014/main" id="{88C92FB0-D361-4015-8E08-588506893F5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61" y="2144"/>
              <a:ext cx="155" cy="165"/>
            </a:xfrm>
            <a:custGeom>
              <a:avLst/>
              <a:gdLst>
                <a:gd name="T0" fmla="*/ 45 w 155"/>
                <a:gd name="T1" fmla="*/ 66 h 165"/>
                <a:gd name="T2" fmla="*/ 91 w 155"/>
                <a:gd name="T3" fmla="*/ 70 h 165"/>
                <a:gd name="T4" fmla="*/ 155 w 155"/>
                <a:gd name="T5" fmla="*/ 165 h 165"/>
                <a:gd name="T6" fmla="*/ 102 w 155"/>
                <a:gd name="T7" fmla="*/ 165 h 165"/>
                <a:gd name="T8" fmla="*/ 61 w 155"/>
                <a:gd name="T9" fmla="*/ 106 h 165"/>
                <a:gd name="T10" fmla="*/ 45 w 155"/>
                <a:gd name="T11" fmla="*/ 125 h 165"/>
                <a:gd name="T12" fmla="*/ 45 w 155"/>
                <a:gd name="T13" fmla="*/ 165 h 165"/>
                <a:gd name="T14" fmla="*/ 0 w 155"/>
                <a:gd name="T15" fmla="*/ 165 h 165"/>
                <a:gd name="T16" fmla="*/ 0 w 155"/>
                <a:gd name="T17" fmla="*/ 0 h 165"/>
                <a:gd name="T18" fmla="*/ 45 w 155"/>
                <a:gd name="T19" fmla="*/ 0 h 165"/>
                <a:gd name="T20" fmla="*/ 45 w 155"/>
                <a:gd name="T21" fmla="*/ 6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5" h="165">
                  <a:moveTo>
                    <a:pt x="45" y="66"/>
                  </a:moveTo>
                  <a:lnTo>
                    <a:pt x="91" y="70"/>
                  </a:lnTo>
                  <a:lnTo>
                    <a:pt x="155" y="165"/>
                  </a:lnTo>
                  <a:lnTo>
                    <a:pt x="102" y="165"/>
                  </a:lnTo>
                  <a:lnTo>
                    <a:pt x="61" y="106"/>
                  </a:lnTo>
                  <a:lnTo>
                    <a:pt x="45" y="125"/>
                  </a:lnTo>
                  <a:lnTo>
                    <a:pt x="45" y="165"/>
                  </a:lnTo>
                  <a:lnTo>
                    <a:pt x="0" y="165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6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" name="Freeform 7">
              <a:extLst>
                <a:ext uri="{FF2B5EF4-FFF2-40B4-BE49-F238E27FC236}">
                  <a16:creationId xmlns:a16="http://schemas.microsoft.com/office/drawing/2014/main" id="{0E738A90-5674-4A7E-BB07-AC262BFA631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35" y="2144"/>
              <a:ext cx="127" cy="165"/>
            </a:xfrm>
            <a:custGeom>
              <a:avLst/>
              <a:gdLst>
                <a:gd name="T0" fmla="*/ 44 w 127"/>
                <a:gd name="T1" fmla="*/ 39 h 165"/>
                <a:gd name="T2" fmla="*/ 0 w 127"/>
                <a:gd name="T3" fmla="*/ 39 h 165"/>
                <a:gd name="T4" fmla="*/ 0 w 127"/>
                <a:gd name="T5" fmla="*/ 0 h 165"/>
                <a:gd name="T6" fmla="*/ 127 w 127"/>
                <a:gd name="T7" fmla="*/ 0 h 165"/>
                <a:gd name="T8" fmla="*/ 127 w 127"/>
                <a:gd name="T9" fmla="*/ 39 h 165"/>
                <a:gd name="T10" fmla="*/ 83 w 127"/>
                <a:gd name="T11" fmla="*/ 39 h 165"/>
                <a:gd name="T12" fmla="*/ 83 w 127"/>
                <a:gd name="T13" fmla="*/ 165 h 165"/>
                <a:gd name="T14" fmla="*/ 44 w 127"/>
                <a:gd name="T15" fmla="*/ 165 h 165"/>
                <a:gd name="T16" fmla="*/ 44 w 127"/>
                <a:gd name="T17" fmla="*/ 39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165">
                  <a:moveTo>
                    <a:pt x="44" y="39"/>
                  </a:moveTo>
                  <a:lnTo>
                    <a:pt x="0" y="39"/>
                  </a:lnTo>
                  <a:lnTo>
                    <a:pt x="0" y="0"/>
                  </a:lnTo>
                  <a:lnTo>
                    <a:pt x="127" y="0"/>
                  </a:lnTo>
                  <a:lnTo>
                    <a:pt x="127" y="39"/>
                  </a:lnTo>
                  <a:lnTo>
                    <a:pt x="83" y="39"/>
                  </a:lnTo>
                  <a:lnTo>
                    <a:pt x="83" y="165"/>
                  </a:lnTo>
                  <a:lnTo>
                    <a:pt x="44" y="165"/>
                  </a:lnTo>
                  <a:lnTo>
                    <a:pt x="44" y="39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" name="Freeform 8">
              <a:extLst>
                <a:ext uri="{FF2B5EF4-FFF2-40B4-BE49-F238E27FC236}">
                  <a16:creationId xmlns:a16="http://schemas.microsoft.com/office/drawing/2014/main" id="{F7CFAE87-D254-471B-8861-1E4D156517D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678" y="2144"/>
              <a:ext cx="153" cy="163"/>
            </a:xfrm>
            <a:custGeom>
              <a:avLst/>
              <a:gdLst>
                <a:gd name="T0" fmla="*/ 56 w 112"/>
                <a:gd name="T1" fmla="*/ 119 h 119"/>
                <a:gd name="T2" fmla="*/ 34 w 112"/>
                <a:gd name="T3" fmla="*/ 115 h 119"/>
                <a:gd name="T4" fmla="*/ 16 w 112"/>
                <a:gd name="T5" fmla="*/ 102 h 119"/>
                <a:gd name="T6" fmla="*/ 4 w 112"/>
                <a:gd name="T7" fmla="*/ 83 h 119"/>
                <a:gd name="T8" fmla="*/ 0 w 112"/>
                <a:gd name="T9" fmla="*/ 60 h 119"/>
                <a:gd name="T10" fmla="*/ 0 w 112"/>
                <a:gd name="T11" fmla="*/ 60 h 119"/>
                <a:gd name="T12" fmla="*/ 4 w 112"/>
                <a:gd name="T13" fmla="*/ 37 h 119"/>
                <a:gd name="T14" fmla="*/ 16 w 112"/>
                <a:gd name="T15" fmla="*/ 18 h 119"/>
                <a:gd name="T16" fmla="*/ 34 w 112"/>
                <a:gd name="T17" fmla="*/ 5 h 119"/>
                <a:gd name="T18" fmla="*/ 56 w 112"/>
                <a:gd name="T19" fmla="*/ 0 h 119"/>
                <a:gd name="T20" fmla="*/ 79 w 112"/>
                <a:gd name="T21" fmla="*/ 5 h 119"/>
                <a:gd name="T22" fmla="*/ 96 w 112"/>
                <a:gd name="T23" fmla="*/ 18 h 119"/>
                <a:gd name="T24" fmla="*/ 108 w 112"/>
                <a:gd name="T25" fmla="*/ 37 h 119"/>
                <a:gd name="T26" fmla="*/ 112 w 112"/>
                <a:gd name="T27" fmla="*/ 60 h 119"/>
                <a:gd name="T28" fmla="*/ 112 w 112"/>
                <a:gd name="T29" fmla="*/ 60 h 119"/>
                <a:gd name="T30" fmla="*/ 108 w 112"/>
                <a:gd name="T31" fmla="*/ 83 h 119"/>
                <a:gd name="T32" fmla="*/ 96 w 112"/>
                <a:gd name="T33" fmla="*/ 102 h 119"/>
                <a:gd name="T34" fmla="*/ 78 w 112"/>
                <a:gd name="T35" fmla="*/ 115 h 119"/>
                <a:gd name="T36" fmla="*/ 56 w 112"/>
                <a:gd name="T37" fmla="*/ 119 h 119"/>
                <a:gd name="T38" fmla="*/ 56 w 112"/>
                <a:gd name="T39" fmla="*/ 91 h 119"/>
                <a:gd name="T40" fmla="*/ 67 w 112"/>
                <a:gd name="T41" fmla="*/ 88 h 119"/>
                <a:gd name="T42" fmla="*/ 75 w 112"/>
                <a:gd name="T43" fmla="*/ 82 h 119"/>
                <a:gd name="T44" fmla="*/ 81 w 112"/>
                <a:gd name="T45" fmla="*/ 72 h 119"/>
                <a:gd name="T46" fmla="*/ 83 w 112"/>
                <a:gd name="T47" fmla="*/ 60 h 119"/>
                <a:gd name="T48" fmla="*/ 83 w 112"/>
                <a:gd name="T49" fmla="*/ 60 h 119"/>
                <a:gd name="T50" fmla="*/ 81 w 112"/>
                <a:gd name="T51" fmla="*/ 48 h 119"/>
                <a:gd name="T52" fmla="*/ 75 w 112"/>
                <a:gd name="T53" fmla="*/ 38 h 119"/>
                <a:gd name="T54" fmla="*/ 67 w 112"/>
                <a:gd name="T55" fmla="*/ 32 h 119"/>
                <a:gd name="T56" fmla="*/ 56 w 112"/>
                <a:gd name="T57" fmla="*/ 29 h 119"/>
                <a:gd name="T58" fmla="*/ 45 w 112"/>
                <a:gd name="T59" fmla="*/ 32 h 119"/>
                <a:gd name="T60" fmla="*/ 37 w 112"/>
                <a:gd name="T61" fmla="*/ 38 h 119"/>
                <a:gd name="T62" fmla="*/ 31 w 112"/>
                <a:gd name="T63" fmla="*/ 48 h 119"/>
                <a:gd name="T64" fmla="*/ 29 w 112"/>
                <a:gd name="T65" fmla="*/ 60 h 119"/>
                <a:gd name="T66" fmla="*/ 29 w 112"/>
                <a:gd name="T67" fmla="*/ 60 h 119"/>
                <a:gd name="T68" fmla="*/ 31 w 112"/>
                <a:gd name="T69" fmla="*/ 72 h 119"/>
                <a:gd name="T70" fmla="*/ 37 w 112"/>
                <a:gd name="T71" fmla="*/ 81 h 119"/>
                <a:gd name="T72" fmla="*/ 45 w 112"/>
                <a:gd name="T73" fmla="*/ 88 h 119"/>
                <a:gd name="T74" fmla="*/ 56 w 112"/>
                <a:gd name="T75" fmla="*/ 91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2" h="119">
                  <a:moveTo>
                    <a:pt x="56" y="119"/>
                  </a:moveTo>
                  <a:cubicBezTo>
                    <a:pt x="48" y="119"/>
                    <a:pt x="40" y="118"/>
                    <a:pt x="34" y="115"/>
                  </a:cubicBezTo>
                  <a:cubicBezTo>
                    <a:pt x="27" y="112"/>
                    <a:pt x="21" y="107"/>
                    <a:pt x="16" y="102"/>
                  </a:cubicBezTo>
                  <a:cubicBezTo>
                    <a:pt x="11" y="97"/>
                    <a:pt x="7" y="90"/>
                    <a:pt x="4" y="83"/>
                  </a:cubicBezTo>
                  <a:cubicBezTo>
                    <a:pt x="1" y="76"/>
                    <a:pt x="0" y="68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52"/>
                    <a:pt x="1" y="44"/>
                    <a:pt x="4" y="37"/>
                  </a:cubicBezTo>
                  <a:cubicBezTo>
                    <a:pt x="7" y="30"/>
                    <a:pt x="11" y="23"/>
                    <a:pt x="16" y="18"/>
                  </a:cubicBezTo>
                  <a:cubicBezTo>
                    <a:pt x="21" y="12"/>
                    <a:pt x="27" y="8"/>
                    <a:pt x="34" y="5"/>
                  </a:cubicBezTo>
                  <a:cubicBezTo>
                    <a:pt x="41" y="2"/>
                    <a:pt x="48" y="0"/>
                    <a:pt x="56" y="0"/>
                  </a:cubicBezTo>
                  <a:cubicBezTo>
                    <a:pt x="64" y="0"/>
                    <a:pt x="72" y="2"/>
                    <a:pt x="79" y="5"/>
                  </a:cubicBezTo>
                  <a:cubicBezTo>
                    <a:pt x="85" y="8"/>
                    <a:pt x="91" y="12"/>
                    <a:pt x="96" y="18"/>
                  </a:cubicBezTo>
                  <a:cubicBezTo>
                    <a:pt x="101" y="23"/>
                    <a:pt x="105" y="29"/>
                    <a:pt x="108" y="37"/>
                  </a:cubicBezTo>
                  <a:cubicBezTo>
                    <a:pt x="111" y="44"/>
                    <a:pt x="112" y="51"/>
                    <a:pt x="112" y="60"/>
                  </a:cubicBezTo>
                  <a:cubicBezTo>
                    <a:pt x="112" y="60"/>
                    <a:pt x="112" y="60"/>
                    <a:pt x="112" y="60"/>
                  </a:cubicBezTo>
                  <a:cubicBezTo>
                    <a:pt x="112" y="68"/>
                    <a:pt x="111" y="76"/>
                    <a:pt x="108" y="83"/>
                  </a:cubicBezTo>
                  <a:cubicBezTo>
                    <a:pt x="105" y="90"/>
                    <a:pt x="101" y="97"/>
                    <a:pt x="96" y="102"/>
                  </a:cubicBezTo>
                  <a:cubicBezTo>
                    <a:pt x="91" y="107"/>
                    <a:pt x="85" y="112"/>
                    <a:pt x="78" y="115"/>
                  </a:cubicBezTo>
                  <a:cubicBezTo>
                    <a:pt x="71" y="118"/>
                    <a:pt x="64" y="119"/>
                    <a:pt x="56" y="119"/>
                  </a:cubicBezTo>
                  <a:close/>
                  <a:moveTo>
                    <a:pt x="56" y="91"/>
                  </a:moveTo>
                  <a:cubicBezTo>
                    <a:pt x="60" y="91"/>
                    <a:pt x="64" y="90"/>
                    <a:pt x="67" y="88"/>
                  </a:cubicBezTo>
                  <a:cubicBezTo>
                    <a:pt x="70" y="87"/>
                    <a:pt x="73" y="85"/>
                    <a:pt x="75" y="82"/>
                  </a:cubicBezTo>
                  <a:cubicBezTo>
                    <a:pt x="78" y="79"/>
                    <a:pt x="80" y="76"/>
                    <a:pt x="81" y="72"/>
                  </a:cubicBezTo>
                  <a:cubicBezTo>
                    <a:pt x="82" y="68"/>
                    <a:pt x="83" y="64"/>
                    <a:pt x="83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56"/>
                    <a:pt x="82" y="52"/>
                    <a:pt x="81" y="48"/>
                  </a:cubicBezTo>
                  <a:cubicBezTo>
                    <a:pt x="80" y="44"/>
                    <a:pt x="78" y="41"/>
                    <a:pt x="75" y="38"/>
                  </a:cubicBezTo>
                  <a:cubicBezTo>
                    <a:pt x="73" y="36"/>
                    <a:pt x="70" y="33"/>
                    <a:pt x="67" y="32"/>
                  </a:cubicBezTo>
                  <a:cubicBezTo>
                    <a:pt x="63" y="30"/>
                    <a:pt x="60" y="29"/>
                    <a:pt x="56" y="29"/>
                  </a:cubicBezTo>
                  <a:cubicBezTo>
                    <a:pt x="52" y="29"/>
                    <a:pt x="48" y="30"/>
                    <a:pt x="45" y="32"/>
                  </a:cubicBezTo>
                  <a:cubicBezTo>
                    <a:pt x="42" y="33"/>
                    <a:pt x="39" y="35"/>
                    <a:pt x="37" y="38"/>
                  </a:cubicBezTo>
                  <a:cubicBezTo>
                    <a:pt x="34" y="41"/>
                    <a:pt x="33" y="44"/>
                    <a:pt x="31" y="48"/>
                  </a:cubicBezTo>
                  <a:cubicBezTo>
                    <a:pt x="30" y="52"/>
                    <a:pt x="29" y="55"/>
                    <a:pt x="29" y="60"/>
                  </a:cubicBezTo>
                  <a:cubicBezTo>
                    <a:pt x="29" y="60"/>
                    <a:pt x="29" y="60"/>
                    <a:pt x="29" y="60"/>
                  </a:cubicBezTo>
                  <a:cubicBezTo>
                    <a:pt x="29" y="64"/>
                    <a:pt x="30" y="68"/>
                    <a:pt x="31" y="72"/>
                  </a:cubicBezTo>
                  <a:cubicBezTo>
                    <a:pt x="33" y="75"/>
                    <a:pt x="34" y="79"/>
                    <a:pt x="37" y="81"/>
                  </a:cubicBezTo>
                  <a:cubicBezTo>
                    <a:pt x="39" y="84"/>
                    <a:pt x="42" y="87"/>
                    <a:pt x="45" y="88"/>
                  </a:cubicBezTo>
                  <a:cubicBezTo>
                    <a:pt x="49" y="90"/>
                    <a:pt x="52" y="91"/>
                    <a:pt x="56" y="91"/>
                  </a:cubicBez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" name="Freeform 9">
              <a:extLst>
                <a:ext uri="{FF2B5EF4-FFF2-40B4-BE49-F238E27FC236}">
                  <a16:creationId xmlns:a16="http://schemas.microsoft.com/office/drawing/2014/main" id="{A9218883-E5B1-4444-A3D0-D64C97F627C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83" y="2144"/>
              <a:ext cx="156" cy="165"/>
            </a:xfrm>
            <a:custGeom>
              <a:avLst/>
              <a:gdLst>
                <a:gd name="T0" fmla="*/ 115 w 156"/>
                <a:gd name="T1" fmla="*/ 165 h 165"/>
                <a:gd name="T2" fmla="*/ 156 w 156"/>
                <a:gd name="T3" fmla="*/ 165 h 165"/>
                <a:gd name="T4" fmla="*/ 96 w 156"/>
                <a:gd name="T5" fmla="*/ 0 h 165"/>
                <a:gd name="T6" fmla="*/ 59 w 156"/>
                <a:gd name="T7" fmla="*/ 0 h 165"/>
                <a:gd name="T8" fmla="*/ 0 w 156"/>
                <a:gd name="T9" fmla="*/ 165 h 165"/>
                <a:gd name="T10" fmla="*/ 41 w 156"/>
                <a:gd name="T11" fmla="*/ 165 h 165"/>
                <a:gd name="T12" fmla="*/ 51 w 156"/>
                <a:gd name="T13" fmla="*/ 134 h 165"/>
                <a:gd name="T14" fmla="*/ 85 w 156"/>
                <a:gd name="T15" fmla="*/ 134 h 165"/>
                <a:gd name="T16" fmla="*/ 77 w 156"/>
                <a:gd name="T17" fmla="*/ 106 h 165"/>
                <a:gd name="T18" fmla="*/ 60 w 156"/>
                <a:gd name="T19" fmla="*/ 106 h 165"/>
                <a:gd name="T20" fmla="*/ 78 w 156"/>
                <a:gd name="T21" fmla="*/ 55 h 165"/>
                <a:gd name="T22" fmla="*/ 115 w 156"/>
                <a:gd name="T23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6" h="165">
                  <a:moveTo>
                    <a:pt x="115" y="165"/>
                  </a:moveTo>
                  <a:lnTo>
                    <a:pt x="156" y="165"/>
                  </a:lnTo>
                  <a:lnTo>
                    <a:pt x="96" y="0"/>
                  </a:lnTo>
                  <a:lnTo>
                    <a:pt x="59" y="0"/>
                  </a:lnTo>
                  <a:lnTo>
                    <a:pt x="0" y="165"/>
                  </a:lnTo>
                  <a:lnTo>
                    <a:pt x="41" y="165"/>
                  </a:lnTo>
                  <a:lnTo>
                    <a:pt x="51" y="134"/>
                  </a:lnTo>
                  <a:lnTo>
                    <a:pt x="85" y="134"/>
                  </a:lnTo>
                  <a:lnTo>
                    <a:pt x="77" y="106"/>
                  </a:lnTo>
                  <a:lnTo>
                    <a:pt x="60" y="106"/>
                  </a:lnTo>
                  <a:lnTo>
                    <a:pt x="78" y="55"/>
                  </a:lnTo>
                  <a:lnTo>
                    <a:pt x="115" y="165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10">
              <a:extLst>
                <a:ext uri="{FF2B5EF4-FFF2-40B4-BE49-F238E27FC236}">
                  <a16:creationId xmlns:a16="http://schemas.microsoft.com/office/drawing/2014/main" id="{D05874C8-9A88-4D02-821C-564871500EA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361" y="2144"/>
              <a:ext cx="154" cy="125"/>
            </a:xfrm>
            <a:custGeom>
              <a:avLst/>
              <a:gdLst>
                <a:gd name="T0" fmla="*/ 45 w 154"/>
                <a:gd name="T1" fmla="*/ 66 h 125"/>
                <a:gd name="T2" fmla="*/ 0 w 154"/>
                <a:gd name="T3" fmla="*/ 6 h 125"/>
                <a:gd name="T4" fmla="*/ 0 w 154"/>
                <a:gd name="T5" fmla="*/ 64 h 125"/>
                <a:gd name="T6" fmla="*/ 45 w 154"/>
                <a:gd name="T7" fmla="*/ 125 h 125"/>
                <a:gd name="T8" fmla="*/ 154 w 154"/>
                <a:gd name="T9" fmla="*/ 0 h 125"/>
                <a:gd name="T10" fmla="*/ 100 w 154"/>
                <a:gd name="T11" fmla="*/ 1 h 125"/>
                <a:gd name="T12" fmla="*/ 45 w 154"/>
                <a:gd name="T13" fmla="*/ 66 h 125"/>
                <a:gd name="T14" fmla="*/ 42 w 154"/>
                <a:gd name="T15" fmla="*/ 64 h 125"/>
                <a:gd name="T16" fmla="*/ 42 w 154"/>
                <a:gd name="T17" fmla="*/ 6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25">
                  <a:moveTo>
                    <a:pt x="45" y="66"/>
                  </a:moveTo>
                  <a:lnTo>
                    <a:pt x="0" y="6"/>
                  </a:lnTo>
                  <a:lnTo>
                    <a:pt x="0" y="64"/>
                  </a:lnTo>
                  <a:lnTo>
                    <a:pt x="45" y="125"/>
                  </a:lnTo>
                  <a:lnTo>
                    <a:pt x="154" y="0"/>
                  </a:lnTo>
                  <a:lnTo>
                    <a:pt x="100" y="1"/>
                  </a:lnTo>
                  <a:lnTo>
                    <a:pt x="45" y="66"/>
                  </a:lnTo>
                  <a:close/>
                  <a:moveTo>
                    <a:pt x="42" y="64"/>
                  </a:moveTo>
                  <a:lnTo>
                    <a:pt x="42" y="64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11">
              <a:extLst>
                <a:ext uri="{FF2B5EF4-FFF2-40B4-BE49-F238E27FC236}">
                  <a16:creationId xmlns:a16="http://schemas.microsoft.com/office/drawing/2014/main" id="{016A8222-D026-4A37-8DA1-14AC32C1E49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361" y="2144"/>
              <a:ext cx="154" cy="125"/>
            </a:xfrm>
            <a:custGeom>
              <a:avLst/>
              <a:gdLst>
                <a:gd name="T0" fmla="*/ 45 w 154"/>
                <a:gd name="T1" fmla="*/ 66 h 125"/>
                <a:gd name="T2" fmla="*/ 0 w 154"/>
                <a:gd name="T3" fmla="*/ 6 h 125"/>
                <a:gd name="T4" fmla="*/ 0 w 154"/>
                <a:gd name="T5" fmla="*/ 64 h 125"/>
                <a:gd name="T6" fmla="*/ 45 w 154"/>
                <a:gd name="T7" fmla="*/ 125 h 125"/>
                <a:gd name="T8" fmla="*/ 154 w 154"/>
                <a:gd name="T9" fmla="*/ 0 h 125"/>
                <a:gd name="T10" fmla="*/ 100 w 154"/>
                <a:gd name="T11" fmla="*/ 1 h 125"/>
                <a:gd name="T12" fmla="*/ 45 w 154"/>
                <a:gd name="T13" fmla="*/ 66 h 125"/>
                <a:gd name="T14" fmla="*/ 42 w 154"/>
                <a:gd name="T15" fmla="*/ 64 h 125"/>
                <a:gd name="T16" fmla="*/ 42 w 154"/>
                <a:gd name="T17" fmla="*/ 6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25">
                  <a:moveTo>
                    <a:pt x="45" y="66"/>
                  </a:moveTo>
                  <a:lnTo>
                    <a:pt x="0" y="6"/>
                  </a:lnTo>
                  <a:lnTo>
                    <a:pt x="0" y="64"/>
                  </a:lnTo>
                  <a:lnTo>
                    <a:pt x="45" y="125"/>
                  </a:lnTo>
                  <a:lnTo>
                    <a:pt x="154" y="0"/>
                  </a:lnTo>
                  <a:lnTo>
                    <a:pt x="100" y="1"/>
                  </a:lnTo>
                  <a:lnTo>
                    <a:pt x="45" y="66"/>
                  </a:lnTo>
                  <a:moveTo>
                    <a:pt x="42" y="64"/>
                  </a:moveTo>
                  <a:lnTo>
                    <a:pt x="42" y="6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12">
              <a:extLst>
                <a:ext uri="{FF2B5EF4-FFF2-40B4-BE49-F238E27FC236}">
                  <a16:creationId xmlns:a16="http://schemas.microsoft.com/office/drawing/2014/main" id="{25A9EA1C-2F3F-42A4-AE92-3C4E6E4405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09" y="2079"/>
              <a:ext cx="166" cy="294"/>
            </a:xfrm>
            <a:custGeom>
              <a:avLst/>
              <a:gdLst>
                <a:gd name="T0" fmla="*/ 19 w 166"/>
                <a:gd name="T1" fmla="*/ 294 h 294"/>
                <a:gd name="T2" fmla="*/ 0 w 166"/>
                <a:gd name="T3" fmla="*/ 294 h 294"/>
                <a:gd name="T4" fmla="*/ 147 w 166"/>
                <a:gd name="T5" fmla="*/ 0 h 294"/>
                <a:gd name="T6" fmla="*/ 166 w 166"/>
                <a:gd name="T7" fmla="*/ 0 h 294"/>
                <a:gd name="T8" fmla="*/ 19 w 166"/>
                <a:gd name="T9" fmla="*/ 294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294">
                  <a:moveTo>
                    <a:pt x="19" y="294"/>
                  </a:moveTo>
                  <a:lnTo>
                    <a:pt x="0" y="294"/>
                  </a:lnTo>
                  <a:lnTo>
                    <a:pt x="147" y="0"/>
                  </a:lnTo>
                  <a:lnTo>
                    <a:pt x="166" y="0"/>
                  </a:lnTo>
                  <a:lnTo>
                    <a:pt x="19" y="294"/>
                  </a:lnTo>
                  <a:close/>
                </a:path>
              </a:pathLst>
            </a:custGeom>
            <a:solidFill>
              <a:srgbClr val="DA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13">
              <a:extLst>
                <a:ext uri="{FF2B5EF4-FFF2-40B4-BE49-F238E27FC236}">
                  <a16:creationId xmlns:a16="http://schemas.microsoft.com/office/drawing/2014/main" id="{0877BAC9-3FBD-45AD-9712-DC22F633E7E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83" y="2144"/>
              <a:ext cx="95" cy="163"/>
            </a:xfrm>
            <a:custGeom>
              <a:avLst/>
              <a:gdLst>
                <a:gd name="T0" fmla="*/ 31 w 95"/>
                <a:gd name="T1" fmla="*/ 139 h 163"/>
                <a:gd name="T2" fmla="*/ 95 w 95"/>
                <a:gd name="T3" fmla="*/ 139 h 163"/>
                <a:gd name="T4" fmla="*/ 95 w 95"/>
                <a:gd name="T5" fmla="*/ 163 h 163"/>
                <a:gd name="T6" fmla="*/ 0 w 95"/>
                <a:gd name="T7" fmla="*/ 163 h 163"/>
                <a:gd name="T8" fmla="*/ 0 w 95"/>
                <a:gd name="T9" fmla="*/ 0 h 163"/>
                <a:gd name="T10" fmla="*/ 31 w 95"/>
                <a:gd name="T11" fmla="*/ 0 h 163"/>
                <a:gd name="T12" fmla="*/ 31 w 95"/>
                <a:gd name="T13" fmla="*/ 139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" h="163">
                  <a:moveTo>
                    <a:pt x="31" y="139"/>
                  </a:moveTo>
                  <a:lnTo>
                    <a:pt x="95" y="139"/>
                  </a:lnTo>
                  <a:lnTo>
                    <a:pt x="95" y="163"/>
                  </a:lnTo>
                  <a:lnTo>
                    <a:pt x="0" y="163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39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14">
              <a:extLst>
                <a:ext uri="{FF2B5EF4-FFF2-40B4-BE49-F238E27FC236}">
                  <a16:creationId xmlns:a16="http://schemas.microsoft.com/office/drawing/2014/main" id="{FB5E6081-CCB0-43C0-9D61-8C4B81E9029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74" y="2134"/>
              <a:ext cx="33" cy="66"/>
            </a:xfrm>
            <a:custGeom>
              <a:avLst/>
              <a:gdLst>
                <a:gd name="T0" fmla="*/ 18 w 24"/>
                <a:gd name="T1" fmla="*/ 0 h 48"/>
                <a:gd name="T2" fmla="*/ 22 w 24"/>
                <a:gd name="T3" fmla="*/ 10 h 48"/>
                <a:gd name="T4" fmla="*/ 24 w 24"/>
                <a:gd name="T5" fmla="*/ 19 h 48"/>
                <a:gd name="T6" fmla="*/ 20 w 24"/>
                <a:gd name="T7" fmla="*/ 34 h 48"/>
                <a:gd name="T8" fmla="*/ 8 w 24"/>
                <a:gd name="T9" fmla="*/ 48 h 48"/>
                <a:gd name="T10" fmla="*/ 1 w 24"/>
                <a:gd name="T11" fmla="*/ 44 h 48"/>
                <a:gd name="T12" fmla="*/ 0 w 24"/>
                <a:gd name="T13" fmla="*/ 43 h 48"/>
                <a:gd name="T14" fmla="*/ 0 w 24"/>
                <a:gd name="T15" fmla="*/ 42 h 48"/>
                <a:gd name="T16" fmla="*/ 1 w 24"/>
                <a:gd name="T17" fmla="*/ 39 h 48"/>
                <a:gd name="T18" fmla="*/ 3 w 24"/>
                <a:gd name="T19" fmla="*/ 36 h 48"/>
                <a:gd name="T20" fmla="*/ 5 w 24"/>
                <a:gd name="T21" fmla="*/ 33 h 48"/>
                <a:gd name="T22" fmla="*/ 7 w 24"/>
                <a:gd name="T23" fmla="*/ 29 h 48"/>
                <a:gd name="T24" fmla="*/ 8 w 24"/>
                <a:gd name="T25" fmla="*/ 24 h 48"/>
                <a:gd name="T26" fmla="*/ 7 w 24"/>
                <a:gd name="T27" fmla="*/ 18 h 48"/>
                <a:gd name="T28" fmla="*/ 4 w 24"/>
                <a:gd name="T29" fmla="*/ 11 h 48"/>
                <a:gd name="T30" fmla="*/ 3 w 24"/>
                <a:gd name="T31" fmla="*/ 9 h 48"/>
                <a:gd name="T32" fmla="*/ 6 w 24"/>
                <a:gd name="T33" fmla="*/ 5 h 48"/>
                <a:gd name="T34" fmla="*/ 18 w 24"/>
                <a:gd name="T3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" h="48">
                  <a:moveTo>
                    <a:pt x="18" y="0"/>
                  </a:moveTo>
                  <a:cubicBezTo>
                    <a:pt x="20" y="3"/>
                    <a:pt x="22" y="6"/>
                    <a:pt x="22" y="10"/>
                  </a:cubicBezTo>
                  <a:cubicBezTo>
                    <a:pt x="23" y="13"/>
                    <a:pt x="24" y="16"/>
                    <a:pt x="24" y="19"/>
                  </a:cubicBezTo>
                  <a:cubicBezTo>
                    <a:pt x="24" y="24"/>
                    <a:pt x="22" y="29"/>
                    <a:pt x="20" y="34"/>
                  </a:cubicBezTo>
                  <a:cubicBezTo>
                    <a:pt x="17" y="39"/>
                    <a:pt x="13" y="44"/>
                    <a:pt x="8" y="48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44"/>
                    <a:pt x="0" y="44"/>
                    <a:pt x="0" y="43"/>
                  </a:cubicBezTo>
                  <a:cubicBezTo>
                    <a:pt x="0" y="43"/>
                    <a:pt x="0" y="42"/>
                    <a:pt x="0" y="42"/>
                  </a:cubicBezTo>
                  <a:cubicBezTo>
                    <a:pt x="0" y="41"/>
                    <a:pt x="0" y="40"/>
                    <a:pt x="1" y="39"/>
                  </a:cubicBezTo>
                  <a:cubicBezTo>
                    <a:pt x="2" y="38"/>
                    <a:pt x="2" y="37"/>
                    <a:pt x="3" y="36"/>
                  </a:cubicBezTo>
                  <a:cubicBezTo>
                    <a:pt x="4" y="35"/>
                    <a:pt x="5" y="34"/>
                    <a:pt x="5" y="33"/>
                  </a:cubicBezTo>
                  <a:cubicBezTo>
                    <a:pt x="6" y="31"/>
                    <a:pt x="7" y="30"/>
                    <a:pt x="7" y="29"/>
                  </a:cubicBezTo>
                  <a:cubicBezTo>
                    <a:pt x="7" y="27"/>
                    <a:pt x="8" y="25"/>
                    <a:pt x="8" y="24"/>
                  </a:cubicBezTo>
                  <a:cubicBezTo>
                    <a:pt x="8" y="22"/>
                    <a:pt x="7" y="20"/>
                    <a:pt x="7" y="18"/>
                  </a:cubicBezTo>
                  <a:cubicBezTo>
                    <a:pt x="6" y="16"/>
                    <a:pt x="5" y="13"/>
                    <a:pt x="4" y="11"/>
                  </a:cubicBezTo>
                  <a:cubicBezTo>
                    <a:pt x="3" y="10"/>
                    <a:pt x="3" y="10"/>
                    <a:pt x="3" y="9"/>
                  </a:cubicBezTo>
                  <a:cubicBezTo>
                    <a:pt x="3" y="7"/>
                    <a:pt x="4" y="6"/>
                    <a:pt x="6" y="5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15">
              <a:extLst>
                <a:ext uri="{FF2B5EF4-FFF2-40B4-BE49-F238E27FC236}">
                  <a16:creationId xmlns:a16="http://schemas.microsoft.com/office/drawing/2014/main" id="{984DEBCC-FDF2-4D8C-B82C-D190D8C5919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42" y="2139"/>
              <a:ext cx="101" cy="168"/>
            </a:xfrm>
            <a:custGeom>
              <a:avLst/>
              <a:gdLst>
                <a:gd name="T0" fmla="*/ 0 w 74"/>
                <a:gd name="T1" fmla="*/ 122 h 122"/>
                <a:gd name="T2" fmla="*/ 0 w 74"/>
                <a:gd name="T3" fmla="*/ 0 h 122"/>
                <a:gd name="T4" fmla="*/ 21 w 74"/>
                <a:gd name="T5" fmla="*/ 0 h 122"/>
                <a:gd name="T6" fmla="*/ 21 w 74"/>
                <a:gd name="T7" fmla="*/ 47 h 122"/>
                <a:gd name="T8" fmla="*/ 32 w 74"/>
                <a:gd name="T9" fmla="*/ 39 h 122"/>
                <a:gd name="T10" fmla="*/ 45 w 74"/>
                <a:gd name="T11" fmla="*/ 37 h 122"/>
                <a:gd name="T12" fmla="*/ 58 w 74"/>
                <a:gd name="T13" fmla="*/ 39 h 122"/>
                <a:gd name="T14" fmla="*/ 66 w 74"/>
                <a:gd name="T15" fmla="*/ 45 h 122"/>
                <a:gd name="T16" fmla="*/ 72 w 74"/>
                <a:gd name="T17" fmla="*/ 55 h 122"/>
                <a:gd name="T18" fmla="*/ 74 w 74"/>
                <a:gd name="T19" fmla="*/ 68 h 122"/>
                <a:gd name="T20" fmla="*/ 74 w 74"/>
                <a:gd name="T21" fmla="*/ 122 h 122"/>
                <a:gd name="T22" fmla="*/ 53 w 74"/>
                <a:gd name="T23" fmla="*/ 122 h 122"/>
                <a:gd name="T24" fmla="*/ 53 w 74"/>
                <a:gd name="T25" fmla="*/ 68 h 122"/>
                <a:gd name="T26" fmla="*/ 50 w 74"/>
                <a:gd name="T27" fmla="*/ 56 h 122"/>
                <a:gd name="T28" fmla="*/ 39 w 74"/>
                <a:gd name="T29" fmla="*/ 52 h 122"/>
                <a:gd name="T30" fmla="*/ 29 w 74"/>
                <a:gd name="T31" fmla="*/ 55 h 122"/>
                <a:gd name="T32" fmla="*/ 21 w 74"/>
                <a:gd name="T33" fmla="*/ 61 h 122"/>
                <a:gd name="T34" fmla="*/ 21 w 74"/>
                <a:gd name="T35" fmla="*/ 122 h 122"/>
                <a:gd name="T36" fmla="*/ 0 w 74"/>
                <a:gd name="T37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4" h="122">
                  <a:moveTo>
                    <a:pt x="0" y="12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4" y="44"/>
                    <a:pt x="28" y="41"/>
                    <a:pt x="32" y="39"/>
                  </a:cubicBezTo>
                  <a:cubicBezTo>
                    <a:pt x="35" y="37"/>
                    <a:pt x="40" y="37"/>
                    <a:pt x="45" y="37"/>
                  </a:cubicBezTo>
                  <a:cubicBezTo>
                    <a:pt x="50" y="37"/>
                    <a:pt x="54" y="37"/>
                    <a:pt x="58" y="39"/>
                  </a:cubicBezTo>
                  <a:cubicBezTo>
                    <a:pt x="61" y="40"/>
                    <a:pt x="64" y="43"/>
                    <a:pt x="66" y="45"/>
                  </a:cubicBezTo>
                  <a:cubicBezTo>
                    <a:pt x="69" y="48"/>
                    <a:pt x="71" y="52"/>
                    <a:pt x="72" y="55"/>
                  </a:cubicBezTo>
                  <a:cubicBezTo>
                    <a:pt x="73" y="59"/>
                    <a:pt x="74" y="64"/>
                    <a:pt x="74" y="68"/>
                  </a:cubicBezTo>
                  <a:cubicBezTo>
                    <a:pt x="74" y="122"/>
                    <a:pt x="74" y="122"/>
                    <a:pt x="74" y="122"/>
                  </a:cubicBezTo>
                  <a:cubicBezTo>
                    <a:pt x="53" y="122"/>
                    <a:pt x="53" y="122"/>
                    <a:pt x="53" y="122"/>
                  </a:cubicBezTo>
                  <a:cubicBezTo>
                    <a:pt x="53" y="68"/>
                    <a:pt x="53" y="68"/>
                    <a:pt x="53" y="68"/>
                  </a:cubicBezTo>
                  <a:cubicBezTo>
                    <a:pt x="53" y="63"/>
                    <a:pt x="52" y="59"/>
                    <a:pt x="50" y="56"/>
                  </a:cubicBezTo>
                  <a:cubicBezTo>
                    <a:pt x="48" y="54"/>
                    <a:pt x="44" y="52"/>
                    <a:pt x="39" y="52"/>
                  </a:cubicBezTo>
                  <a:cubicBezTo>
                    <a:pt x="36" y="52"/>
                    <a:pt x="32" y="53"/>
                    <a:pt x="29" y="55"/>
                  </a:cubicBezTo>
                  <a:cubicBezTo>
                    <a:pt x="26" y="56"/>
                    <a:pt x="23" y="58"/>
                    <a:pt x="21" y="61"/>
                  </a:cubicBezTo>
                  <a:cubicBezTo>
                    <a:pt x="21" y="122"/>
                    <a:pt x="21" y="122"/>
                    <a:pt x="21" y="122"/>
                  </a:cubicBezTo>
                  <a:lnTo>
                    <a:pt x="0" y="122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" name="Freeform 16">
              <a:extLst>
                <a:ext uri="{FF2B5EF4-FFF2-40B4-BE49-F238E27FC236}">
                  <a16:creationId xmlns:a16="http://schemas.microsoft.com/office/drawing/2014/main" id="{73045DCB-A7F4-4843-AE99-080FCFAB47F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81" y="2192"/>
              <a:ext cx="100" cy="11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4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4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6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2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8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19" y="84"/>
                    <a:pt x="16" y="83"/>
                  </a:cubicBezTo>
                  <a:cubicBezTo>
                    <a:pt x="12" y="81"/>
                    <a:pt x="9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0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" name="Freeform 17">
              <a:extLst>
                <a:ext uri="{FF2B5EF4-FFF2-40B4-BE49-F238E27FC236}">
                  <a16:creationId xmlns:a16="http://schemas.microsoft.com/office/drawing/2014/main" id="{6E1DB759-E409-4F70-890E-9D8F7B7FECE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624" y="2190"/>
              <a:ext cx="161" cy="117"/>
            </a:xfrm>
            <a:custGeom>
              <a:avLst/>
              <a:gdLst>
                <a:gd name="T0" fmla="*/ 0 w 118"/>
                <a:gd name="T1" fmla="*/ 85 h 85"/>
                <a:gd name="T2" fmla="*/ 0 w 118"/>
                <a:gd name="T3" fmla="*/ 1 h 85"/>
                <a:gd name="T4" fmla="*/ 12 w 118"/>
                <a:gd name="T5" fmla="*/ 1 h 85"/>
                <a:gd name="T6" fmla="*/ 17 w 118"/>
                <a:gd name="T7" fmla="*/ 5 h 85"/>
                <a:gd name="T8" fmla="*/ 18 w 118"/>
                <a:gd name="T9" fmla="*/ 11 h 85"/>
                <a:gd name="T10" fmla="*/ 23 w 118"/>
                <a:gd name="T11" fmla="*/ 6 h 85"/>
                <a:gd name="T12" fmla="*/ 28 w 118"/>
                <a:gd name="T13" fmla="*/ 3 h 85"/>
                <a:gd name="T14" fmla="*/ 34 w 118"/>
                <a:gd name="T15" fmla="*/ 0 h 85"/>
                <a:gd name="T16" fmla="*/ 41 w 118"/>
                <a:gd name="T17" fmla="*/ 0 h 85"/>
                <a:gd name="T18" fmla="*/ 54 w 118"/>
                <a:gd name="T19" fmla="*/ 4 h 85"/>
                <a:gd name="T20" fmla="*/ 62 w 118"/>
                <a:gd name="T21" fmla="*/ 15 h 85"/>
                <a:gd name="T22" fmla="*/ 67 w 118"/>
                <a:gd name="T23" fmla="*/ 8 h 85"/>
                <a:gd name="T24" fmla="*/ 73 w 118"/>
                <a:gd name="T25" fmla="*/ 3 h 85"/>
                <a:gd name="T26" fmla="*/ 81 w 118"/>
                <a:gd name="T27" fmla="*/ 0 h 85"/>
                <a:gd name="T28" fmla="*/ 89 w 118"/>
                <a:gd name="T29" fmla="*/ 0 h 85"/>
                <a:gd name="T30" fmla="*/ 101 w 118"/>
                <a:gd name="T31" fmla="*/ 2 h 85"/>
                <a:gd name="T32" fmla="*/ 110 w 118"/>
                <a:gd name="T33" fmla="*/ 8 h 85"/>
                <a:gd name="T34" fmla="*/ 116 w 118"/>
                <a:gd name="T35" fmla="*/ 18 h 85"/>
                <a:gd name="T36" fmla="*/ 118 w 118"/>
                <a:gd name="T37" fmla="*/ 31 h 85"/>
                <a:gd name="T38" fmla="*/ 118 w 118"/>
                <a:gd name="T39" fmla="*/ 85 h 85"/>
                <a:gd name="T40" fmla="*/ 97 w 118"/>
                <a:gd name="T41" fmla="*/ 85 h 85"/>
                <a:gd name="T42" fmla="*/ 97 w 118"/>
                <a:gd name="T43" fmla="*/ 31 h 85"/>
                <a:gd name="T44" fmla="*/ 94 w 118"/>
                <a:gd name="T45" fmla="*/ 19 h 85"/>
                <a:gd name="T46" fmla="*/ 84 w 118"/>
                <a:gd name="T47" fmla="*/ 15 h 85"/>
                <a:gd name="T48" fmla="*/ 78 w 118"/>
                <a:gd name="T49" fmla="*/ 16 h 85"/>
                <a:gd name="T50" fmla="*/ 73 w 118"/>
                <a:gd name="T51" fmla="*/ 19 h 85"/>
                <a:gd name="T52" fmla="*/ 70 w 118"/>
                <a:gd name="T53" fmla="*/ 24 h 85"/>
                <a:gd name="T54" fmla="*/ 69 w 118"/>
                <a:gd name="T55" fmla="*/ 31 h 85"/>
                <a:gd name="T56" fmla="*/ 69 w 118"/>
                <a:gd name="T57" fmla="*/ 85 h 85"/>
                <a:gd name="T58" fmla="*/ 49 w 118"/>
                <a:gd name="T59" fmla="*/ 85 h 85"/>
                <a:gd name="T60" fmla="*/ 49 w 118"/>
                <a:gd name="T61" fmla="*/ 31 h 85"/>
                <a:gd name="T62" fmla="*/ 45 w 118"/>
                <a:gd name="T63" fmla="*/ 19 h 85"/>
                <a:gd name="T64" fmla="*/ 35 w 118"/>
                <a:gd name="T65" fmla="*/ 15 h 85"/>
                <a:gd name="T66" fmla="*/ 27 w 118"/>
                <a:gd name="T67" fmla="*/ 17 h 85"/>
                <a:gd name="T68" fmla="*/ 20 w 118"/>
                <a:gd name="T69" fmla="*/ 23 h 85"/>
                <a:gd name="T70" fmla="*/ 20 w 118"/>
                <a:gd name="T71" fmla="*/ 85 h 85"/>
                <a:gd name="T72" fmla="*/ 0 w 118"/>
                <a:gd name="T73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8" h="85">
                  <a:moveTo>
                    <a:pt x="0" y="85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5" y="1"/>
                    <a:pt x="16" y="2"/>
                    <a:pt x="17" y="5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20" y="9"/>
                    <a:pt x="21" y="8"/>
                    <a:pt x="23" y="6"/>
                  </a:cubicBezTo>
                  <a:cubicBezTo>
                    <a:pt x="25" y="5"/>
                    <a:pt x="26" y="4"/>
                    <a:pt x="28" y="3"/>
                  </a:cubicBezTo>
                  <a:cubicBezTo>
                    <a:pt x="30" y="2"/>
                    <a:pt x="32" y="1"/>
                    <a:pt x="34" y="0"/>
                  </a:cubicBezTo>
                  <a:cubicBezTo>
                    <a:pt x="36" y="0"/>
                    <a:pt x="39" y="0"/>
                    <a:pt x="41" y="0"/>
                  </a:cubicBezTo>
                  <a:cubicBezTo>
                    <a:pt x="46" y="0"/>
                    <a:pt x="51" y="1"/>
                    <a:pt x="54" y="4"/>
                  </a:cubicBezTo>
                  <a:cubicBezTo>
                    <a:pt x="58" y="7"/>
                    <a:pt x="60" y="10"/>
                    <a:pt x="62" y="15"/>
                  </a:cubicBezTo>
                  <a:cubicBezTo>
                    <a:pt x="63" y="12"/>
                    <a:pt x="65" y="10"/>
                    <a:pt x="67" y="8"/>
                  </a:cubicBezTo>
                  <a:cubicBezTo>
                    <a:pt x="69" y="6"/>
                    <a:pt x="71" y="4"/>
                    <a:pt x="73" y="3"/>
                  </a:cubicBezTo>
                  <a:cubicBezTo>
                    <a:pt x="76" y="2"/>
                    <a:pt x="78" y="1"/>
                    <a:pt x="81" y="0"/>
                  </a:cubicBezTo>
                  <a:cubicBezTo>
                    <a:pt x="83" y="0"/>
                    <a:pt x="86" y="0"/>
                    <a:pt x="89" y="0"/>
                  </a:cubicBezTo>
                  <a:cubicBezTo>
                    <a:pt x="93" y="0"/>
                    <a:pt x="97" y="0"/>
                    <a:pt x="101" y="2"/>
                  </a:cubicBezTo>
                  <a:cubicBezTo>
                    <a:pt x="105" y="3"/>
                    <a:pt x="108" y="5"/>
                    <a:pt x="110" y="8"/>
                  </a:cubicBezTo>
                  <a:cubicBezTo>
                    <a:pt x="113" y="11"/>
                    <a:pt x="115" y="14"/>
                    <a:pt x="116" y="18"/>
                  </a:cubicBezTo>
                  <a:cubicBezTo>
                    <a:pt x="117" y="22"/>
                    <a:pt x="118" y="26"/>
                    <a:pt x="118" y="31"/>
                  </a:cubicBezTo>
                  <a:cubicBezTo>
                    <a:pt x="118" y="85"/>
                    <a:pt x="118" y="85"/>
                    <a:pt x="118" y="85"/>
                  </a:cubicBezTo>
                  <a:cubicBezTo>
                    <a:pt x="97" y="85"/>
                    <a:pt x="97" y="85"/>
                    <a:pt x="97" y="85"/>
                  </a:cubicBezTo>
                  <a:cubicBezTo>
                    <a:pt x="97" y="31"/>
                    <a:pt x="97" y="31"/>
                    <a:pt x="97" y="31"/>
                  </a:cubicBezTo>
                  <a:cubicBezTo>
                    <a:pt x="97" y="26"/>
                    <a:pt x="96" y="22"/>
                    <a:pt x="94" y="19"/>
                  </a:cubicBezTo>
                  <a:cubicBezTo>
                    <a:pt x="92" y="17"/>
                    <a:pt x="88" y="15"/>
                    <a:pt x="84" y="15"/>
                  </a:cubicBezTo>
                  <a:cubicBezTo>
                    <a:pt x="82" y="15"/>
                    <a:pt x="80" y="16"/>
                    <a:pt x="78" y="16"/>
                  </a:cubicBezTo>
                  <a:cubicBezTo>
                    <a:pt x="76" y="17"/>
                    <a:pt x="75" y="18"/>
                    <a:pt x="73" y="19"/>
                  </a:cubicBezTo>
                  <a:cubicBezTo>
                    <a:pt x="72" y="21"/>
                    <a:pt x="71" y="22"/>
                    <a:pt x="70" y="24"/>
                  </a:cubicBezTo>
                  <a:cubicBezTo>
                    <a:pt x="69" y="26"/>
                    <a:pt x="69" y="29"/>
                    <a:pt x="69" y="31"/>
                  </a:cubicBezTo>
                  <a:cubicBezTo>
                    <a:pt x="69" y="85"/>
                    <a:pt x="69" y="85"/>
                    <a:pt x="69" y="85"/>
                  </a:cubicBezTo>
                  <a:cubicBezTo>
                    <a:pt x="49" y="85"/>
                    <a:pt x="49" y="85"/>
                    <a:pt x="49" y="85"/>
                  </a:cubicBezTo>
                  <a:cubicBezTo>
                    <a:pt x="49" y="31"/>
                    <a:pt x="49" y="31"/>
                    <a:pt x="49" y="31"/>
                  </a:cubicBezTo>
                  <a:cubicBezTo>
                    <a:pt x="49" y="26"/>
                    <a:pt x="47" y="22"/>
                    <a:pt x="45" y="19"/>
                  </a:cubicBezTo>
                  <a:cubicBezTo>
                    <a:pt x="43" y="17"/>
                    <a:pt x="40" y="15"/>
                    <a:pt x="35" y="15"/>
                  </a:cubicBezTo>
                  <a:cubicBezTo>
                    <a:pt x="32" y="15"/>
                    <a:pt x="29" y="16"/>
                    <a:pt x="27" y="17"/>
                  </a:cubicBezTo>
                  <a:cubicBezTo>
                    <a:pt x="24" y="19"/>
                    <a:pt x="22" y="21"/>
                    <a:pt x="20" y="23"/>
                  </a:cubicBezTo>
                  <a:cubicBezTo>
                    <a:pt x="20" y="85"/>
                    <a:pt x="20" y="85"/>
                    <a:pt x="20" y="85"/>
                  </a:cubicBezTo>
                  <a:lnTo>
                    <a:pt x="0" y="85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" name="Freeform 18">
              <a:extLst>
                <a:ext uri="{FF2B5EF4-FFF2-40B4-BE49-F238E27FC236}">
                  <a16:creationId xmlns:a16="http://schemas.microsoft.com/office/drawing/2014/main" id="{FC45CC7F-E50D-4654-B050-FA470996397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819" y="2189"/>
              <a:ext cx="96" cy="120"/>
            </a:xfrm>
            <a:custGeom>
              <a:avLst/>
              <a:gdLst>
                <a:gd name="T0" fmla="*/ 70 w 70"/>
                <a:gd name="T1" fmla="*/ 86 h 87"/>
                <a:gd name="T2" fmla="*/ 61 w 70"/>
                <a:gd name="T3" fmla="*/ 86 h 87"/>
                <a:gd name="T4" fmla="*/ 57 w 70"/>
                <a:gd name="T5" fmla="*/ 85 h 87"/>
                <a:gd name="T6" fmla="*/ 54 w 70"/>
                <a:gd name="T7" fmla="*/ 82 h 87"/>
                <a:gd name="T8" fmla="*/ 53 w 70"/>
                <a:gd name="T9" fmla="*/ 76 h 87"/>
                <a:gd name="T10" fmla="*/ 46 w 70"/>
                <a:gd name="T11" fmla="*/ 81 h 87"/>
                <a:gd name="T12" fmla="*/ 40 w 70"/>
                <a:gd name="T13" fmla="*/ 84 h 87"/>
                <a:gd name="T14" fmla="*/ 33 w 70"/>
                <a:gd name="T15" fmla="*/ 87 h 87"/>
                <a:gd name="T16" fmla="*/ 25 w 70"/>
                <a:gd name="T17" fmla="*/ 87 h 87"/>
                <a:gd name="T18" fmla="*/ 15 w 70"/>
                <a:gd name="T19" fmla="*/ 86 h 87"/>
                <a:gd name="T20" fmla="*/ 7 w 70"/>
                <a:gd name="T21" fmla="*/ 82 h 87"/>
                <a:gd name="T22" fmla="*/ 2 w 70"/>
                <a:gd name="T23" fmla="*/ 74 h 87"/>
                <a:gd name="T24" fmla="*/ 0 w 70"/>
                <a:gd name="T25" fmla="*/ 64 h 87"/>
                <a:gd name="T26" fmla="*/ 3 w 70"/>
                <a:gd name="T27" fmla="*/ 55 h 87"/>
                <a:gd name="T28" fmla="*/ 11 w 70"/>
                <a:gd name="T29" fmla="*/ 47 h 87"/>
                <a:gd name="T30" fmla="*/ 27 w 70"/>
                <a:gd name="T31" fmla="*/ 40 h 87"/>
                <a:gd name="T32" fmla="*/ 51 w 70"/>
                <a:gd name="T33" fmla="*/ 38 h 87"/>
                <a:gd name="T34" fmla="*/ 51 w 70"/>
                <a:gd name="T35" fmla="*/ 33 h 87"/>
                <a:gd name="T36" fmla="*/ 47 w 70"/>
                <a:gd name="T37" fmla="*/ 20 h 87"/>
                <a:gd name="T38" fmla="*/ 37 w 70"/>
                <a:gd name="T39" fmla="*/ 16 h 87"/>
                <a:gd name="T40" fmla="*/ 29 w 70"/>
                <a:gd name="T41" fmla="*/ 17 h 87"/>
                <a:gd name="T42" fmla="*/ 23 w 70"/>
                <a:gd name="T43" fmla="*/ 20 h 87"/>
                <a:gd name="T44" fmla="*/ 18 w 70"/>
                <a:gd name="T45" fmla="*/ 23 h 87"/>
                <a:gd name="T46" fmla="*/ 14 w 70"/>
                <a:gd name="T47" fmla="*/ 24 h 87"/>
                <a:gd name="T48" fmla="*/ 10 w 70"/>
                <a:gd name="T49" fmla="*/ 23 h 87"/>
                <a:gd name="T50" fmla="*/ 8 w 70"/>
                <a:gd name="T51" fmla="*/ 20 h 87"/>
                <a:gd name="T52" fmla="*/ 4 w 70"/>
                <a:gd name="T53" fmla="*/ 14 h 87"/>
                <a:gd name="T54" fmla="*/ 39 w 70"/>
                <a:gd name="T55" fmla="*/ 0 h 87"/>
                <a:gd name="T56" fmla="*/ 52 w 70"/>
                <a:gd name="T57" fmla="*/ 3 h 87"/>
                <a:gd name="T58" fmla="*/ 62 w 70"/>
                <a:gd name="T59" fmla="*/ 9 h 87"/>
                <a:gd name="T60" fmla="*/ 68 w 70"/>
                <a:gd name="T61" fmla="*/ 20 h 87"/>
                <a:gd name="T62" fmla="*/ 70 w 70"/>
                <a:gd name="T63" fmla="*/ 33 h 87"/>
                <a:gd name="T64" fmla="*/ 70 w 70"/>
                <a:gd name="T65" fmla="*/ 86 h 87"/>
                <a:gd name="T66" fmla="*/ 31 w 70"/>
                <a:gd name="T67" fmla="*/ 73 h 87"/>
                <a:gd name="T68" fmla="*/ 37 w 70"/>
                <a:gd name="T69" fmla="*/ 73 h 87"/>
                <a:gd name="T70" fmla="*/ 42 w 70"/>
                <a:gd name="T71" fmla="*/ 71 h 87"/>
                <a:gd name="T72" fmla="*/ 46 w 70"/>
                <a:gd name="T73" fmla="*/ 68 h 87"/>
                <a:gd name="T74" fmla="*/ 51 w 70"/>
                <a:gd name="T75" fmla="*/ 64 h 87"/>
                <a:gd name="T76" fmla="*/ 51 w 70"/>
                <a:gd name="T77" fmla="*/ 50 h 87"/>
                <a:gd name="T78" fmla="*/ 36 w 70"/>
                <a:gd name="T79" fmla="*/ 51 h 87"/>
                <a:gd name="T80" fmla="*/ 26 w 70"/>
                <a:gd name="T81" fmla="*/ 54 h 87"/>
                <a:gd name="T82" fmla="*/ 21 w 70"/>
                <a:gd name="T83" fmla="*/ 58 h 87"/>
                <a:gd name="T84" fmla="*/ 20 w 70"/>
                <a:gd name="T85" fmla="*/ 63 h 87"/>
                <a:gd name="T86" fmla="*/ 23 w 70"/>
                <a:gd name="T87" fmla="*/ 71 h 87"/>
                <a:gd name="T88" fmla="*/ 31 w 70"/>
                <a:gd name="T89" fmla="*/ 7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0" h="87">
                  <a:moveTo>
                    <a:pt x="70" y="86"/>
                  </a:moveTo>
                  <a:cubicBezTo>
                    <a:pt x="61" y="86"/>
                    <a:pt x="61" y="86"/>
                    <a:pt x="61" y="86"/>
                  </a:cubicBezTo>
                  <a:cubicBezTo>
                    <a:pt x="59" y="86"/>
                    <a:pt x="58" y="86"/>
                    <a:pt x="57" y="85"/>
                  </a:cubicBezTo>
                  <a:cubicBezTo>
                    <a:pt x="56" y="85"/>
                    <a:pt x="55" y="83"/>
                    <a:pt x="54" y="82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50" y="78"/>
                    <a:pt x="48" y="79"/>
                    <a:pt x="46" y="81"/>
                  </a:cubicBezTo>
                  <a:cubicBezTo>
                    <a:pt x="44" y="82"/>
                    <a:pt x="42" y="83"/>
                    <a:pt x="40" y="84"/>
                  </a:cubicBezTo>
                  <a:cubicBezTo>
                    <a:pt x="38" y="85"/>
                    <a:pt x="35" y="86"/>
                    <a:pt x="33" y="87"/>
                  </a:cubicBezTo>
                  <a:cubicBezTo>
                    <a:pt x="30" y="87"/>
                    <a:pt x="28" y="87"/>
                    <a:pt x="25" y="87"/>
                  </a:cubicBezTo>
                  <a:cubicBezTo>
                    <a:pt x="21" y="87"/>
                    <a:pt x="18" y="87"/>
                    <a:pt x="15" y="86"/>
                  </a:cubicBezTo>
                  <a:cubicBezTo>
                    <a:pt x="12" y="85"/>
                    <a:pt x="9" y="83"/>
                    <a:pt x="7" y="82"/>
                  </a:cubicBezTo>
                  <a:cubicBezTo>
                    <a:pt x="5" y="80"/>
                    <a:pt x="3" y="77"/>
                    <a:pt x="2" y="74"/>
                  </a:cubicBezTo>
                  <a:cubicBezTo>
                    <a:pt x="1" y="71"/>
                    <a:pt x="0" y="68"/>
                    <a:pt x="0" y="64"/>
                  </a:cubicBezTo>
                  <a:cubicBezTo>
                    <a:pt x="0" y="61"/>
                    <a:pt x="1" y="58"/>
                    <a:pt x="3" y="55"/>
                  </a:cubicBezTo>
                  <a:cubicBezTo>
                    <a:pt x="4" y="52"/>
                    <a:pt x="7" y="49"/>
                    <a:pt x="11" y="47"/>
                  </a:cubicBezTo>
                  <a:cubicBezTo>
                    <a:pt x="15" y="44"/>
                    <a:pt x="20" y="42"/>
                    <a:pt x="27" y="40"/>
                  </a:cubicBezTo>
                  <a:cubicBezTo>
                    <a:pt x="33" y="39"/>
                    <a:pt x="41" y="38"/>
                    <a:pt x="51" y="38"/>
                  </a:cubicBezTo>
                  <a:cubicBezTo>
                    <a:pt x="51" y="33"/>
                    <a:pt x="51" y="33"/>
                    <a:pt x="51" y="33"/>
                  </a:cubicBezTo>
                  <a:cubicBezTo>
                    <a:pt x="51" y="27"/>
                    <a:pt x="49" y="23"/>
                    <a:pt x="47" y="20"/>
                  </a:cubicBezTo>
                  <a:cubicBezTo>
                    <a:pt x="45" y="18"/>
                    <a:pt x="41" y="16"/>
                    <a:pt x="37" y="16"/>
                  </a:cubicBezTo>
                  <a:cubicBezTo>
                    <a:pt x="33" y="16"/>
                    <a:pt x="31" y="17"/>
                    <a:pt x="29" y="17"/>
                  </a:cubicBezTo>
                  <a:cubicBezTo>
                    <a:pt x="26" y="18"/>
                    <a:pt x="24" y="19"/>
                    <a:pt x="23" y="20"/>
                  </a:cubicBezTo>
                  <a:cubicBezTo>
                    <a:pt x="21" y="21"/>
                    <a:pt x="20" y="22"/>
                    <a:pt x="18" y="23"/>
                  </a:cubicBezTo>
                  <a:cubicBezTo>
                    <a:pt x="17" y="23"/>
                    <a:pt x="15" y="24"/>
                    <a:pt x="14" y="24"/>
                  </a:cubicBezTo>
                  <a:cubicBezTo>
                    <a:pt x="12" y="24"/>
                    <a:pt x="11" y="23"/>
                    <a:pt x="10" y="23"/>
                  </a:cubicBezTo>
                  <a:cubicBezTo>
                    <a:pt x="9" y="22"/>
                    <a:pt x="9" y="21"/>
                    <a:pt x="8" y="20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4" y="5"/>
                    <a:pt x="26" y="0"/>
                    <a:pt x="39" y="0"/>
                  </a:cubicBezTo>
                  <a:cubicBezTo>
                    <a:pt x="44" y="0"/>
                    <a:pt x="49" y="1"/>
                    <a:pt x="52" y="3"/>
                  </a:cubicBezTo>
                  <a:cubicBezTo>
                    <a:pt x="56" y="4"/>
                    <a:pt x="60" y="7"/>
                    <a:pt x="62" y="9"/>
                  </a:cubicBezTo>
                  <a:cubicBezTo>
                    <a:pt x="65" y="12"/>
                    <a:pt x="67" y="16"/>
                    <a:pt x="68" y="20"/>
                  </a:cubicBezTo>
                  <a:cubicBezTo>
                    <a:pt x="70" y="24"/>
                    <a:pt x="70" y="28"/>
                    <a:pt x="70" y="33"/>
                  </a:cubicBezTo>
                  <a:lnTo>
                    <a:pt x="70" y="86"/>
                  </a:lnTo>
                  <a:close/>
                  <a:moveTo>
                    <a:pt x="31" y="73"/>
                  </a:moveTo>
                  <a:cubicBezTo>
                    <a:pt x="33" y="73"/>
                    <a:pt x="35" y="73"/>
                    <a:pt x="37" y="73"/>
                  </a:cubicBezTo>
                  <a:cubicBezTo>
                    <a:pt x="39" y="72"/>
                    <a:pt x="40" y="72"/>
                    <a:pt x="42" y="71"/>
                  </a:cubicBezTo>
                  <a:cubicBezTo>
                    <a:pt x="43" y="70"/>
                    <a:pt x="45" y="69"/>
                    <a:pt x="46" y="68"/>
                  </a:cubicBezTo>
                  <a:cubicBezTo>
                    <a:pt x="48" y="67"/>
                    <a:pt x="49" y="66"/>
                    <a:pt x="51" y="64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45" y="50"/>
                    <a:pt x="40" y="51"/>
                    <a:pt x="36" y="51"/>
                  </a:cubicBezTo>
                  <a:cubicBezTo>
                    <a:pt x="32" y="52"/>
                    <a:pt x="29" y="53"/>
                    <a:pt x="26" y="54"/>
                  </a:cubicBezTo>
                  <a:cubicBezTo>
                    <a:pt x="24" y="55"/>
                    <a:pt x="22" y="57"/>
                    <a:pt x="21" y="58"/>
                  </a:cubicBezTo>
                  <a:cubicBezTo>
                    <a:pt x="20" y="60"/>
                    <a:pt x="20" y="62"/>
                    <a:pt x="20" y="63"/>
                  </a:cubicBezTo>
                  <a:cubicBezTo>
                    <a:pt x="20" y="67"/>
                    <a:pt x="21" y="69"/>
                    <a:pt x="23" y="71"/>
                  </a:cubicBezTo>
                  <a:cubicBezTo>
                    <a:pt x="25" y="73"/>
                    <a:pt x="28" y="73"/>
                    <a:pt x="31" y="73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6" name="Freeform 19">
              <a:extLst>
                <a:ext uri="{FF2B5EF4-FFF2-40B4-BE49-F238E27FC236}">
                  <a16:creationId xmlns:a16="http://schemas.microsoft.com/office/drawing/2014/main" id="{8861171F-B162-461E-815D-3D301DFB4F4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954" y="2139"/>
              <a:ext cx="36" cy="168"/>
            </a:xfrm>
            <a:custGeom>
              <a:avLst/>
              <a:gdLst>
                <a:gd name="T0" fmla="*/ 26 w 26"/>
                <a:gd name="T1" fmla="*/ 13 h 122"/>
                <a:gd name="T2" fmla="*/ 25 w 26"/>
                <a:gd name="T3" fmla="*/ 18 h 122"/>
                <a:gd name="T4" fmla="*/ 22 w 26"/>
                <a:gd name="T5" fmla="*/ 22 h 122"/>
                <a:gd name="T6" fmla="*/ 18 w 26"/>
                <a:gd name="T7" fmla="*/ 25 h 122"/>
                <a:gd name="T8" fmla="*/ 13 w 26"/>
                <a:gd name="T9" fmla="*/ 26 h 122"/>
                <a:gd name="T10" fmla="*/ 8 w 26"/>
                <a:gd name="T11" fmla="*/ 25 h 122"/>
                <a:gd name="T12" fmla="*/ 4 w 26"/>
                <a:gd name="T13" fmla="*/ 22 h 122"/>
                <a:gd name="T14" fmla="*/ 1 w 26"/>
                <a:gd name="T15" fmla="*/ 18 h 122"/>
                <a:gd name="T16" fmla="*/ 0 w 26"/>
                <a:gd name="T17" fmla="*/ 13 h 122"/>
                <a:gd name="T18" fmla="*/ 1 w 26"/>
                <a:gd name="T19" fmla="*/ 8 h 122"/>
                <a:gd name="T20" fmla="*/ 4 w 26"/>
                <a:gd name="T21" fmla="*/ 4 h 122"/>
                <a:gd name="T22" fmla="*/ 8 w 26"/>
                <a:gd name="T23" fmla="*/ 1 h 122"/>
                <a:gd name="T24" fmla="*/ 13 w 26"/>
                <a:gd name="T25" fmla="*/ 0 h 122"/>
                <a:gd name="T26" fmla="*/ 18 w 26"/>
                <a:gd name="T27" fmla="*/ 1 h 122"/>
                <a:gd name="T28" fmla="*/ 22 w 26"/>
                <a:gd name="T29" fmla="*/ 4 h 122"/>
                <a:gd name="T30" fmla="*/ 25 w 26"/>
                <a:gd name="T31" fmla="*/ 8 h 122"/>
                <a:gd name="T32" fmla="*/ 26 w 26"/>
                <a:gd name="T33" fmla="*/ 13 h 122"/>
                <a:gd name="T34" fmla="*/ 23 w 26"/>
                <a:gd name="T35" fmla="*/ 38 h 122"/>
                <a:gd name="T36" fmla="*/ 23 w 26"/>
                <a:gd name="T37" fmla="*/ 122 h 122"/>
                <a:gd name="T38" fmla="*/ 3 w 26"/>
                <a:gd name="T39" fmla="*/ 122 h 122"/>
                <a:gd name="T40" fmla="*/ 3 w 26"/>
                <a:gd name="T41" fmla="*/ 38 h 122"/>
                <a:gd name="T42" fmla="*/ 23 w 26"/>
                <a:gd name="T43" fmla="*/ 3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122">
                  <a:moveTo>
                    <a:pt x="26" y="13"/>
                  </a:moveTo>
                  <a:cubicBezTo>
                    <a:pt x="26" y="15"/>
                    <a:pt x="25" y="17"/>
                    <a:pt x="25" y="18"/>
                  </a:cubicBezTo>
                  <a:cubicBezTo>
                    <a:pt x="24" y="20"/>
                    <a:pt x="23" y="21"/>
                    <a:pt x="22" y="22"/>
                  </a:cubicBezTo>
                  <a:cubicBezTo>
                    <a:pt x="21" y="23"/>
                    <a:pt x="19" y="24"/>
                    <a:pt x="18" y="25"/>
                  </a:cubicBezTo>
                  <a:cubicBezTo>
                    <a:pt x="16" y="26"/>
                    <a:pt x="14" y="26"/>
                    <a:pt x="13" y="26"/>
                  </a:cubicBezTo>
                  <a:cubicBezTo>
                    <a:pt x="11" y="26"/>
                    <a:pt x="9" y="26"/>
                    <a:pt x="8" y="25"/>
                  </a:cubicBezTo>
                  <a:cubicBezTo>
                    <a:pt x="6" y="24"/>
                    <a:pt x="5" y="23"/>
                    <a:pt x="4" y="22"/>
                  </a:cubicBezTo>
                  <a:cubicBezTo>
                    <a:pt x="3" y="21"/>
                    <a:pt x="2" y="20"/>
                    <a:pt x="1" y="18"/>
                  </a:cubicBezTo>
                  <a:cubicBezTo>
                    <a:pt x="0" y="17"/>
                    <a:pt x="0" y="15"/>
                    <a:pt x="0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2" y="7"/>
                    <a:pt x="3" y="5"/>
                    <a:pt x="4" y="4"/>
                  </a:cubicBezTo>
                  <a:cubicBezTo>
                    <a:pt x="5" y="3"/>
                    <a:pt x="6" y="2"/>
                    <a:pt x="8" y="1"/>
                  </a:cubicBezTo>
                  <a:cubicBezTo>
                    <a:pt x="9" y="1"/>
                    <a:pt x="11" y="0"/>
                    <a:pt x="13" y="0"/>
                  </a:cubicBezTo>
                  <a:cubicBezTo>
                    <a:pt x="14" y="0"/>
                    <a:pt x="16" y="1"/>
                    <a:pt x="18" y="1"/>
                  </a:cubicBezTo>
                  <a:cubicBezTo>
                    <a:pt x="19" y="2"/>
                    <a:pt x="21" y="3"/>
                    <a:pt x="22" y="4"/>
                  </a:cubicBezTo>
                  <a:cubicBezTo>
                    <a:pt x="23" y="5"/>
                    <a:pt x="24" y="7"/>
                    <a:pt x="25" y="8"/>
                  </a:cubicBezTo>
                  <a:cubicBezTo>
                    <a:pt x="25" y="10"/>
                    <a:pt x="26" y="12"/>
                    <a:pt x="26" y="13"/>
                  </a:cubicBezTo>
                  <a:close/>
                  <a:moveTo>
                    <a:pt x="23" y="38"/>
                  </a:moveTo>
                  <a:cubicBezTo>
                    <a:pt x="23" y="122"/>
                    <a:pt x="23" y="122"/>
                    <a:pt x="23" y="122"/>
                  </a:cubicBezTo>
                  <a:cubicBezTo>
                    <a:pt x="3" y="122"/>
                    <a:pt x="3" y="122"/>
                    <a:pt x="3" y="122"/>
                  </a:cubicBezTo>
                  <a:cubicBezTo>
                    <a:pt x="3" y="38"/>
                    <a:pt x="3" y="38"/>
                    <a:pt x="3" y="38"/>
                  </a:cubicBezTo>
                  <a:lnTo>
                    <a:pt x="23" y="38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7" name="Freeform 20">
              <a:extLst>
                <a:ext uri="{FF2B5EF4-FFF2-40B4-BE49-F238E27FC236}">
                  <a16:creationId xmlns:a16="http://schemas.microsoft.com/office/drawing/2014/main" id="{731BA0DD-2D16-4D87-B519-0FB08076448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9" y="2190"/>
              <a:ext cx="101" cy="117"/>
            </a:xfrm>
            <a:custGeom>
              <a:avLst/>
              <a:gdLst>
                <a:gd name="T0" fmla="*/ 0 w 74"/>
                <a:gd name="T1" fmla="*/ 85 h 85"/>
                <a:gd name="T2" fmla="*/ 0 w 74"/>
                <a:gd name="T3" fmla="*/ 1 h 85"/>
                <a:gd name="T4" fmla="*/ 13 w 74"/>
                <a:gd name="T5" fmla="*/ 1 h 85"/>
                <a:gd name="T6" fmla="*/ 18 w 74"/>
                <a:gd name="T7" fmla="*/ 5 h 85"/>
                <a:gd name="T8" fmla="*/ 19 w 74"/>
                <a:gd name="T9" fmla="*/ 11 h 85"/>
                <a:gd name="T10" fmla="*/ 25 w 74"/>
                <a:gd name="T11" fmla="*/ 6 h 85"/>
                <a:gd name="T12" fmla="*/ 31 w 74"/>
                <a:gd name="T13" fmla="*/ 3 h 85"/>
                <a:gd name="T14" fmla="*/ 38 w 74"/>
                <a:gd name="T15" fmla="*/ 0 h 85"/>
                <a:gd name="T16" fmla="*/ 45 w 74"/>
                <a:gd name="T17" fmla="*/ 0 h 85"/>
                <a:gd name="T18" fmla="*/ 58 w 74"/>
                <a:gd name="T19" fmla="*/ 2 h 85"/>
                <a:gd name="T20" fmla="*/ 67 w 74"/>
                <a:gd name="T21" fmla="*/ 8 h 85"/>
                <a:gd name="T22" fmla="*/ 72 w 74"/>
                <a:gd name="T23" fmla="*/ 18 h 85"/>
                <a:gd name="T24" fmla="*/ 74 w 74"/>
                <a:gd name="T25" fmla="*/ 31 h 85"/>
                <a:gd name="T26" fmla="*/ 74 w 74"/>
                <a:gd name="T27" fmla="*/ 85 h 85"/>
                <a:gd name="T28" fmla="*/ 54 w 74"/>
                <a:gd name="T29" fmla="*/ 85 h 85"/>
                <a:gd name="T30" fmla="*/ 54 w 74"/>
                <a:gd name="T31" fmla="*/ 31 h 85"/>
                <a:gd name="T32" fmla="*/ 50 w 74"/>
                <a:gd name="T33" fmla="*/ 19 h 85"/>
                <a:gd name="T34" fmla="*/ 39 w 74"/>
                <a:gd name="T35" fmla="*/ 15 h 85"/>
                <a:gd name="T36" fmla="*/ 29 w 74"/>
                <a:gd name="T37" fmla="*/ 18 h 85"/>
                <a:gd name="T38" fmla="*/ 21 w 74"/>
                <a:gd name="T39" fmla="*/ 24 h 85"/>
                <a:gd name="T40" fmla="*/ 21 w 74"/>
                <a:gd name="T41" fmla="*/ 85 h 85"/>
                <a:gd name="T42" fmla="*/ 0 w 74"/>
                <a:gd name="T43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4" h="85">
                  <a:moveTo>
                    <a:pt x="0" y="85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5" y="1"/>
                    <a:pt x="17" y="2"/>
                    <a:pt x="18" y="5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21" y="9"/>
                    <a:pt x="23" y="8"/>
                    <a:pt x="25" y="6"/>
                  </a:cubicBezTo>
                  <a:cubicBezTo>
                    <a:pt x="27" y="5"/>
                    <a:pt x="29" y="4"/>
                    <a:pt x="31" y="3"/>
                  </a:cubicBezTo>
                  <a:cubicBezTo>
                    <a:pt x="33" y="2"/>
                    <a:pt x="35" y="1"/>
                    <a:pt x="38" y="0"/>
                  </a:cubicBezTo>
                  <a:cubicBezTo>
                    <a:pt x="40" y="0"/>
                    <a:pt x="43" y="0"/>
                    <a:pt x="45" y="0"/>
                  </a:cubicBezTo>
                  <a:cubicBezTo>
                    <a:pt x="50" y="0"/>
                    <a:pt x="54" y="0"/>
                    <a:pt x="58" y="2"/>
                  </a:cubicBezTo>
                  <a:cubicBezTo>
                    <a:pt x="61" y="3"/>
                    <a:pt x="64" y="6"/>
                    <a:pt x="67" y="8"/>
                  </a:cubicBezTo>
                  <a:cubicBezTo>
                    <a:pt x="69" y="11"/>
                    <a:pt x="71" y="15"/>
                    <a:pt x="72" y="18"/>
                  </a:cubicBezTo>
                  <a:cubicBezTo>
                    <a:pt x="73" y="22"/>
                    <a:pt x="74" y="27"/>
                    <a:pt x="74" y="31"/>
                  </a:cubicBezTo>
                  <a:cubicBezTo>
                    <a:pt x="74" y="85"/>
                    <a:pt x="74" y="85"/>
                    <a:pt x="74" y="85"/>
                  </a:cubicBezTo>
                  <a:cubicBezTo>
                    <a:pt x="54" y="85"/>
                    <a:pt x="54" y="85"/>
                    <a:pt x="54" y="85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4" y="26"/>
                    <a:pt x="52" y="22"/>
                    <a:pt x="50" y="19"/>
                  </a:cubicBezTo>
                  <a:cubicBezTo>
                    <a:pt x="48" y="17"/>
                    <a:pt x="44" y="15"/>
                    <a:pt x="39" y="15"/>
                  </a:cubicBezTo>
                  <a:cubicBezTo>
                    <a:pt x="36" y="15"/>
                    <a:pt x="32" y="16"/>
                    <a:pt x="29" y="18"/>
                  </a:cubicBezTo>
                  <a:cubicBezTo>
                    <a:pt x="26" y="19"/>
                    <a:pt x="23" y="21"/>
                    <a:pt x="21" y="24"/>
                  </a:cubicBezTo>
                  <a:cubicBezTo>
                    <a:pt x="21" y="85"/>
                    <a:pt x="21" y="85"/>
                    <a:pt x="21" y="85"/>
                  </a:cubicBezTo>
                  <a:lnTo>
                    <a:pt x="0" y="85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" name="Freeform 21">
              <a:extLst>
                <a:ext uri="{FF2B5EF4-FFF2-40B4-BE49-F238E27FC236}">
                  <a16:creationId xmlns:a16="http://schemas.microsoft.com/office/drawing/2014/main" id="{16F0D6D3-553A-4EF3-A926-E16AA26DA17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221" y="2189"/>
              <a:ext cx="96" cy="120"/>
            </a:xfrm>
            <a:custGeom>
              <a:avLst/>
              <a:gdLst>
                <a:gd name="T0" fmla="*/ 70 w 70"/>
                <a:gd name="T1" fmla="*/ 86 h 87"/>
                <a:gd name="T2" fmla="*/ 61 w 70"/>
                <a:gd name="T3" fmla="*/ 86 h 87"/>
                <a:gd name="T4" fmla="*/ 56 w 70"/>
                <a:gd name="T5" fmla="*/ 85 h 87"/>
                <a:gd name="T6" fmla="*/ 54 w 70"/>
                <a:gd name="T7" fmla="*/ 82 h 87"/>
                <a:gd name="T8" fmla="*/ 52 w 70"/>
                <a:gd name="T9" fmla="*/ 76 h 87"/>
                <a:gd name="T10" fmla="*/ 46 w 70"/>
                <a:gd name="T11" fmla="*/ 81 h 87"/>
                <a:gd name="T12" fmla="*/ 39 w 70"/>
                <a:gd name="T13" fmla="*/ 84 h 87"/>
                <a:gd name="T14" fmla="*/ 32 w 70"/>
                <a:gd name="T15" fmla="*/ 87 h 87"/>
                <a:gd name="T16" fmla="*/ 24 w 70"/>
                <a:gd name="T17" fmla="*/ 87 h 87"/>
                <a:gd name="T18" fmla="*/ 14 w 70"/>
                <a:gd name="T19" fmla="*/ 86 h 87"/>
                <a:gd name="T20" fmla="*/ 7 w 70"/>
                <a:gd name="T21" fmla="*/ 82 h 87"/>
                <a:gd name="T22" fmla="*/ 2 w 70"/>
                <a:gd name="T23" fmla="*/ 74 h 87"/>
                <a:gd name="T24" fmla="*/ 0 w 70"/>
                <a:gd name="T25" fmla="*/ 64 h 87"/>
                <a:gd name="T26" fmla="*/ 2 w 70"/>
                <a:gd name="T27" fmla="*/ 55 h 87"/>
                <a:gd name="T28" fmla="*/ 11 w 70"/>
                <a:gd name="T29" fmla="*/ 47 h 87"/>
                <a:gd name="T30" fmla="*/ 26 w 70"/>
                <a:gd name="T31" fmla="*/ 40 h 87"/>
                <a:gd name="T32" fmla="*/ 50 w 70"/>
                <a:gd name="T33" fmla="*/ 38 h 87"/>
                <a:gd name="T34" fmla="*/ 50 w 70"/>
                <a:gd name="T35" fmla="*/ 33 h 87"/>
                <a:gd name="T36" fmla="*/ 47 w 70"/>
                <a:gd name="T37" fmla="*/ 20 h 87"/>
                <a:gd name="T38" fmla="*/ 36 w 70"/>
                <a:gd name="T39" fmla="*/ 16 h 87"/>
                <a:gd name="T40" fmla="*/ 28 w 70"/>
                <a:gd name="T41" fmla="*/ 17 h 87"/>
                <a:gd name="T42" fmla="*/ 22 w 70"/>
                <a:gd name="T43" fmla="*/ 20 h 87"/>
                <a:gd name="T44" fmla="*/ 18 w 70"/>
                <a:gd name="T45" fmla="*/ 23 h 87"/>
                <a:gd name="T46" fmla="*/ 13 w 70"/>
                <a:gd name="T47" fmla="*/ 24 h 87"/>
                <a:gd name="T48" fmla="*/ 10 w 70"/>
                <a:gd name="T49" fmla="*/ 23 h 87"/>
                <a:gd name="T50" fmla="*/ 7 w 70"/>
                <a:gd name="T51" fmla="*/ 20 h 87"/>
                <a:gd name="T52" fmla="*/ 4 w 70"/>
                <a:gd name="T53" fmla="*/ 14 h 87"/>
                <a:gd name="T54" fmla="*/ 39 w 70"/>
                <a:gd name="T55" fmla="*/ 0 h 87"/>
                <a:gd name="T56" fmla="*/ 52 w 70"/>
                <a:gd name="T57" fmla="*/ 3 h 87"/>
                <a:gd name="T58" fmla="*/ 62 w 70"/>
                <a:gd name="T59" fmla="*/ 9 h 87"/>
                <a:gd name="T60" fmla="*/ 68 w 70"/>
                <a:gd name="T61" fmla="*/ 20 h 87"/>
                <a:gd name="T62" fmla="*/ 70 w 70"/>
                <a:gd name="T63" fmla="*/ 33 h 87"/>
                <a:gd name="T64" fmla="*/ 70 w 70"/>
                <a:gd name="T65" fmla="*/ 86 h 87"/>
                <a:gd name="T66" fmla="*/ 31 w 70"/>
                <a:gd name="T67" fmla="*/ 73 h 87"/>
                <a:gd name="T68" fmla="*/ 36 w 70"/>
                <a:gd name="T69" fmla="*/ 73 h 87"/>
                <a:gd name="T70" fmla="*/ 41 w 70"/>
                <a:gd name="T71" fmla="*/ 71 h 87"/>
                <a:gd name="T72" fmla="*/ 46 w 70"/>
                <a:gd name="T73" fmla="*/ 68 h 87"/>
                <a:gd name="T74" fmla="*/ 50 w 70"/>
                <a:gd name="T75" fmla="*/ 64 h 87"/>
                <a:gd name="T76" fmla="*/ 50 w 70"/>
                <a:gd name="T77" fmla="*/ 50 h 87"/>
                <a:gd name="T78" fmla="*/ 35 w 70"/>
                <a:gd name="T79" fmla="*/ 51 h 87"/>
                <a:gd name="T80" fmla="*/ 26 w 70"/>
                <a:gd name="T81" fmla="*/ 54 h 87"/>
                <a:gd name="T82" fmla="*/ 21 w 70"/>
                <a:gd name="T83" fmla="*/ 58 h 87"/>
                <a:gd name="T84" fmla="*/ 19 w 70"/>
                <a:gd name="T85" fmla="*/ 63 h 87"/>
                <a:gd name="T86" fmla="*/ 22 w 70"/>
                <a:gd name="T87" fmla="*/ 71 h 87"/>
                <a:gd name="T88" fmla="*/ 31 w 70"/>
                <a:gd name="T89" fmla="*/ 7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0" h="87">
                  <a:moveTo>
                    <a:pt x="70" y="86"/>
                  </a:moveTo>
                  <a:cubicBezTo>
                    <a:pt x="61" y="86"/>
                    <a:pt x="61" y="86"/>
                    <a:pt x="61" y="86"/>
                  </a:cubicBezTo>
                  <a:cubicBezTo>
                    <a:pt x="59" y="86"/>
                    <a:pt x="57" y="86"/>
                    <a:pt x="56" y="85"/>
                  </a:cubicBezTo>
                  <a:cubicBezTo>
                    <a:pt x="55" y="85"/>
                    <a:pt x="54" y="83"/>
                    <a:pt x="54" y="82"/>
                  </a:cubicBezTo>
                  <a:cubicBezTo>
                    <a:pt x="52" y="76"/>
                    <a:pt x="52" y="76"/>
                    <a:pt x="52" y="76"/>
                  </a:cubicBezTo>
                  <a:cubicBezTo>
                    <a:pt x="50" y="78"/>
                    <a:pt x="48" y="79"/>
                    <a:pt x="46" y="81"/>
                  </a:cubicBezTo>
                  <a:cubicBezTo>
                    <a:pt x="44" y="82"/>
                    <a:pt x="42" y="83"/>
                    <a:pt x="39" y="84"/>
                  </a:cubicBezTo>
                  <a:cubicBezTo>
                    <a:pt x="37" y="85"/>
                    <a:pt x="35" y="86"/>
                    <a:pt x="32" y="87"/>
                  </a:cubicBezTo>
                  <a:cubicBezTo>
                    <a:pt x="30" y="87"/>
                    <a:pt x="27" y="87"/>
                    <a:pt x="24" y="87"/>
                  </a:cubicBezTo>
                  <a:cubicBezTo>
                    <a:pt x="21" y="87"/>
                    <a:pt x="17" y="87"/>
                    <a:pt x="14" y="86"/>
                  </a:cubicBezTo>
                  <a:cubicBezTo>
                    <a:pt x="11" y="85"/>
                    <a:pt x="9" y="83"/>
                    <a:pt x="7" y="82"/>
                  </a:cubicBezTo>
                  <a:cubicBezTo>
                    <a:pt x="5" y="80"/>
                    <a:pt x="3" y="77"/>
                    <a:pt x="2" y="74"/>
                  </a:cubicBezTo>
                  <a:cubicBezTo>
                    <a:pt x="0" y="71"/>
                    <a:pt x="0" y="68"/>
                    <a:pt x="0" y="64"/>
                  </a:cubicBezTo>
                  <a:cubicBezTo>
                    <a:pt x="0" y="61"/>
                    <a:pt x="1" y="58"/>
                    <a:pt x="2" y="55"/>
                  </a:cubicBezTo>
                  <a:cubicBezTo>
                    <a:pt x="4" y="52"/>
                    <a:pt x="7" y="49"/>
                    <a:pt x="11" y="47"/>
                  </a:cubicBezTo>
                  <a:cubicBezTo>
                    <a:pt x="15" y="44"/>
                    <a:pt x="20" y="42"/>
                    <a:pt x="26" y="40"/>
                  </a:cubicBezTo>
                  <a:cubicBezTo>
                    <a:pt x="33" y="39"/>
                    <a:pt x="41" y="38"/>
                    <a:pt x="50" y="38"/>
                  </a:cubicBezTo>
                  <a:cubicBezTo>
                    <a:pt x="50" y="33"/>
                    <a:pt x="50" y="33"/>
                    <a:pt x="50" y="33"/>
                  </a:cubicBezTo>
                  <a:cubicBezTo>
                    <a:pt x="50" y="27"/>
                    <a:pt x="49" y="23"/>
                    <a:pt x="47" y="20"/>
                  </a:cubicBezTo>
                  <a:cubicBezTo>
                    <a:pt x="44" y="18"/>
                    <a:pt x="41" y="16"/>
                    <a:pt x="36" y="16"/>
                  </a:cubicBezTo>
                  <a:cubicBezTo>
                    <a:pt x="33" y="16"/>
                    <a:pt x="30" y="17"/>
                    <a:pt x="28" y="17"/>
                  </a:cubicBezTo>
                  <a:cubicBezTo>
                    <a:pt x="26" y="18"/>
                    <a:pt x="24" y="19"/>
                    <a:pt x="22" y="20"/>
                  </a:cubicBezTo>
                  <a:cubicBezTo>
                    <a:pt x="21" y="21"/>
                    <a:pt x="19" y="22"/>
                    <a:pt x="18" y="23"/>
                  </a:cubicBezTo>
                  <a:cubicBezTo>
                    <a:pt x="17" y="23"/>
                    <a:pt x="15" y="24"/>
                    <a:pt x="13" y="24"/>
                  </a:cubicBezTo>
                  <a:cubicBezTo>
                    <a:pt x="12" y="24"/>
                    <a:pt x="11" y="23"/>
                    <a:pt x="10" y="23"/>
                  </a:cubicBezTo>
                  <a:cubicBezTo>
                    <a:pt x="9" y="22"/>
                    <a:pt x="8" y="21"/>
                    <a:pt x="7" y="20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3" y="5"/>
                    <a:pt x="25" y="0"/>
                    <a:pt x="39" y="0"/>
                  </a:cubicBezTo>
                  <a:cubicBezTo>
                    <a:pt x="44" y="0"/>
                    <a:pt x="48" y="1"/>
                    <a:pt x="52" y="3"/>
                  </a:cubicBezTo>
                  <a:cubicBezTo>
                    <a:pt x="56" y="4"/>
                    <a:pt x="59" y="7"/>
                    <a:pt x="62" y="9"/>
                  </a:cubicBezTo>
                  <a:cubicBezTo>
                    <a:pt x="64" y="12"/>
                    <a:pt x="66" y="16"/>
                    <a:pt x="68" y="20"/>
                  </a:cubicBezTo>
                  <a:cubicBezTo>
                    <a:pt x="69" y="24"/>
                    <a:pt x="70" y="28"/>
                    <a:pt x="70" y="33"/>
                  </a:cubicBezTo>
                  <a:lnTo>
                    <a:pt x="70" y="86"/>
                  </a:lnTo>
                  <a:close/>
                  <a:moveTo>
                    <a:pt x="31" y="73"/>
                  </a:moveTo>
                  <a:cubicBezTo>
                    <a:pt x="33" y="73"/>
                    <a:pt x="35" y="73"/>
                    <a:pt x="36" y="73"/>
                  </a:cubicBezTo>
                  <a:cubicBezTo>
                    <a:pt x="38" y="72"/>
                    <a:pt x="40" y="72"/>
                    <a:pt x="41" y="71"/>
                  </a:cubicBezTo>
                  <a:cubicBezTo>
                    <a:pt x="43" y="70"/>
                    <a:pt x="44" y="69"/>
                    <a:pt x="46" y="68"/>
                  </a:cubicBezTo>
                  <a:cubicBezTo>
                    <a:pt x="47" y="67"/>
                    <a:pt x="49" y="66"/>
                    <a:pt x="50" y="64"/>
                  </a:cubicBezTo>
                  <a:cubicBezTo>
                    <a:pt x="50" y="50"/>
                    <a:pt x="50" y="50"/>
                    <a:pt x="50" y="50"/>
                  </a:cubicBezTo>
                  <a:cubicBezTo>
                    <a:pt x="44" y="50"/>
                    <a:pt x="39" y="51"/>
                    <a:pt x="35" y="51"/>
                  </a:cubicBezTo>
                  <a:cubicBezTo>
                    <a:pt x="31" y="52"/>
                    <a:pt x="28" y="53"/>
                    <a:pt x="26" y="54"/>
                  </a:cubicBezTo>
                  <a:cubicBezTo>
                    <a:pt x="23" y="55"/>
                    <a:pt x="22" y="57"/>
                    <a:pt x="21" y="58"/>
                  </a:cubicBezTo>
                  <a:cubicBezTo>
                    <a:pt x="20" y="60"/>
                    <a:pt x="19" y="62"/>
                    <a:pt x="19" y="63"/>
                  </a:cubicBezTo>
                  <a:cubicBezTo>
                    <a:pt x="19" y="67"/>
                    <a:pt x="20" y="69"/>
                    <a:pt x="22" y="71"/>
                  </a:cubicBezTo>
                  <a:cubicBezTo>
                    <a:pt x="24" y="73"/>
                    <a:pt x="27" y="73"/>
                    <a:pt x="31" y="73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9" name="Freeform 22">
              <a:extLst>
                <a:ext uri="{FF2B5EF4-FFF2-40B4-BE49-F238E27FC236}">
                  <a16:creationId xmlns:a16="http://schemas.microsoft.com/office/drawing/2014/main" id="{BC0D6837-FA4A-432B-B840-B4E3E969619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55" y="2192"/>
              <a:ext cx="100" cy="11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5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5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7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3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9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20" y="84"/>
                    <a:pt x="16" y="83"/>
                  </a:cubicBezTo>
                  <a:cubicBezTo>
                    <a:pt x="13" y="81"/>
                    <a:pt x="10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1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0" name="Freeform 23">
              <a:extLst>
                <a:ext uri="{FF2B5EF4-FFF2-40B4-BE49-F238E27FC236}">
                  <a16:creationId xmlns:a16="http://schemas.microsoft.com/office/drawing/2014/main" id="{5FB39014-384F-4C8E-AD2D-20604A9198C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47" y="2190"/>
              <a:ext cx="97" cy="119"/>
            </a:xfrm>
            <a:custGeom>
              <a:avLst/>
              <a:gdLst>
                <a:gd name="T0" fmla="*/ 64 w 71"/>
                <a:gd name="T1" fmla="*/ 19 h 86"/>
                <a:gd name="T2" fmla="*/ 63 w 71"/>
                <a:gd name="T3" fmla="*/ 20 h 86"/>
                <a:gd name="T4" fmla="*/ 60 w 71"/>
                <a:gd name="T5" fmla="*/ 21 h 86"/>
                <a:gd name="T6" fmla="*/ 57 w 71"/>
                <a:gd name="T7" fmla="*/ 20 h 86"/>
                <a:gd name="T8" fmla="*/ 54 w 71"/>
                <a:gd name="T9" fmla="*/ 18 h 86"/>
                <a:gd name="T10" fmla="*/ 49 w 71"/>
                <a:gd name="T11" fmla="*/ 16 h 86"/>
                <a:gd name="T12" fmla="*/ 42 w 71"/>
                <a:gd name="T13" fmla="*/ 15 h 86"/>
                <a:gd name="T14" fmla="*/ 32 w 71"/>
                <a:gd name="T15" fmla="*/ 17 h 86"/>
                <a:gd name="T16" fmla="*/ 26 w 71"/>
                <a:gd name="T17" fmla="*/ 22 h 86"/>
                <a:gd name="T18" fmla="*/ 22 w 71"/>
                <a:gd name="T19" fmla="*/ 31 h 86"/>
                <a:gd name="T20" fmla="*/ 20 w 71"/>
                <a:gd name="T21" fmla="*/ 43 h 86"/>
                <a:gd name="T22" fmla="*/ 22 w 71"/>
                <a:gd name="T23" fmla="*/ 55 h 86"/>
                <a:gd name="T24" fmla="*/ 26 w 71"/>
                <a:gd name="T25" fmla="*/ 64 h 86"/>
                <a:gd name="T26" fmla="*/ 33 w 71"/>
                <a:gd name="T27" fmla="*/ 69 h 86"/>
                <a:gd name="T28" fmla="*/ 41 w 71"/>
                <a:gd name="T29" fmla="*/ 71 h 86"/>
                <a:gd name="T30" fmla="*/ 49 w 71"/>
                <a:gd name="T31" fmla="*/ 70 h 86"/>
                <a:gd name="T32" fmla="*/ 54 w 71"/>
                <a:gd name="T33" fmla="*/ 67 h 86"/>
                <a:gd name="T34" fmla="*/ 58 w 71"/>
                <a:gd name="T35" fmla="*/ 64 h 86"/>
                <a:gd name="T36" fmla="*/ 61 w 71"/>
                <a:gd name="T37" fmla="*/ 63 h 86"/>
                <a:gd name="T38" fmla="*/ 65 w 71"/>
                <a:gd name="T39" fmla="*/ 65 h 86"/>
                <a:gd name="T40" fmla="*/ 71 w 71"/>
                <a:gd name="T41" fmla="*/ 72 h 86"/>
                <a:gd name="T42" fmla="*/ 63 w 71"/>
                <a:gd name="T43" fmla="*/ 79 h 86"/>
                <a:gd name="T44" fmla="*/ 55 w 71"/>
                <a:gd name="T45" fmla="*/ 83 h 86"/>
                <a:gd name="T46" fmla="*/ 46 w 71"/>
                <a:gd name="T47" fmla="*/ 86 h 86"/>
                <a:gd name="T48" fmla="*/ 37 w 71"/>
                <a:gd name="T49" fmla="*/ 86 h 86"/>
                <a:gd name="T50" fmla="*/ 23 w 71"/>
                <a:gd name="T51" fmla="*/ 83 h 86"/>
                <a:gd name="T52" fmla="*/ 11 w 71"/>
                <a:gd name="T53" fmla="*/ 75 h 86"/>
                <a:gd name="T54" fmla="*/ 3 w 71"/>
                <a:gd name="T55" fmla="*/ 61 h 86"/>
                <a:gd name="T56" fmla="*/ 0 w 71"/>
                <a:gd name="T57" fmla="*/ 43 h 86"/>
                <a:gd name="T58" fmla="*/ 2 w 71"/>
                <a:gd name="T59" fmla="*/ 26 h 86"/>
                <a:gd name="T60" fmla="*/ 10 w 71"/>
                <a:gd name="T61" fmla="*/ 12 h 86"/>
                <a:gd name="T62" fmla="*/ 23 w 71"/>
                <a:gd name="T63" fmla="*/ 3 h 86"/>
                <a:gd name="T64" fmla="*/ 40 w 71"/>
                <a:gd name="T65" fmla="*/ 0 h 86"/>
                <a:gd name="T66" fmla="*/ 57 w 71"/>
                <a:gd name="T67" fmla="*/ 3 h 86"/>
                <a:gd name="T68" fmla="*/ 70 w 71"/>
                <a:gd name="T69" fmla="*/ 11 h 86"/>
                <a:gd name="T70" fmla="*/ 64 w 71"/>
                <a:gd name="T71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86">
                  <a:moveTo>
                    <a:pt x="64" y="19"/>
                  </a:moveTo>
                  <a:cubicBezTo>
                    <a:pt x="64" y="19"/>
                    <a:pt x="63" y="20"/>
                    <a:pt x="63" y="20"/>
                  </a:cubicBezTo>
                  <a:cubicBezTo>
                    <a:pt x="62" y="21"/>
                    <a:pt x="61" y="21"/>
                    <a:pt x="60" y="21"/>
                  </a:cubicBezTo>
                  <a:cubicBezTo>
                    <a:pt x="59" y="21"/>
                    <a:pt x="58" y="21"/>
                    <a:pt x="57" y="20"/>
                  </a:cubicBezTo>
                  <a:cubicBezTo>
                    <a:pt x="56" y="20"/>
                    <a:pt x="55" y="19"/>
                    <a:pt x="54" y="18"/>
                  </a:cubicBezTo>
                  <a:cubicBezTo>
                    <a:pt x="52" y="17"/>
                    <a:pt x="51" y="16"/>
                    <a:pt x="49" y="16"/>
                  </a:cubicBezTo>
                  <a:cubicBezTo>
                    <a:pt x="47" y="15"/>
                    <a:pt x="44" y="15"/>
                    <a:pt x="42" y="15"/>
                  </a:cubicBezTo>
                  <a:cubicBezTo>
                    <a:pt x="38" y="15"/>
                    <a:pt x="35" y="16"/>
                    <a:pt x="32" y="17"/>
                  </a:cubicBezTo>
                  <a:cubicBezTo>
                    <a:pt x="30" y="18"/>
                    <a:pt x="27" y="20"/>
                    <a:pt x="26" y="22"/>
                  </a:cubicBezTo>
                  <a:cubicBezTo>
                    <a:pt x="24" y="25"/>
                    <a:pt x="23" y="28"/>
                    <a:pt x="22" y="31"/>
                  </a:cubicBezTo>
                  <a:cubicBezTo>
                    <a:pt x="21" y="35"/>
                    <a:pt x="20" y="38"/>
                    <a:pt x="20" y="43"/>
                  </a:cubicBezTo>
                  <a:cubicBezTo>
                    <a:pt x="20" y="47"/>
                    <a:pt x="21" y="51"/>
                    <a:pt x="22" y="55"/>
                  </a:cubicBezTo>
                  <a:cubicBezTo>
                    <a:pt x="23" y="58"/>
                    <a:pt x="24" y="61"/>
                    <a:pt x="26" y="64"/>
                  </a:cubicBezTo>
                  <a:cubicBezTo>
                    <a:pt x="28" y="66"/>
                    <a:pt x="30" y="68"/>
                    <a:pt x="33" y="69"/>
                  </a:cubicBezTo>
                  <a:cubicBezTo>
                    <a:pt x="35" y="70"/>
                    <a:pt x="38" y="71"/>
                    <a:pt x="41" y="71"/>
                  </a:cubicBezTo>
                  <a:cubicBezTo>
                    <a:pt x="44" y="71"/>
                    <a:pt x="47" y="70"/>
                    <a:pt x="49" y="70"/>
                  </a:cubicBezTo>
                  <a:cubicBezTo>
                    <a:pt x="51" y="69"/>
                    <a:pt x="53" y="68"/>
                    <a:pt x="54" y="67"/>
                  </a:cubicBezTo>
                  <a:cubicBezTo>
                    <a:pt x="55" y="66"/>
                    <a:pt x="57" y="65"/>
                    <a:pt x="58" y="64"/>
                  </a:cubicBezTo>
                  <a:cubicBezTo>
                    <a:pt x="59" y="64"/>
                    <a:pt x="60" y="63"/>
                    <a:pt x="61" y="63"/>
                  </a:cubicBezTo>
                  <a:cubicBezTo>
                    <a:pt x="63" y="63"/>
                    <a:pt x="64" y="64"/>
                    <a:pt x="65" y="65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8" y="75"/>
                    <a:pt x="66" y="77"/>
                    <a:pt x="63" y="79"/>
                  </a:cubicBezTo>
                  <a:cubicBezTo>
                    <a:pt x="61" y="81"/>
                    <a:pt x="58" y="82"/>
                    <a:pt x="55" y="83"/>
                  </a:cubicBezTo>
                  <a:cubicBezTo>
                    <a:pt x="52" y="84"/>
                    <a:pt x="49" y="85"/>
                    <a:pt x="46" y="86"/>
                  </a:cubicBezTo>
                  <a:cubicBezTo>
                    <a:pt x="43" y="86"/>
                    <a:pt x="40" y="86"/>
                    <a:pt x="37" y="86"/>
                  </a:cubicBezTo>
                  <a:cubicBezTo>
                    <a:pt x="32" y="86"/>
                    <a:pt x="27" y="85"/>
                    <a:pt x="23" y="83"/>
                  </a:cubicBezTo>
                  <a:cubicBezTo>
                    <a:pt x="18" y="81"/>
                    <a:pt x="14" y="79"/>
                    <a:pt x="11" y="75"/>
                  </a:cubicBezTo>
                  <a:cubicBezTo>
                    <a:pt x="7" y="71"/>
                    <a:pt x="5" y="67"/>
                    <a:pt x="3" y="61"/>
                  </a:cubicBezTo>
                  <a:cubicBezTo>
                    <a:pt x="1" y="56"/>
                    <a:pt x="0" y="50"/>
                    <a:pt x="0" y="43"/>
                  </a:cubicBezTo>
                  <a:cubicBezTo>
                    <a:pt x="0" y="37"/>
                    <a:pt x="1" y="31"/>
                    <a:pt x="2" y="26"/>
                  </a:cubicBezTo>
                  <a:cubicBezTo>
                    <a:pt x="4" y="20"/>
                    <a:pt x="7" y="16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ubicBezTo>
                    <a:pt x="47" y="0"/>
                    <a:pt x="52" y="1"/>
                    <a:pt x="57" y="3"/>
                  </a:cubicBezTo>
                  <a:cubicBezTo>
                    <a:pt x="62" y="5"/>
                    <a:pt x="66" y="7"/>
                    <a:pt x="70" y="11"/>
                  </a:cubicBezTo>
                  <a:lnTo>
                    <a:pt x="64" y="19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" name="Freeform 24">
              <a:extLst>
                <a:ext uri="{FF2B5EF4-FFF2-40B4-BE49-F238E27FC236}">
                  <a16:creationId xmlns:a16="http://schemas.microsoft.com/office/drawing/2014/main" id="{C9304EFB-EFEE-40B2-91EF-C3353A3E204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667" y="2190"/>
              <a:ext cx="180" cy="119"/>
            </a:xfrm>
            <a:custGeom>
              <a:avLst/>
              <a:gdLst>
                <a:gd name="T0" fmla="*/ 99 w 132"/>
                <a:gd name="T1" fmla="*/ 0 h 86"/>
                <a:gd name="T2" fmla="*/ 112 w 132"/>
                <a:gd name="T3" fmla="*/ 2 h 86"/>
                <a:gd name="T4" fmla="*/ 123 w 132"/>
                <a:gd name="T5" fmla="*/ 10 h 86"/>
                <a:gd name="T6" fmla="*/ 130 w 132"/>
                <a:gd name="T7" fmla="*/ 23 h 86"/>
                <a:gd name="T8" fmla="*/ 132 w 132"/>
                <a:gd name="T9" fmla="*/ 39 h 86"/>
                <a:gd name="T10" fmla="*/ 132 w 132"/>
                <a:gd name="T11" fmla="*/ 43 h 86"/>
                <a:gd name="T12" fmla="*/ 131 w 132"/>
                <a:gd name="T13" fmla="*/ 45 h 86"/>
                <a:gd name="T14" fmla="*/ 130 w 132"/>
                <a:gd name="T15" fmla="*/ 47 h 86"/>
                <a:gd name="T16" fmla="*/ 128 w 132"/>
                <a:gd name="T17" fmla="*/ 47 h 86"/>
                <a:gd name="T18" fmla="*/ 79 w 132"/>
                <a:gd name="T19" fmla="*/ 47 h 86"/>
                <a:gd name="T20" fmla="*/ 86 w 132"/>
                <a:gd name="T21" fmla="*/ 65 h 86"/>
                <a:gd name="T22" fmla="*/ 100 w 132"/>
                <a:gd name="T23" fmla="*/ 71 h 86"/>
                <a:gd name="T24" fmla="*/ 108 w 132"/>
                <a:gd name="T25" fmla="*/ 69 h 86"/>
                <a:gd name="T26" fmla="*/ 114 w 132"/>
                <a:gd name="T27" fmla="*/ 67 h 86"/>
                <a:gd name="T28" fmla="*/ 118 w 132"/>
                <a:gd name="T29" fmla="*/ 64 h 86"/>
                <a:gd name="T30" fmla="*/ 122 w 132"/>
                <a:gd name="T31" fmla="*/ 63 h 86"/>
                <a:gd name="T32" fmla="*/ 126 w 132"/>
                <a:gd name="T33" fmla="*/ 65 h 86"/>
                <a:gd name="T34" fmla="*/ 132 w 132"/>
                <a:gd name="T35" fmla="*/ 72 h 86"/>
                <a:gd name="T36" fmla="*/ 124 w 132"/>
                <a:gd name="T37" fmla="*/ 79 h 86"/>
                <a:gd name="T38" fmla="*/ 116 w 132"/>
                <a:gd name="T39" fmla="*/ 83 h 86"/>
                <a:gd name="T40" fmla="*/ 107 w 132"/>
                <a:gd name="T41" fmla="*/ 86 h 86"/>
                <a:gd name="T42" fmla="*/ 98 w 132"/>
                <a:gd name="T43" fmla="*/ 86 h 86"/>
                <a:gd name="T44" fmla="*/ 82 w 132"/>
                <a:gd name="T45" fmla="*/ 82 h 86"/>
                <a:gd name="T46" fmla="*/ 69 w 132"/>
                <a:gd name="T47" fmla="*/ 70 h 86"/>
                <a:gd name="T48" fmla="*/ 56 w 132"/>
                <a:gd name="T49" fmla="*/ 82 h 86"/>
                <a:gd name="T50" fmla="*/ 38 w 132"/>
                <a:gd name="T51" fmla="*/ 86 h 86"/>
                <a:gd name="T52" fmla="*/ 22 w 132"/>
                <a:gd name="T53" fmla="*/ 83 h 86"/>
                <a:gd name="T54" fmla="*/ 10 w 132"/>
                <a:gd name="T55" fmla="*/ 74 h 86"/>
                <a:gd name="T56" fmla="*/ 2 w 132"/>
                <a:gd name="T57" fmla="*/ 61 h 86"/>
                <a:gd name="T58" fmla="*/ 0 w 132"/>
                <a:gd name="T59" fmla="*/ 43 h 86"/>
                <a:gd name="T60" fmla="*/ 2 w 132"/>
                <a:gd name="T61" fmla="*/ 25 h 86"/>
                <a:gd name="T62" fmla="*/ 10 w 132"/>
                <a:gd name="T63" fmla="*/ 11 h 86"/>
                <a:gd name="T64" fmla="*/ 23 w 132"/>
                <a:gd name="T65" fmla="*/ 3 h 86"/>
                <a:gd name="T66" fmla="*/ 38 w 132"/>
                <a:gd name="T67" fmla="*/ 0 h 86"/>
                <a:gd name="T68" fmla="*/ 56 w 132"/>
                <a:gd name="T69" fmla="*/ 4 h 86"/>
                <a:gd name="T70" fmla="*/ 69 w 132"/>
                <a:gd name="T71" fmla="*/ 16 h 86"/>
                <a:gd name="T72" fmla="*/ 81 w 132"/>
                <a:gd name="T73" fmla="*/ 4 h 86"/>
                <a:gd name="T74" fmla="*/ 99 w 132"/>
                <a:gd name="T75" fmla="*/ 0 h 86"/>
                <a:gd name="T76" fmla="*/ 40 w 132"/>
                <a:gd name="T77" fmla="*/ 71 h 86"/>
                <a:gd name="T78" fmla="*/ 54 w 132"/>
                <a:gd name="T79" fmla="*/ 64 h 86"/>
                <a:gd name="T80" fmla="*/ 59 w 132"/>
                <a:gd name="T81" fmla="*/ 43 h 86"/>
                <a:gd name="T82" fmla="*/ 54 w 132"/>
                <a:gd name="T83" fmla="*/ 22 h 86"/>
                <a:gd name="T84" fmla="*/ 40 w 132"/>
                <a:gd name="T85" fmla="*/ 15 h 86"/>
                <a:gd name="T86" fmla="*/ 25 w 132"/>
                <a:gd name="T87" fmla="*/ 22 h 86"/>
                <a:gd name="T88" fmla="*/ 20 w 132"/>
                <a:gd name="T89" fmla="*/ 43 h 86"/>
                <a:gd name="T90" fmla="*/ 25 w 132"/>
                <a:gd name="T91" fmla="*/ 64 h 86"/>
                <a:gd name="T92" fmla="*/ 40 w 132"/>
                <a:gd name="T93" fmla="*/ 71 h 86"/>
                <a:gd name="T94" fmla="*/ 98 w 132"/>
                <a:gd name="T95" fmla="*/ 14 h 86"/>
                <a:gd name="T96" fmla="*/ 85 w 132"/>
                <a:gd name="T97" fmla="*/ 19 h 86"/>
                <a:gd name="T98" fmla="*/ 79 w 132"/>
                <a:gd name="T99" fmla="*/ 35 h 86"/>
                <a:gd name="T100" fmla="*/ 114 w 132"/>
                <a:gd name="T101" fmla="*/ 35 h 86"/>
                <a:gd name="T102" fmla="*/ 113 w 132"/>
                <a:gd name="T103" fmla="*/ 27 h 86"/>
                <a:gd name="T104" fmla="*/ 110 w 132"/>
                <a:gd name="T105" fmla="*/ 20 h 86"/>
                <a:gd name="T106" fmla="*/ 105 w 132"/>
                <a:gd name="T107" fmla="*/ 16 h 86"/>
                <a:gd name="T108" fmla="*/ 98 w 132"/>
                <a:gd name="T109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2" h="86">
                  <a:moveTo>
                    <a:pt x="99" y="0"/>
                  </a:moveTo>
                  <a:cubicBezTo>
                    <a:pt x="104" y="0"/>
                    <a:pt x="108" y="0"/>
                    <a:pt x="112" y="2"/>
                  </a:cubicBezTo>
                  <a:cubicBezTo>
                    <a:pt x="116" y="4"/>
                    <a:pt x="120" y="7"/>
                    <a:pt x="123" y="10"/>
                  </a:cubicBezTo>
                  <a:cubicBezTo>
                    <a:pt x="126" y="14"/>
                    <a:pt x="128" y="18"/>
                    <a:pt x="130" y="23"/>
                  </a:cubicBezTo>
                  <a:cubicBezTo>
                    <a:pt x="131" y="28"/>
                    <a:pt x="132" y="33"/>
                    <a:pt x="132" y="39"/>
                  </a:cubicBezTo>
                  <a:cubicBezTo>
                    <a:pt x="132" y="41"/>
                    <a:pt x="132" y="42"/>
                    <a:pt x="132" y="43"/>
                  </a:cubicBezTo>
                  <a:cubicBezTo>
                    <a:pt x="132" y="44"/>
                    <a:pt x="132" y="45"/>
                    <a:pt x="131" y="45"/>
                  </a:cubicBezTo>
                  <a:cubicBezTo>
                    <a:pt x="131" y="46"/>
                    <a:pt x="131" y="46"/>
                    <a:pt x="130" y="47"/>
                  </a:cubicBezTo>
                  <a:cubicBezTo>
                    <a:pt x="129" y="47"/>
                    <a:pt x="129" y="47"/>
                    <a:pt x="128" y="47"/>
                  </a:cubicBezTo>
                  <a:cubicBezTo>
                    <a:pt x="79" y="47"/>
                    <a:pt x="79" y="47"/>
                    <a:pt x="79" y="47"/>
                  </a:cubicBezTo>
                  <a:cubicBezTo>
                    <a:pt x="80" y="55"/>
                    <a:pt x="82" y="61"/>
                    <a:pt x="86" y="65"/>
                  </a:cubicBezTo>
                  <a:cubicBezTo>
                    <a:pt x="89" y="69"/>
                    <a:pt x="94" y="71"/>
                    <a:pt x="100" y="71"/>
                  </a:cubicBezTo>
                  <a:cubicBezTo>
                    <a:pt x="103" y="71"/>
                    <a:pt x="106" y="70"/>
                    <a:pt x="108" y="69"/>
                  </a:cubicBezTo>
                  <a:cubicBezTo>
                    <a:pt x="110" y="69"/>
                    <a:pt x="112" y="68"/>
                    <a:pt x="114" y="67"/>
                  </a:cubicBezTo>
                  <a:cubicBezTo>
                    <a:pt x="116" y="66"/>
                    <a:pt x="117" y="65"/>
                    <a:pt x="118" y="64"/>
                  </a:cubicBezTo>
                  <a:cubicBezTo>
                    <a:pt x="120" y="64"/>
                    <a:pt x="121" y="63"/>
                    <a:pt x="122" y="63"/>
                  </a:cubicBezTo>
                  <a:cubicBezTo>
                    <a:pt x="124" y="63"/>
                    <a:pt x="125" y="64"/>
                    <a:pt x="126" y="65"/>
                  </a:cubicBezTo>
                  <a:cubicBezTo>
                    <a:pt x="132" y="72"/>
                    <a:pt x="132" y="72"/>
                    <a:pt x="132" y="72"/>
                  </a:cubicBezTo>
                  <a:cubicBezTo>
                    <a:pt x="130" y="75"/>
                    <a:pt x="127" y="77"/>
                    <a:pt x="124" y="79"/>
                  </a:cubicBezTo>
                  <a:cubicBezTo>
                    <a:pt x="122" y="81"/>
                    <a:pt x="119" y="82"/>
                    <a:pt x="116" y="83"/>
                  </a:cubicBezTo>
                  <a:cubicBezTo>
                    <a:pt x="113" y="84"/>
                    <a:pt x="110" y="85"/>
                    <a:pt x="107" y="86"/>
                  </a:cubicBezTo>
                  <a:cubicBezTo>
                    <a:pt x="104" y="86"/>
                    <a:pt x="101" y="86"/>
                    <a:pt x="98" y="86"/>
                  </a:cubicBezTo>
                  <a:cubicBezTo>
                    <a:pt x="92" y="86"/>
                    <a:pt x="87" y="85"/>
                    <a:pt x="82" y="82"/>
                  </a:cubicBezTo>
                  <a:cubicBezTo>
                    <a:pt x="77" y="80"/>
                    <a:pt x="72" y="75"/>
                    <a:pt x="69" y="70"/>
                  </a:cubicBezTo>
                  <a:cubicBezTo>
                    <a:pt x="66" y="75"/>
                    <a:pt x="61" y="79"/>
                    <a:pt x="56" y="82"/>
                  </a:cubicBezTo>
                  <a:cubicBezTo>
                    <a:pt x="51" y="85"/>
                    <a:pt x="45" y="86"/>
                    <a:pt x="38" y="86"/>
                  </a:cubicBezTo>
                  <a:cubicBezTo>
                    <a:pt x="32" y="86"/>
                    <a:pt x="27" y="85"/>
                    <a:pt x="22" y="83"/>
                  </a:cubicBezTo>
                  <a:cubicBezTo>
                    <a:pt x="18" y="81"/>
                    <a:pt x="14" y="78"/>
                    <a:pt x="10" y="74"/>
                  </a:cubicBezTo>
                  <a:cubicBezTo>
                    <a:pt x="7" y="71"/>
                    <a:pt x="4" y="66"/>
                    <a:pt x="2" y="61"/>
                  </a:cubicBezTo>
                  <a:cubicBezTo>
                    <a:pt x="0" y="55"/>
                    <a:pt x="0" y="49"/>
                    <a:pt x="0" y="43"/>
                  </a:cubicBezTo>
                  <a:cubicBezTo>
                    <a:pt x="0" y="36"/>
                    <a:pt x="0" y="30"/>
                    <a:pt x="2" y="25"/>
                  </a:cubicBezTo>
                  <a:cubicBezTo>
                    <a:pt x="4" y="19"/>
                    <a:pt x="7" y="15"/>
                    <a:pt x="10" y="11"/>
                  </a:cubicBezTo>
                  <a:cubicBezTo>
                    <a:pt x="14" y="7"/>
                    <a:pt x="18" y="5"/>
                    <a:pt x="23" y="3"/>
                  </a:cubicBezTo>
                  <a:cubicBezTo>
                    <a:pt x="27" y="1"/>
                    <a:pt x="33" y="0"/>
                    <a:pt x="38" y="0"/>
                  </a:cubicBezTo>
                  <a:cubicBezTo>
                    <a:pt x="45" y="0"/>
                    <a:pt x="51" y="1"/>
                    <a:pt x="56" y="4"/>
                  </a:cubicBezTo>
                  <a:cubicBezTo>
                    <a:pt x="61" y="7"/>
                    <a:pt x="66" y="11"/>
                    <a:pt x="69" y="16"/>
                  </a:cubicBezTo>
                  <a:cubicBezTo>
                    <a:pt x="72" y="11"/>
                    <a:pt x="76" y="7"/>
                    <a:pt x="81" y="4"/>
                  </a:cubicBezTo>
                  <a:cubicBezTo>
                    <a:pt x="86" y="1"/>
                    <a:pt x="92" y="0"/>
                    <a:pt x="99" y="0"/>
                  </a:cubicBezTo>
                  <a:close/>
                  <a:moveTo>
                    <a:pt x="40" y="71"/>
                  </a:moveTo>
                  <a:cubicBezTo>
                    <a:pt x="46" y="71"/>
                    <a:pt x="51" y="68"/>
                    <a:pt x="54" y="64"/>
                  </a:cubicBezTo>
                  <a:cubicBezTo>
                    <a:pt x="57" y="59"/>
                    <a:pt x="59" y="52"/>
                    <a:pt x="59" y="43"/>
                  </a:cubicBezTo>
                  <a:cubicBezTo>
                    <a:pt x="59" y="34"/>
                    <a:pt x="57" y="27"/>
                    <a:pt x="54" y="22"/>
                  </a:cubicBezTo>
                  <a:cubicBezTo>
                    <a:pt x="51" y="17"/>
                    <a:pt x="46" y="15"/>
                    <a:pt x="40" y="15"/>
                  </a:cubicBezTo>
                  <a:cubicBezTo>
                    <a:pt x="33" y="15"/>
                    <a:pt x="28" y="17"/>
                    <a:pt x="25" y="22"/>
                  </a:cubicBezTo>
                  <a:cubicBezTo>
                    <a:pt x="22" y="27"/>
                    <a:pt x="20" y="34"/>
                    <a:pt x="20" y="43"/>
                  </a:cubicBezTo>
                  <a:cubicBezTo>
                    <a:pt x="20" y="52"/>
                    <a:pt x="22" y="59"/>
                    <a:pt x="25" y="64"/>
                  </a:cubicBezTo>
                  <a:cubicBezTo>
                    <a:pt x="28" y="68"/>
                    <a:pt x="33" y="71"/>
                    <a:pt x="40" y="71"/>
                  </a:cubicBezTo>
                  <a:close/>
                  <a:moveTo>
                    <a:pt x="98" y="14"/>
                  </a:moveTo>
                  <a:cubicBezTo>
                    <a:pt x="92" y="14"/>
                    <a:pt x="88" y="16"/>
                    <a:pt x="85" y="19"/>
                  </a:cubicBezTo>
                  <a:cubicBezTo>
                    <a:pt x="81" y="23"/>
                    <a:pt x="80" y="28"/>
                    <a:pt x="79" y="35"/>
                  </a:cubicBezTo>
                  <a:cubicBezTo>
                    <a:pt x="114" y="35"/>
                    <a:pt x="114" y="35"/>
                    <a:pt x="114" y="35"/>
                  </a:cubicBezTo>
                  <a:cubicBezTo>
                    <a:pt x="114" y="32"/>
                    <a:pt x="114" y="30"/>
                    <a:pt x="113" y="27"/>
                  </a:cubicBezTo>
                  <a:cubicBezTo>
                    <a:pt x="113" y="25"/>
                    <a:pt x="112" y="22"/>
                    <a:pt x="110" y="20"/>
                  </a:cubicBezTo>
                  <a:cubicBezTo>
                    <a:pt x="109" y="18"/>
                    <a:pt x="107" y="17"/>
                    <a:pt x="105" y="16"/>
                  </a:cubicBezTo>
                  <a:cubicBezTo>
                    <a:pt x="103" y="15"/>
                    <a:pt x="101" y="14"/>
                    <a:pt x="98" y="14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" name="Freeform 25">
              <a:extLst>
                <a:ext uri="{FF2B5EF4-FFF2-40B4-BE49-F238E27FC236}">
                  <a16:creationId xmlns:a16="http://schemas.microsoft.com/office/drawing/2014/main" id="{31EF1D6A-FA66-4A01-8830-C3D2316307A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81" y="2192"/>
              <a:ext cx="100" cy="11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4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4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6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3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9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20" y="84"/>
                    <a:pt x="16" y="83"/>
                  </a:cubicBezTo>
                  <a:cubicBezTo>
                    <a:pt x="13" y="81"/>
                    <a:pt x="10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1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" name="Freeform 26">
              <a:extLst>
                <a:ext uri="{FF2B5EF4-FFF2-40B4-BE49-F238E27FC236}">
                  <a16:creationId xmlns:a16="http://schemas.microsoft.com/office/drawing/2014/main" id="{81C0A8C3-D1C9-4448-8FF8-A28936FD7AF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24" y="2189"/>
              <a:ext cx="73" cy="118"/>
            </a:xfrm>
            <a:custGeom>
              <a:avLst/>
              <a:gdLst>
                <a:gd name="T0" fmla="*/ 0 w 53"/>
                <a:gd name="T1" fmla="*/ 86 h 86"/>
                <a:gd name="T2" fmla="*/ 0 w 53"/>
                <a:gd name="T3" fmla="*/ 2 h 86"/>
                <a:gd name="T4" fmla="*/ 12 w 53"/>
                <a:gd name="T5" fmla="*/ 2 h 86"/>
                <a:gd name="T6" fmla="*/ 16 w 53"/>
                <a:gd name="T7" fmla="*/ 3 h 86"/>
                <a:gd name="T8" fmla="*/ 18 w 53"/>
                <a:gd name="T9" fmla="*/ 7 h 86"/>
                <a:gd name="T10" fmla="*/ 19 w 53"/>
                <a:gd name="T11" fmla="*/ 17 h 86"/>
                <a:gd name="T12" fmla="*/ 29 w 53"/>
                <a:gd name="T13" fmla="*/ 5 h 86"/>
                <a:gd name="T14" fmla="*/ 43 w 53"/>
                <a:gd name="T15" fmla="*/ 0 h 86"/>
                <a:gd name="T16" fmla="*/ 53 w 53"/>
                <a:gd name="T17" fmla="*/ 3 h 86"/>
                <a:gd name="T18" fmla="*/ 51 w 53"/>
                <a:gd name="T19" fmla="*/ 18 h 86"/>
                <a:gd name="T20" fmla="*/ 50 w 53"/>
                <a:gd name="T21" fmla="*/ 20 h 86"/>
                <a:gd name="T22" fmla="*/ 47 w 53"/>
                <a:gd name="T23" fmla="*/ 21 h 86"/>
                <a:gd name="T24" fmla="*/ 44 w 53"/>
                <a:gd name="T25" fmla="*/ 20 h 86"/>
                <a:gd name="T26" fmla="*/ 38 w 53"/>
                <a:gd name="T27" fmla="*/ 20 h 86"/>
                <a:gd name="T28" fmla="*/ 28 w 53"/>
                <a:gd name="T29" fmla="*/ 23 h 86"/>
                <a:gd name="T30" fmla="*/ 20 w 53"/>
                <a:gd name="T31" fmla="*/ 34 h 86"/>
                <a:gd name="T32" fmla="*/ 20 w 53"/>
                <a:gd name="T33" fmla="*/ 86 h 86"/>
                <a:gd name="T34" fmla="*/ 0 w 53"/>
                <a:gd name="T3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86">
                  <a:moveTo>
                    <a:pt x="0" y="86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4" y="2"/>
                    <a:pt x="15" y="2"/>
                    <a:pt x="16" y="3"/>
                  </a:cubicBezTo>
                  <a:cubicBezTo>
                    <a:pt x="17" y="4"/>
                    <a:pt x="17" y="5"/>
                    <a:pt x="18" y="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2" y="12"/>
                    <a:pt x="25" y="8"/>
                    <a:pt x="29" y="5"/>
                  </a:cubicBezTo>
                  <a:cubicBezTo>
                    <a:pt x="33" y="2"/>
                    <a:pt x="38" y="0"/>
                    <a:pt x="43" y="0"/>
                  </a:cubicBezTo>
                  <a:cubicBezTo>
                    <a:pt x="47" y="0"/>
                    <a:pt x="51" y="1"/>
                    <a:pt x="53" y="3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19"/>
                    <a:pt x="50" y="20"/>
                    <a:pt x="50" y="20"/>
                  </a:cubicBezTo>
                  <a:cubicBezTo>
                    <a:pt x="49" y="21"/>
                    <a:pt x="48" y="21"/>
                    <a:pt x="47" y="21"/>
                  </a:cubicBezTo>
                  <a:cubicBezTo>
                    <a:pt x="47" y="21"/>
                    <a:pt x="45" y="21"/>
                    <a:pt x="44" y="20"/>
                  </a:cubicBezTo>
                  <a:cubicBezTo>
                    <a:pt x="43" y="20"/>
                    <a:pt x="41" y="20"/>
                    <a:pt x="38" y="20"/>
                  </a:cubicBezTo>
                  <a:cubicBezTo>
                    <a:pt x="34" y="20"/>
                    <a:pt x="31" y="21"/>
                    <a:pt x="28" y="23"/>
                  </a:cubicBezTo>
                  <a:cubicBezTo>
                    <a:pt x="25" y="26"/>
                    <a:pt x="22" y="29"/>
                    <a:pt x="20" y="34"/>
                  </a:cubicBezTo>
                  <a:cubicBezTo>
                    <a:pt x="20" y="86"/>
                    <a:pt x="20" y="86"/>
                    <a:pt x="20" y="86"/>
                  </a:cubicBezTo>
                  <a:lnTo>
                    <a:pt x="0" y="86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4" name="Freeform 27">
              <a:extLst>
                <a:ext uri="{FF2B5EF4-FFF2-40B4-BE49-F238E27FC236}">
                  <a16:creationId xmlns:a16="http://schemas.microsoft.com/office/drawing/2014/main" id="{6CD6081D-D063-45F1-ADC2-460ACB21F70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177" y="2139"/>
              <a:ext cx="106" cy="170"/>
            </a:xfrm>
            <a:custGeom>
              <a:avLst/>
              <a:gdLst>
                <a:gd name="T0" fmla="*/ 65 w 78"/>
                <a:gd name="T1" fmla="*/ 122 h 123"/>
                <a:gd name="T2" fmla="*/ 60 w 78"/>
                <a:gd name="T3" fmla="*/ 118 h 123"/>
                <a:gd name="T4" fmla="*/ 58 w 78"/>
                <a:gd name="T5" fmla="*/ 110 h 123"/>
                <a:gd name="T6" fmla="*/ 53 w 78"/>
                <a:gd name="T7" fmla="*/ 115 h 123"/>
                <a:gd name="T8" fmla="*/ 47 w 78"/>
                <a:gd name="T9" fmla="*/ 120 h 123"/>
                <a:gd name="T10" fmla="*/ 40 w 78"/>
                <a:gd name="T11" fmla="*/ 122 h 123"/>
                <a:gd name="T12" fmla="*/ 31 w 78"/>
                <a:gd name="T13" fmla="*/ 123 h 123"/>
                <a:gd name="T14" fmla="*/ 19 w 78"/>
                <a:gd name="T15" fmla="*/ 120 h 123"/>
                <a:gd name="T16" fmla="*/ 9 w 78"/>
                <a:gd name="T17" fmla="*/ 112 h 123"/>
                <a:gd name="T18" fmla="*/ 2 w 78"/>
                <a:gd name="T19" fmla="*/ 99 h 123"/>
                <a:gd name="T20" fmla="*/ 0 w 78"/>
                <a:gd name="T21" fmla="*/ 80 h 123"/>
                <a:gd name="T22" fmla="*/ 3 w 78"/>
                <a:gd name="T23" fmla="*/ 63 h 123"/>
                <a:gd name="T24" fmla="*/ 10 w 78"/>
                <a:gd name="T25" fmla="*/ 49 h 123"/>
                <a:gd name="T26" fmla="*/ 21 w 78"/>
                <a:gd name="T27" fmla="*/ 40 h 123"/>
                <a:gd name="T28" fmla="*/ 36 w 78"/>
                <a:gd name="T29" fmla="*/ 36 h 123"/>
                <a:gd name="T30" fmla="*/ 48 w 78"/>
                <a:gd name="T31" fmla="*/ 39 h 123"/>
                <a:gd name="T32" fmla="*/ 57 w 78"/>
                <a:gd name="T33" fmla="*/ 45 h 123"/>
                <a:gd name="T34" fmla="*/ 57 w 78"/>
                <a:gd name="T35" fmla="*/ 0 h 123"/>
                <a:gd name="T36" fmla="*/ 78 w 78"/>
                <a:gd name="T37" fmla="*/ 0 h 123"/>
                <a:gd name="T38" fmla="*/ 78 w 78"/>
                <a:gd name="T39" fmla="*/ 122 h 123"/>
                <a:gd name="T40" fmla="*/ 65 w 78"/>
                <a:gd name="T41" fmla="*/ 122 h 123"/>
                <a:gd name="T42" fmla="*/ 38 w 78"/>
                <a:gd name="T43" fmla="*/ 107 h 123"/>
                <a:gd name="T44" fmla="*/ 49 w 78"/>
                <a:gd name="T45" fmla="*/ 104 h 123"/>
                <a:gd name="T46" fmla="*/ 57 w 78"/>
                <a:gd name="T47" fmla="*/ 97 h 123"/>
                <a:gd name="T48" fmla="*/ 57 w 78"/>
                <a:gd name="T49" fmla="*/ 59 h 123"/>
                <a:gd name="T50" fmla="*/ 50 w 78"/>
                <a:gd name="T51" fmla="*/ 53 h 123"/>
                <a:gd name="T52" fmla="*/ 41 w 78"/>
                <a:gd name="T53" fmla="*/ 52 h 123"/>
                <a:gd name="T54" fmla="*/ 33 w 78"/>
                <a:gd name="T55" fmla="*/ 53 h 123"/>
                <a:gd name="T56" fmla="*/ 26 w 78"/>
                <a:gd name="T57" fmla="*/ 59 h 123"/>
                <a:gd name="T58" fmla="*/ 23 w 78"/>
                <a:gd name="T59" fmla="*/ 67 h 123"/>
                <a:gd name="T60" fmla="*/ 21 w 78"/>
                <a:gd name="T61" fmla="*/ 80 h 123"/>
                <a:gd name="T62" fmla="*/ 22 w 78"/>
                <a:gd name="T63" fmla="*/ 93 h 123"/>
                <a:gd name="T64" fmla="*/ 26 w 78"/>
                <a:gd name="T65" fmla="*/ 101 h 123"/>
                <a:gd name="T66" fmla="*/ 31 w 78"/>
                <a:gd name="T67" fmla="*/ 106 h 123"/>
                <a:gd name="T68" fmla="*/ 38 w 78"/>
                <a:gd name="T69" fmla="*/ 107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8" h="123">
                  <a:moveTo>
                    <a:pt x="65" y="122"/>
                  </a:moveTo>
                  <a:cubicBezTo>
                    <a:pt x="63" y="122"/>
                    <a:pt x="61" y="121"/>
                    <a:pt x="60" y="118"/>
                  </a:cubicBezTo>
                  <a:cubicBezTo>
                    <a:pt x="58" y="110"/>
                    <a:pt x="58" y="110"/>
                    <a:pt x="58" y="110"/>
                  </a:cubicBezTo>
                  <a:cubicBezTo>
                    <a:pt x="57" y="112"/>
                    <a:pt x="55" y="114"/>
                    <a:pt x="53" y="115"/>
                  </a:cubicBezTo>
                  <a:cubicBezTo>
                    <a:pt x="51" y="117"/>
                    <a:pt x="49" y="118"/>
                    <a:pt x="47" y="120"/>
                  </a:cubicBezTo>
                  <a:cubicBezTo>
                    <a:pt x="45" y="121"/>
                    <a:pt x="42" y="122"/>
                    <a:pt x="40" y="122"/>
                  </a:cubicBezTo>
                  <a:cubicBezTo>
                    <a:pt x="37" y="123"/>
                    <a:pt x="34" y="123"/>
                    <a:pt x="31" y="123"/>
                  </a:cubicBezTo>
                  <a:cubicBezTo>
                    <a:pt x="27" y="123"/>
                    <a:pt x="23" y="122"/>
                    <a:pt x="19" y="120"/>
                  </a:cubicBezTo>
                  <a:cubicBezTo>
                    <a:pt x="15" y="118"/>
                    <a:pt x="12" y="116"/>
                    <a:pt x="9" y="112"/>
                  </a:cubicBezTo>
                  <a:cubicBezTo>
                    <a:pt x="6" y="108"/>
                    <a:pt x="4" y="104"/>
                    <a:pt x="2" y="99"/>
                  </a:cubicBezTo>
                  <a:cubicBezTo>
                    <a:pt x="1" y="93"/>
                    <a:pt x="0" y="87"/>
                    <a:pt x="0" y="80"/>
                  </a:cubicBezTo>
                  <a:cubicBezTo>
                    <a:pt x="0" y="74"/>
                    <a:pt x="1" y="68"/>
                    <a:pt x="3" y="63"/>
                  </a:cubicBezTo>
                  <a:cubicBezTo>
                    <a:pt x="4" y="57"/>
                    <a:pt x="7" y="53"/>
                    <a:pt x="10" y="49"/>
                  </a:cubicBezTo>
                  <a:cubicBezTo>
                    <a:pt x="13" y="45"/>
                    <a:pt x="17" y="42"/>
                    <a:pt x="21" y="40"/>
                  </a:cubicBezTo>
                  <a:cubicBezTo>
                    <a:pt x="26" y="37"/>
                    <a:pt x="31" y="36"/>
                    <a:pt x="36" y="36"/>
                  </a:cubicBezTo>
                  <a:cubicBezTo>
                    <a:pt x="41" y="36"/>
                    <a:pt x="45" y="37"/>
                    <a:pt x="48" y="39"/>
                  </a:cubicBezTo>
                  <a:cubicBezTo>
                    <a:pt x="52" y="40"/>
                    <a:pt x="55" y="42"/>
                    <a:pt x="57" y="45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8" y="122"/>
                    <a:pt x="78" y="122"/>
                    <a:pt x="78" y="122"/>
                  </a:cubicBezTo>
                  <a:lnTo>
                    <a:pt x="65" y="122"/>
                  </a:lnTo>
                  <a:close/>
                  <a:moveTo>
                    <a:pt x="38" y="107"/>
                  </a:moveTo>
                  <a:cubicBezTo>
                    <a:pt x="42" y="107"/>
                    <a:pt x="46" y="106"/>
                    <a:pt x="49" y="104"/>
                  </a:cubicBezTo>
                  <a:cubicBezTo>
                    <a:pt x="52" y="103"/>
                    <a:pt x="55" y="100"/>
                    <a:pt x="57" y="97"/>
                  </a:cubicBezTo>
                  <a:cubicBezTo>
                    <a:pt x="57" y="59"/>
                    <a:pt x="57" y="59"/>
                    <a:pt x="57" y="59"/>
                  </a:cubicBezTo>
                  <a:cubicBezTo>
                    <a:pt x="55" y="57"/>
                    <a:pt x="53" y="55"/>
                    <a:pt x="50" y="53"/>
                  </a:cubicBezTo>
                  <a:cubicBezTo>
                    <a:pt x="47" y="52"/>
                    <a:pt x="44" y="52"/>
                    <a:pt x="41" y="52"/>
                  </a:cubicBezTo>
                  <a:cubicBezTo>
                    <a:pt x="38" y="52"/>
                    <a:pt x="35" y="52"/>
                    <a:pt x="33" y="53"/>
                  </a:cubicBezTo>
                  <a:cubicBezTo>
                    <a:pt x="30" y="55"/>
                    <a:pt x="28" y="56"/>
                    <a:pt x="26" y="59"/>
                  </a:cubicBezTo>
                  <a:cubicBezTo>
                    <a:pt x="25" y="61"/>
                    <a:pt x="23" y="64"/>
                    <a:pt x="23" y="67"/>
                  </a:cubicBezTo>
                  <a:cubicBezTo>
                    <a:pt x="22" y="71"/>
                    <a:pt x="21" y="75"/>
                    <a:pt x="21" y="80"/>
                  </a:cubicBezTo>
                  <a:cubicBezTo>
                    <a:pt x="21" y="85"/>
                    <a:pt x="22" y="89"/>
                    <a:pt x="22" y="93"/>
                  </a:cubicBezTo>
                  <a:cubicBezTo>
                    <a:pt x="23" y="96"/>
                    <a:pt x="24" y="99"/>
                    <a:pt x="26" y="101"/>
                  </a:cubicBezTo>
                  <a:cubicBezTo>
                    <a:pt x="27" y="103"/>
                    <a:pt x="29" y="105"/>
                    <a:pt x="31" y="106"/>
                  </a:cubicBezTo>
                  <a:cubicBezTo>
                    <a:pt x="33" y="107"/>
                    <a:pt x="36" y="107"/>
                    <a:pt x="38" y="107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5" name="Freeform 28">
              <a:extLst>
                <a:ext uri="{FF2B5EF4-FFF2-40B4-BE49-F238E27FC236}">
                  <a16:creationId xmlns:a16="http://schemas.microsoft.com/office/drawing/2014/main" id="{5D8E6F00-0DBA-40AD-A3E4-928BB718D5E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319" y="2190"/>
              <a:ext cx="105" cy="119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59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59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6" name="Freeform 29">
              <a:extLst>
                <a:ext uri="{FF2B5EF4-FFF2-40B4-BE49-F238E27FC236}">
                  <a16:creationId xmlns:a16="http://schemas.microsoft.com/office/drawing/2014/main" id="{541F6F10-1CD0-4A7D-906B-84EBB8CF3F9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48" y="2190"/>
              <a:ext cx="86" cy="119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2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2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4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7" name="Freeform 30">
              <a:extLst>
                <a:ext uri="{FF2B5EF4-FFF2-40B4-BE49-F238E27FC236}">
                  <a16:creationId xmlns:a16="http://schemas.microsoft.com/office/drawing/2014/main" id="{73D483A8-6F9B-4971-A417-7E4633DF9CD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16" y="2190"/>
              <a:ext cx="86" cy="119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1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1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3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8" name="Freeform 31">
              <a:extLst>
                <a:ext uri="{FF2B5EF4-FFF2-40B4-BE49-F238E27FC236}">
                  <a16:creationId xmlns:a16="http://schemas.microsoft.com/office/drawing/2014/main" id="{B2065AF9-9943-41C5-AD08-6B1F64C0346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731" y="2190"/>
              <a:ext cx="105" cy="119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59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59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9" name="Freeform 32">
              <a:extLst>
                <a:ext uri="{FF2B5EF4-FFF2-40B4-BE49-F238E27FC236}">
                  <a16:creationId xmlns:a16="http://schemas.microsoft.com/office/drawing/2014/main" id="{417DF459-370A-4595-89F4-6A153722814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71" y="2189"/>
              <a:ext cx="72" cy="118"/>
            </a:xfrm>
            <a:custGeom>
              <a:avLst/>
              <a:gdLst>
                <a:gd name="T0" fmla="*/ 0 w 53"/>
                <a:gd name="T1" fmla="*/ 86 h 86"/>
                <a:gd name="T2" fmla="*/ 0 w 53"/>
                <a:gd name="T3" fmla="*/ 2 h 86"/>
                <a:gd name="T4" fmla="*/ 12 w 53"/>
                <a:gd name="T5" fmla="*/ 2 h 86"/>
                <a:gd name="T6" fmla="*/ 16 w 53"/>
                <a:gd name="T7" fmla="*/ 3 h 86"/>
                <a:gd name="T8" fmla="*/ 18 w 53"/>
                <a:gd name="T9" fmla="*/ 7 h 86"/>
                <a:gd name="T10" fmla="*/ 19 w 53"/>
                <a:gd name="T11" fmla="*/ 17 h 86"/>
                <a:gd name="T12" fmla="*/ 30 w 53"/>
                <a:gd name="T13" fmla="*/ 5 h 86"/>
                <a:gd name="T14" fmla="*/ 43 w 53"/>
                <a:gd name="T15" fmla="*/ 0 h 86"/>
                <a:gd name="T16" fmla="*/ 53 w 53"/>
                <a:gd name="T17" fmla="*/ 3 h 86"/>
                <a:gd name="T18" fmla="*/ 51 w 53"/>
                <a:gd name="T19" fmla="*/ 18 h 86"/>
                <a:gd name="T20" fmla="*/ 50 w 53"/>
                <a:gd name="T21" fmla="*/ 20 h 86"/>
                <a:gd name="T22" fmla="*/ 48 w 53"/>
                <a:gd name="T23" fmla="*/ 21 h 86"/>
                <a:gd name="T24" fmla="*/ 44 w 53"/>
                <a:gd name="T25" fmla="*/ 20 h 86"/>
                <a:gd name="T26" fmla="*/ 39 w 53"/>
                <a:gd name="T27" fmla="*/ 20 h 86"/>
                <a:gd name="T28" fmla="*/ 28 w 53"/>
                <a:gd name="T29" fmla="*/ 23 h 86"/>
                <a:gd name="T30" fmla="*/ 20 w 53"/>
                <a:gd name="T31" fmla="*/ 34 h 86"/>
                <a:gd name="T32" fmla="*/ 20 w 53"/>
                <a:gd name="T33" fmla="*/ 86 h 86"/>
                <a:gd name="T34" fmla="*/ 0 w 53"/>
                <a:gd name="T3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86">
                  <a:moveTo>
                    <a:pt x="0" y="86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4" y="2"/>
                    <a:pt x="15" y="2"/>
                    <a:pt x="16" y="3"/>
                  </a:cubicBezTo>
                  <a:cubicBezTo>
                    <a:pt x="17" y="4"/>
                    <a:pt x="17" y="5"/>
                    <a:pt x="18" y="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2" y="12"/>
                    <a:pt x="25" y="8"/>
                    <a:pt x="30" y="5"/>
                  </a:cubicBezTo>
                  <a:cubicBezTo>
                    <a:pt x="34" y="2"/>
                    <a:pt x="38" y="0"/>
                    <a:pt x="43" y="0"/>
                  </a:cubicBezTo>
                  <a:cubicBezTo>
                    <a:pt x="47" y="0"/>
                    <a:pt x="51" y="1"/>
                    <a:pt x="53" y="3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19"/>
                    <a:pt x="50" y="20"/>
                    <a:pt x="50" y="20"/>
                  </a:cubicBezTo>
                  <a:cubicBezTo>
                    <a:pt x="49" y="21"/>
                    <a:pt x="48" y="21"/>
                    <a:pt x="48" y="21"/>
                  </a:cubicBezTo>
                  <a:cubicBezTo>
                    <a:pt x="47" y="21"/>
                    <a:pt x="46" y="21"/>
                    <a:pt x="44" y="20"/>
                  </a:cubicBezTo>
                  <a:cubicBezTo>
                    <a:pt x="43" y="20"/>
                    <a:pt x="41" y="20"/>
                    <a:pt x="39" y="20"/>
                  </a:cubicBezTo>
                  <a:cubicBezTo>
                    <a:pt x="34" y="20"/>
                    <a:pt x="31" y="21"/>
                    <a:pt x="28" y="23"/>
                  </a:cubicBezTo>
                  <a:cubicBezTo>
                    <a:pt x="25" y="26"/>
                    <a:pt x="22" y="29"/>
                    <a:pt x="20" y="34"/>
                  </a:cubicBezTo>
                  <a:cubicBezTo>
                    <a:pt x="20" y="86"/>
                    <a:pt x="20" y="86"/>
                    <a:pt x="20" y="86"/>
                  </a:cubicBezTo>
                  <a:lnTo>
                    <a:pt x="0" y="86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0" name="Freeform 33">
              <a:extLst>
                <a:ext uri="{FF2B5EF4-FFF2-40B4-BE49-F238E27FC236}">
                  <a16:creationId xmlns:a16="http://schemas.microsoft.com/office/drawing/2014/main" id="{25385375-6E93-47D3-8ED4-D91FFF71B09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62" y="2192"/>
              <a:ext cx="116" cy="115"/>
            </a:xfrm>
            <a:custGeom>
              <a:avLst/>
              <a:gdLst>
                <a:gd name="T0" fmla="*/ 52 w 85"/>
                <a:gd name="T1" fmla="*/ 84 h 84"/>
                <a:gd name="T2" fmla="*/ 33 w 85"/>
                <a:gd name="T3" fmla="*/ 84 h 84"/>
                <a:gd name="T4" fmla="*/ 0 w 85"/>
                <a:gd name="T5" fmla="*/ 0 h 84"/>
                <a:gd name="T6" fmla="*/ 17 w 85"/>
                <a:gd name="T7" fmla="*/ 0 h 84"/>
                <a:gd name="T8" fmla="*/ 21 w 85"/>
                <a:gd name="T9" fmla="*/ 1 h 84"/>
                <a:gd name="T10" fmla="*/ 23 w 85"/>
                <a:gd name="T11" fmla="*/ 4 h 84"/>
                <a:gd name="T12" fmla="*/ 39 w 85"/>
                <a:gd name="T13" fmla="*/ 49 h 84"/>
                <a:gd name="T14" fmla="*/ 41 w 85"/>
                <a:gd name="T15" fmla="*/ 56 h 84"/>
                <a:gd name="T16" fmla="*/ 43 w 85"/>
                <a:gd name="T17" fmla="*/ 64 h 84"/>
                <a:gd name="T18" fmla="*/ 45 w 85"/>
                <a:gd name="T19" fmla="*/ 56 h 84"/>
                <a:gd name="T20" fmla="*/ 47 w 85"/>
                <a:gd name="T21" fmla="*/ 49 h 84"/>
                <a:gd name="T22" fmla="*/ 64 w 85"/>
                <a:gd name="T23" fmla="*/ 4 h 84"/>
                <a:gd name="T24" fmla="*/ 66 w 85"/>
                <a:gd name="T25" fmla="*/ 1 h 84"/>
                <a:gd name="T26" fmla="*/ 69 w 85"/>
                <a:gd name="T27" fmla="*/ 0 h 84"/>
                <a:gd name="T28" fmla="*/ 85 w 85"/>
                <a:gd name="T29" fmla="*/ 0 h 84"/>
                <a:gd name="T30" fmla="*/ 52 w 85"/>
                <a:gd name="T31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5" h="84">
                  <a:moveTo>
                    <a:pt x="52" y="84"/>
                  </a:moveTo>
                  <a:cubicBezTo>
                    <a:pt x="33" y="84"/>
                    <a:pt x="33" y="84"/>
                    <a:pt x="33" y="8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8" y="0"/>
                    <a:pt x="20" y="0"/>
                    <a:pt x="21" y="1"/>
                  </a:cubicBezTo>
                  <a:cubicBezTo>
                    <a:pt x="22" y="2"/>
                    <a:pt x="22" y="3"/>
                    <a:pt x="23" y="4"/>
                  </a:cubicBezTo>
                  <a:cubicBezTo>
                    <a:pt x="39" y="49"/>
                    <a:pt x="39" y="49"/>
                    <a:pt x="39" y="49"/>
                  </a:cubicBezTo>
                  <a:cubicBezTo>
                    <a:pt x="40" y="51"/>
                    <a:pt x="41" y="54"/>
                    <a:pt x="41" y="56"/>
                  </a:cubicBezTo>
                  <a:cubicBezTo>
                    <a:pt x="42" y="59"/>
                    <a:pt x="42" y="61"/>
                    <a:pt x="43" y="64"/>
                  </a:cubicBezTo>
                  <a:cubicBezTo>
                    <a:pt x="43" y="61"/>
                    <a:pt x="44" y="59"/>
                    <a:pt x="45" y="56"/>
                  </a:cubicBezTo>
                  <a:cubicBezTo>
                    <a:pt x="45" y="54"/>
                    <a:pt x="46" y="51"/>
                    <a:pt x="47" y="49"/>
                  </a:cubicBezTo>
                  <a:cubicBezTo>
                    <a:pt x="64" y="4"/>
                    <a:pt x="64" y="4"/>
                    <a:pt x="64" y="4"/>
                  </a:cubicBezTo>
                  <a:cubicBezTo>
                    <a:pt x="64" y="3"/>
                    <a:pt x="65" y="2"/>
                    <a:pt x="66" y="1"/>
                  </a:cubicBezTo>
                  <a:cubicBezTo>
                    <a:pt x="67" y="0"/>
                    <a:pt x="68" y="0"/>
                    <a:pt x="69" y="0"/>
                  </a:cubicBezTo>
                  <a:cubicBezTo>
                    <a:pt x="85" y="0"/>
                    <a:pt x="85" y="0"/>
                    <a:pt x="85" y="0"/>
                  </a:cubicBezTo>
                  <a:lnTo>
                    <a:pt x="52" y="84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1" name="Freeform 34">
              <a:extLst>
                <a:ext uri="{FF2B5EF4-FFF2-40B4-BE49-F238E27FC236}">
                  <a16:creationId xmlns:a16="http://schemas.microsoft.com/office/drawing/2014/main" id="{5273A35E-AC3B-46AB-A7E6-0122E494EB3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107" y="2139"/>
              <a:ext cx="35" cy="168"/>
            </a:xfrm>
            <a:custGeom>
              <a:avLst/>
              <a:gdLst>
                <a:gd name="T0" fmla="*/ 26 w 26"/>
                <a:gd name="T1" fmla="*/ 13 h 122"/>
                <a:gd name="T2" fmla="*/ 25 w 26"/>
                <a:gd name="T3" fmla="*/ 18 h 122"/>
                <a:gd name="T4" fmla="*/ 22 w 26"/>
                <a:gd name="T5" fmla="*/ 22 h 122"/>
                <a:gd name="T6" fmla="*/ 18 w 26"/>
                <a:gd name="T7" fmla="*/ 25 h 122"/>
                <a:gd name="T8" fmla="*/ 12 w 26"/>
                <a:gd name="T9" fmla="*/ 26 h 122"/>
                <a:gd name="T10" fmla="*/ 8 w 26"/>
                <a:gd name="T11" fmla="*/ 25 h 122"/>
                <a:gd name="T12" fmla="*/ 3 w 26"/>
                <a:gd name="T13" fmla="*/ 22 h 122"/>
                <a:gd name="T14" fmla="*/ 1 w 26"/>
                <a:gd name="T15" fmla="*/ 18 h 122"/>
                <a:gd name="T16" fmla="*/ 0 w 26"/>
                <a:gd name="T17" fmla="*/ 13 h 122"/>
                <a:gd name="T18" fmla="*/ 1 w 26"/>
                <a:gd name="T19" fmla="*/ 8 h 122"/>
                <a:gd name="T20" fmla="*/ 3 w 26"/>
                <a:gd name="T21" fmla="*/ 4 h 122"/>
                <a:gd name="T22" fmla="*/ 8 w 26"/>
                <a:gd name="T23" fmla="*/ 1 h 122"/>
                <a:gd name="T24" fmla="*/ 12 w 26"/>
                <a:gd name="T25" fmla="*/ 0 h 122"/>
                <a:gd name="T26" fmla="*/ 18 w 26"/>
                <a:gd name="T27" fmla="*/ 1 h 122"/>
                <a:gd name="T28" fmla="*/ 22 w 26"/>
                <a:gd name="T29" fmla="*/ 4 h 122"/>
                <a:gd name="T30" fmla="*/ 25 w 26"/>
                <a:gd name="T31" fmla="*/ 8 h 122"/>
                <a:gd name="T32" fmla="*/ 26 w 26"/>
                <a:gd name="T33" fmla="*/ 13 h 122"/>
                <a:gd name="T34" fmla="*/ 23 w 26"/>
                <a:gd name="T35" fmla="*/ 38 h 122"/>
                <a:gd name="T36" fmla="*/ 23 w 26"/>
                <a:gd name="T37" fmla="*/ 122 h 122"/>
                <a:gd name="T38" fmla="*/ 2 w 26"/>
                <a:gd name="T39" fmla="*/ 122 h 122"/>
                <a:gd name="T40" fmla="*/ 2 w 26"/>
                <a:gd name="T41" fmla="*/ 38 h 122"/>
                <a:gd name="T42" fmla="*/ 23 w 26"/>
                <a:gd name="T43" fmla="*/ 3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122">
                  <a:moveTo>
                    <a:pt x="26" y="13"/>
                  </a:moveTo>
                  <a:cubicBezTo>
                    <a:pt x="26" y="15"/>
                    <a:pt x="25" y="17"/>
                    <a:pt x="25" y="18"/>
                  </a:cubicBezTo>
                  <a:cubicBezTo>
                    <a:pt x="24" y="20"/>
                    <a:pt x="23" y="21"/>
                    <a:pt x="22" y="22"/>
                  </a:cubicBezTo>
                  <a:cubicBezTo>
                    <a:pt x="21" y="23"/>
                    <a:pt x="19" y="24"/>
                    <a:pt x="18" y="25"/>
                  </a:cubicBezTo>
                  <a:cubicBezTo>
                    <a:pt x="16" y="26"/>
                    <a:pt x="14" y="26"/>
                    <a:pt x="12" y="26"/>
                  </a:cubicBezTo>
                  <a:cubicBezTo>
                    <a:pt x="11" y="26"/>
                    <a:pt x="9" y="26"/>
                    <a:pt x="8" y="25"/>
                  </a:cubicBezTo>
                  <a:cubicBezTo>
                    <a:pt x="6" y="24"/>
                    <a:pt x="5" y="23"/>
                    <a:pt x="3" y="22"/>
                  </a:cubicBezTo>
                  <a:cubicBezTo>
                    <a:pt x="2" y="21"/>
                    <a:pt x="1" y="20"/>
                    <a:pt x="1" y="18"/>
                  </a:cubicBezTo>
                  <a:cubicBezTo>
                    <a:pt x="0" y="17"/>
                    <a:pt x="0" y="15"/>
                    <a:pt x="0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1" y="7"/>
                    <a:pt x="2" y="5"/>
                    <a:pt x="3" y="4"/>
                  </a:cubicBezTo>
                  <a:cubicBezTo>
                    <a:pt x="5" y="3"/>
                    <a:pt x="6" y="2"/>
                    <a:pt x="8" y="1"/>
                  </a:cubicBezTo>
                  <a:cubicBezTo>
                    <a:pt x="9" y="1"/>
                    <a:pt x="11" y="0"/>
                    <a:pt x="12" y="0"/>
                  </a:cubicBezTo>
                  <a:cubicBezTo>
                    <a:pt x="14" y="0"/>
                    <a:pt x="16" y="1"/>
                    <a:pt x="18" y="1"/>
                  </a:cubicBezTo>
                  <a:cubicBezTo>
                    <a:pt x="19" y="2"/>
                    <a:pt x="21" y="3"/>
                    <a:pt x="22" y="4"/>
                  </a:cubicBezTo>
                  <a:cubicBezTo>
                    <a:pt x="23" y="5"/>
                    <a:pt x="24" y="7"/>
                    <a:pt x="25" y="8"/>
                  </a:cubicBezTo>
                  <a:cubicBezTo>
                    <a:pt x="25" y="10"/>
                    <a:pt x="26" y="12"/>
                    <a:pt x="26" y="13"/>
                  </a:cubicBezTo>
                  <a:close/>
                  <a:moveTo>
                    <a:pt x="23" y="38"/>
                  </a:moveTo>
                  <a:cubicBezTo>
                    <a:pt x="23" y="122"/>
                    <a:pt x="23" y="122"/>
                    <a:pt x="23" y="122"/>
                  </a:cubicBezTo>
                  <a:cubicBezTo>
                    <a:pt x="2" y="122"/>
                    <a:pt x="2" y="122"/>
                    <a:pt x="2" y="122"/>
                  </a:cubicBezTo>
                  <a:cubicBezTo>
                    <a:pt x="2" y="38"/>
                    <a:pt x="2" y="38"/>
                    <a:pt x="2" y="38"/>
                  </a:cubicBezTo>
                  <a:lnTo>
                    <a:pt x="23" y="38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2" name="Freeform 35">
              <a:extLst>
                <a:ext uri="{FF2B5EF4-FFF2-40B4-BE49-F238E27FC236}">
                  <a16:creationId xmlns:a16="http://schemas.microsoft.com/office/drawing/2014/main" id="{D0FC3BD7-88CF-491B-826B-6788617AAD0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75" y="2190"/>
              <a:ext cx="97" cy="119"/>
            </a:xfrm>
            <a:custGeom>
              <a:avLst/>
              <a:gdLst>
                <a:gd name="T0" fmla="*/ 64 w 71"/>
                <a:gd name="T1" fmla="*/ 19 h 86"/>
                <a:gd name="T2" fmla="*/ 63 w 71"/>
                <a:gd name="T3" fmla="*/ 20 h 86"/>
                <a:gd name="T4" fmla="*/ 60 w 71"/>
                <a:gd name="T5" fmla="*/ 21 h 86"/>
                <a:gd name="T6" fmla="*/ 57 w 71"/>
                <a:gd name="T7" fmla="*/ 20 h 86"/>
                <a:gd name="T8" fmla="*/ 54 w 71"/>
                <a:gd name="T9" fmla="*/ 18 h 86"/>
                <a:gd name="T10" fmla="*/ 49 w 71"/>
                <a:gd name="T11" fmla="*/ 16 h 86"/>
                <a:gd name="T12" fmla="*/ 42 w 71"/>
                <a:gd name="T13" fmla="*/ 15 h 86"/>
                <a:gd name="T14" fmla="*/ 32 w 71"/>
                <a:gd name="T15" fmla="*/ 17 h 86"/>
                <a:gd name="T16" fmla="*/ 26 w 71"/>
                <a:gd name="T17" fmla="*/ 22 h 86"/>
                <a:gd name="T18" fmla="*/ 22 w 71"/>
                <a:gd name="T19" fmla="*/ 31 h 86"/>
                <a:gd name="T20" fmla="*/ 20 w 71"/>
                <a:gd name="T21" fmla="*/ 43 h 86"/>
                <a:gd name="T22" fmla="*/ 22 w 71"/>
                <a:gd name="T23" fmla="*/ 55 h 86"/>
                <a:gd name="T24" fmla="*/ 26 w 71"/>
                <a:gd name="T25" fmla="*/ 64 h 86"/>
                <a:gd name="T26" fmla="*/ 33 w 71"/>
                <a:gd name="T27" fmla="*/ 69 h 86"/>
                <a:gd name="T28" fmla="*/ 41 w 71"/>
                <a:gd name="T29" fmla="*/ 71 h 86"/>
                <a:gd name="T30" fmla="*/ 49 w 71"/>
                <a:gd name="T31" fmla="*/ 70 h 86"/>
                <a:gd name="T32" fmla="*/ 54 w 71"/>
                <a:gd name="T33" fmla="*/ 67 h 86"/>
                <a:gd name="T34" fmla="*/ 58 w 71"/>
                <a:gd name="T35" fmla="*/ 64 h 86"/>
                <a:gd name="T36" fmla="*/ 61 w 71"/>
                <a:gd name="T37" fmla="*/ 63 h 86"/>
                <a:gd name="T38" fmla="*/ 65 w 71"/>
                <a:gd name="T39" fmla="*/ 65 h 86"/>
                <a:gd name="T40" fmla="*/ 71 w 71"/>
                <a:gd name="T41" fmla="*/ 72 h 86"/>
                <a:gd name="T42" fmla="*/ 63 w 71"/>
                <a:gd name="T43" fmla="*/ 79 h 86"/>
                <a:gd name="T44" fmla="*/ 55 w 71"/>
                <a:gd name="T45" fmla="*/ 83 h 86"/>
                <a:gd name="T46" fmla="*/ 46 w 71"/>
                <a:gd name="T47" fmla="*/ 86 h 86"/>
                <a:gd name="T48" fmla="*/ 37 w 71"/>
                <a:gd name="T49" fmla="*/ 86 h 86"/>
                <a:gd name="T50" fmla="*/ 23 w 71"/>
                <a:gd name="T51" fmla="*/ 83 h 86"/>
                <a:gd name="T52" fmla="*/ 11 w 71"/>
                <a:gd name="T53" fmla="*/ 75 h 86"/>
                <a:gd name="T54" fmla="*/ 3 w 71"/>
                <a:gd name="T55" fmla="*/ 61 h 86"/>
                <a:gd name="T56" fmla="*/ 0 w 71"/>
                <a:gd name="T57" fmla="*/ 43 h 86"/>
                <a:gd name="T58" fmla="*/ 2 w 71"/>
                <a:gd name="T59" fmla="*/ 26 h 86"/>
                <a:gd name="T60" fmla="*/ 10 w 71"/>
                <a:gd name="T61" fmla="*/ 12 h 86"/>
                <a:gd name="T62" fmla="*/ 23 w 71"/>
                <a:gd name="T63" fmla="*/ 3 h 86"/>
                <a:gd name="T64" fmla="*/ 40 w 71"/>
                <a:gd name="T65" fmla="*/ 0 h 86"/>
                <a:gd name="T66" fmla="*/ 57 w 71"/>
                <a:gd name="T67" fmla="*/ 3 h 86"/>
                <a:gd name="T68" fmla="*/ 70 w 71"/>
                <a:gd name="T69" fmla="*/ 11 h 86"/>
                <a:gd name="T70" fmla="*/ 64 w 71"/>
                <a:gd name="T71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86">
                  <a:moveTo>
                    <a:pt x="64" y="19"/>
                  </a:moveTo>
                  <a:cubicBezTo>
                    <a:pt x="64" y="19"/>
                    <a:pt x="63" y="20"/>
                    <a:pt x="63" y="20"/>
                  </a:cubicBezTo>
                  <a:cubicBezTo>
                    <a:pt x="62" y="21"/>
                    <a:pt x="61" y="21"/>
                    <a:pt x="60" y="21"/>
                  </a:cubicBezTo>
                  <a:cubicBezTo>
                    <a:pt x="59" y="21"/>
                    <a:pt x="58" y="21"/>
                    <a:pt x="57" y="20"/>
                  </a:cubicBezTo>
                  <a:cubicBezTo>
                    <a:pt x="56" y="20"/>
                    <a:pt x="55" y="19"/>
                    <a:pt x="54" y="18"/>
                  </a:cubicBezTo>
                  <a:cubicBezTo>
                    <a:pt x="52" y="17"/>
                    <a:pt x="51" y="16"/>
                    <a:pt x="49" y="16"/>
                  </a:cubicBezTo>
                  <a:cubicBezTo>
                    <a:pt x="47" y="15"/>
                    <a:pt x="44" y="15"/>
                    <a:pt x="42" y="15"/>
                  </a:cubicBezTo>
                  <a:cubicBezTo>
                    <a:pt x="38" y="15"/>
                    <a:pt x="35" y="16"/>
                    <a:pt x="32" y="17"/>
                  </a:cubicBezTo>
                  <a:cubicBezTo>
                    <a:pt x="30" y="18"/>
                    <a:pt x="27" y="20"/>
                    <a:pt x="26" y="22"/>
                  </a:cubicBezTo>
                  <a:cubicBezTo>
                    <a:pt x="24" y="25"/>
                    <a:pt x="23" y="28"/>
                    <a:pt x="22" y="31"/>
                  </a:cubicBezTo>
                  <a:cubicBezTo>
                    <a:pt x="21" y="35"/>
                    <a:pt x="20" y="38"/>
                    <a:pt x="20" y="43"/>
                  </a:cubicBezTo>
                  <a:cubicBezTo>
                    <a:pt x="20" y="47"/>
                    <a:pt x="21" y="51"/>
                    <a:pt x="22" y="55"/>
                  </a:cubicBezTo>
                  <a:cubicBezTo>
                    <a:pt x="23" y="58"/>
                    <a:pt x="24" y="61"/>
                    <a:pt x="26" y="64"/>
                  </a:cubicBezTo>
                  <a:cubicBezTo>
                    <a:pt x="28" y="66"/>
                    <a:pt x="30" y="68"/>
                    <a:pt x="33" y="69"/>
                  </a:cubicBezTo>
                  <a:cubicBezTo>
                    <a:pt x="35" y="70"/>
                    <a:pt x="38" y="71"/>
                    <a:pt x="41" y="71"/>
                  </a:cubicBezTo>
                  <a:cubicBezTo>
                    <a:pt x="44" y="71"/>
                    <a:pt x="47" y="70"/>
                    <a:pt x="49" y="70"/>
                  </a:cubicBezTo>
                  <a:cubicBezTo>
                    <a:pt x="51" y="69"/>
                    <a:pt x="53" y="68"/>
                    <a:pt x="54" y="67"/>
                  </a:cubicBezTo>
                  <a:cubicBezTo>
                    <a:pt x="55" y="66"/>
                    <a:pt x="57" y="65"/>
                    <a:pt x="58" y="64"/>
                  </a:cubicBezTo>
                  <a:cubicBezTo>
                    <a:pt x="59" y="64"/>
                    <a:pt x="60" y="63"/>
                    <a:pt x="61" y="63"/>
                  </a:cubicBezTo>
                  <a:cubicBezTo>
                    <a:pt x="63" y="63"/>
                    <a:pt x="64" y="64"/>
                    <a:pt x="65" y="65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8" y="75"/>
                    <a:pt x="66" y="77"/>
                    <a:pt x="63" y="79"/>
                  </a:cubicBezTo>
                  <a:cubicBezTo>
                    <a:pt x="61" y="81"/>
                    <a:pt x="58" y="82"/>
                    <a:pt x="55" y="83"/>
                  </a:cubicBezTo>
                  <a:cubicBezTo>
                    <a:pt x="52" y="84"/>
                    <a:pt x="49" y="85"/>
                    <a:pt x="46" y="86"/>
                  </a:cubicBezTo>
                  <a:cubicBezTo>
                    <a:pt x="43" y="86"/>
                    <a:pt x="40" y="86"/>
                    <a:pt x="37" y="86"/>
                  </a:cubicBezTo>
                  <a:cubicBezTo>
                    <a:pt x="32" y="86"/>
                    <a:pt x="27" y="85"/>
                    <a:pt x="23" y="83"/>
                  </a:cubicBezTo>
                  <a:cubicBezTo>
                    <a:pt x="18" y="81"/>
                    <a:pt x="14" y="79"/>
                    <a:pt x="11" y="75"/>
                  </a:cubicBezTo>
                  <a:cubicBezTo>
                    <a:pt x="7" y="71"/>
                    <a:pt x="5" y="67"/>
                    <a:pt x="3" y="61"/>
                  </a:cubicBezTo>
                  <a:cubicBezTo>
                    <a:pt x="1" y="56"/>
                    <a:pt x="0" y="50"/>
                    <a:pt x="0" y="43"/>
                  </a:cubicBezTo>
                  <a:cubicBezTo>
                    <a:pt x="0" y="37"/>
                    <a:pt x="1" y="31"/>
                    <a:pt x="2" y="26"/>
                  </a:cubicBezTo>
                  <a:cubicBezTo>
                    <a:pt x="4" y="20"/>
                    <a:pt x="7" y="16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ubicBezTo>
                    <a:pt x="47" y="0"/>
                    <a:pt x="52" y="1"/>
                    <a:pt x="57" y="3"/>
                  </a:cubicBezTo>
                  <a:cubicBezTo>
                    <a:pt x="62" y="5"/>
                    <a:pt x="66" y="7"/>
                    <a:pt x="70" y="11"/>
                  </a:cubicBezTo>
                  <a:lnTo>
                    <a:pt x="64" y="19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3" name="Freeform 36">
              <a:extLst>
                <a:ext uri="{FF2B5EF4-FFF2-40B4-BE49-F238E27FC236}">
                  <a16:creationId xmlns:a16="http://schemas.microsoft.com/office/drawing/2014/main" id="{5CD43B14-AFBC-4F44-9842-547D47D4B80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295" y="2190"/>
              <a:ext cx="105" cy="119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60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60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4" name="Freeform 37">
              <a:extLst>
                <a:ext uri="{FF2B5EF4-FFF2-40B4-BE49-F238E27FC236}">
                  <a16:creationId xmlns:a16="http://schemas.microsoft.com/office/drawing/2014/main" id="{E2B098D7-9520-4D0F-8C90-33F26A79651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424" y="2190"/>
              <a:ext cx="86" cy="119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2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2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4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3" name="Flèche : pentagone 2">
            <a:extLst>
              <a:ext uri="{FF2B5EF4-FFF2-40B4-BE49-F238E27FC236}">
                <a16:creationId xmlns:a16="http://schemas.microsoft.com/office/drawing/2014/main" id="{6754421C-0110-4463-BFB3-CE7998801BDB}"/>
              </a:ext>
            </a:extLst>
          </p:cNvPr>
          <p:cNvSpPr/>
          <p:nvPr userDrawn="1"/>
        </p:nvSpPr>
        <p:spPr>
          <a:xfrm>
            <a:off x="0" y="3723199"/>
            <a:ext cx="11448000" cy="255600"/>
          </a:xfrm>
          <a:prstGeom prst="homePlate">
            <a:avLst>
              <a:gd name="adj" fmla="val 62801"/>
            </a:avLst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5" name="Espace réservé du contenu 2">
            <a:extLst>
              <a:ext uri="{FF2B5EF4-FFF2-40B4-BE49-F238E27FC236}">
                <a16:creationId xmlns:a16="http://schemas.microsoft.com/office/drawing/2014/main" id="{424D6551-97B7-4326-BAC6-C9335B386C91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317523" y="1898320"/>
            <a:ext cx="2520000" cy="1319354"/>
          </a:xfrm>
        </p:spPr>
        <p:txBody>
          <a:bodyPr anchor="b"/>
          <a:lstStyle>
            <a:lvl1pPr marL="0" indent="0">
              <a:buNone/>
              <a:defRPr lang="fr-FR" sz="1800" b="0" kern="1200" spc="1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600"/>
              </a:spcBef>
              <a:spcAft>
                <a:spcPts val="600"/>
              </a:spcAft>
              <a:defRPr lang="fr-FR" sz="1100" b="1" kern="1200" spc="10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>
              <a:spcBef>
                <a:spcPts val="0"/>
              </a:spcBef>
              <a:defRPr sz="1000" b="0"/>
            </a:lvl3pPr>
            <a:lvl4pPr>
              <a:spcBef>
                <a:spcPts val="0"/>
              </a:spcBef>
              <a:defRPr sz="1000"/>
            </a:lvl4pPr>
            <a:lvl5pPr>
              <a:spcBef>
                <a:spcPts val="0"/>
              </a:spcBef>
              <a:defRPr sz="1000"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fr-FR" dirty="0"/>
              <a:t>0000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96" name="Espace réservé du contenu 2">
            <a:extLst>
              <a:ext uri="{FF2B5EF4-FFF2-40B4-BE49-F238E27FC236}">
                <a16:creationId xmlns:a16="http://schemas.microsoft.com/office/drawing/2014/main" id="{B62C9C5B-D720-4B28-9E3E-29D0E570D8C0}"/>
              </a:ext>
            </a:extLst>
          </p:cNvPr>
          <p:cNvSpPr>
            <a:spLocks noGrp="1"/>
          </p:cNvSpPr>
          <p:nvPr>
            <p:ph sz="half" idx="23" hasCustomPrompt="1"/>
          </p:nvPr>
        </p:nvSpPr>
        <p:spPr>
          <a:xfrm>
            <a:off x="4855651" y="1898320"/>
            <a:ext cx="2520000" cy="1319354"/>
          </a:xfrm>
        </p:spPr>
        <p:txBody>
          <a:bodyPr anchor="b"/>
          <a:lstStyle>
            <a:lvl1pPr marL="0" indent="0">
              <a:buNone/>
              <a:defRPr lang="fr-FR" sz="1800" b="0" kern="1200" spc="1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600"/>
              </a:spcBef>
              <a:spcAft>
                <a:spcPts val="600"/>
              </a:spcAft>
              <a:defRPr lang="fr-FR" sz="1100" b="1" kern="1200" spc="10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>
              <a:spcBef>
                <a:spcPts val="0"/>
              </a:spcBef>
              <a:defRPr sz="1000" b="0"/>
            </a:lvl3pPr>
            <a:lvl4pPr>
              <a:spcBef>
                <a:spcPts val="0"/>
              </a:spcBef>
              <a:defRPr sz="1000"/>
            </a:lvl4pPr>
            <a:lvl5pPr>
              <a:spcBef>
                <a:spcPts val="0"/>
              </a:spcBef>
              <a:defRPr sz="1000"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fr-FR" dirty="0"/>
              <a:t>0000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97" name="Espace réservé du contenu 2">
            <a:extLst>
              <a:ext uri="{FF2B5EF4-FFF2-40B4-BE49-F238E27FC236}">
                <a16:creationId xmlns:a16="http://schemas.microsoft.com/office/drawing/2014/main" id="{99344CE5-96AE-429E-A41C-A009D73A20ED}"/>
              </a:ext>
            </a:extLst>
          </p:cNvPr>
          <p:cNvSpPr>
            <a:spLocks noGrp="1"/>
          </p:cNvSpPr>
          <p:nvPr>
            <p:ph sz="half" idx="24" hasCustomPrompt="1"/>
          </p:nvPr>
        </p:nvSpPr>
        <p:spPr>
          <a:xfrm>
            <a:off x="8393779" y="1898320"/>
            <a:ext cx="2520000" cy="1319354"/>
          </a:xfrm>
        </p:spPr>
        <p:txBody>
          <a:bodyPr anchor="b"/>
          <a:lstStyle>
            <a:lvl1pPr marL="0" indent="0">
              <a:buNone/>
              <a:defRPr lang="fr-FR" sz="1800" b="0" kern="1200" spc="1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600"/>
              </a:spcBef>
              <a:spcAft>
                <a:spcPts val="600"/>
              </a:spcAft>
              <a:defRPr lang="fr-FR" sz="1100" b="1" kern="1200" spc="10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>
              <a:spcBef>
                <a:spcPts val="0"/>
              </a:spcBef>
              <a:defRPr sz="1000" b="0"/>
            </a:lvl3pPr>
            <a:lvl4pPr>
              <a:spcBef>
                <a:spcPts val="0"/>
              </a:spcBef>
              <a:defRPr sz="1000"/>
            </a:lvl4pPr>
            <a:lvl5pPr>
              <a:spcBef>
                <a:spcPts val="0"/>
              </a:spcBef>
              <a:defRPr sz="1000"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fr-FR" dirty="0"/>
              <a:t>0000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98" name="Espace réservé du contenu 2">
            <a:extLst>
              <a:ext uri="{FF2B5EF4-FFF2-40B4-BE49-F238E27FC236}">
                <a16:creationId xmlns:a16="http://schemas.microsoft.com/office/drawing/2014/main" id="{A59AB52A-3D6D-468B-AFD4-388854E22A7F}"/>
              </a:ext>
            </a:extLst>
          </p:cNvPr>
          <p:cNvSpPr>
            <a:spLocks noGrp="1"/>
          </p:cNvSpPr>
          <p:nvPr>
            <p:ph sz="half" idx="25" hasCustomPrompt="1"/>
          </p:nvPr>
        </p:nvSpPr>
        <p:spPr>
          <a:xfrm>
            <a:off x="3086587" y="4562320"/>
            <a:ext cx="2520000" cy="1319354"/>
          </a:xfrm>
        </p:spPr>
        <p:txBody>
          <a:bodyPr anchor="t"/>
          <a:lstStyle>
            <a:lvl1pPr marL="0" indent="0">
              <a:buNone/>
              <a:defRPr lang="fr-FR" sz="1800" b="0" kern="1200" spc="1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600"/>
              </a:spcBef>
              <a:spcAft>
                <a:spcPts val="600"/>
              </a:spcAft>
              <a:defRPr lang="fr-FR" sz="1100" b="1" kern="1200" spc="10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>
              <a:spcBef>
                <a:spcPts val="0"/>
              </a:spcBef>
              <a:defRPr sz="1000" b="0"/>
            </a:lvl3pPr>
            <a:lvl4pPr>
              <a:spcBef>
                <a:spcPts val="0"/>
              </a:spcBef>
              <a:defRPr sz="1000"/>
            </a:lvl4pPr>
            <a:lvl5pPr>
              <a:spcBef>
                <a:spcPts val="0"/>
              </a:spcBef>
              <a:defRPr sz="1000"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fr-FR" dirty="0"/>
              <a:t>0000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99" name="Espace réservé du contenu 2">
            <a:extLst>
              <a:ext uri="{FF2B5EF4-FFF2-40B4-BE49-F238E27FC236}">
                <a16:creationId xmlns:a16="http://schemas.microsoft.com/office/drawing/2014/main" id="{B719AEA0-A9E5-457D-A580-5F4417B7C894}"/>
              </a:ext>
            </a:extLst>
          </p:cNvPr>
          <p:cNvSpPr>
            <a:spLocks noGrp="1"/>
          </p:cNvSpPr>
          <p:nvPr>
            <p:ph sz="half" idx="26" hasCustomPrompt="1"/>
          </p:nvPr>
        </p:nvSpPr>
        <p:spPr>
          <a:xfrm>
            <a:off x="6624715" y="4562320"/>
            <a:ext cx="2520000" cy="1319354"/>
          </a:xfrm>
        </p:spPr>
        <p:txBody>
          <a:bodyPr anchor="t"/>
          <a:lstStyle>
            <a:lvl1pPr marL="0" indent="0">
              <a:buNone/>
              <a:defRPr lang="fr-FR" sz="1800" b="0" kern="1200" spc="1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600"/>
              </a:spcBef>
              <a:spcAft>
                <a:spcPts val="600"/>
              </a:spcAft>
              <a:defRPr lang="fr-FR" sz="1100" b="1" kern="1200" spc="10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>
              <a:spcBef>
                <a:spcPts val="0"/>
              </a:spcBef>
              <a:defRPr sz="1000" b="0"/>
            </a:lvl3pPr>
            <a:lvl4pPr>
              <a:spcBef>
                <a:spcPts val="0"/>
              </a:spcBef>
              <a:defRPr sz="1000"/>
            </a:lvl4pPr>
            <a:lvl5pPr>
              <a:spcBef>
                <a:spcPts val="0"/>
              </a:spcBef>
              <a:defRPr sz="1000"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fr-FR" dirty="0"/>
              <a:t>0000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cxnSp>
        <p:nvCxnSpPr>
          <p:cNvPr id="65" name="Connecteur droit 64">
            <a:extLst>
              <a:ext uri="{FF2B5EF4-FFF2-40B4-BE49-F238E27FC236}">
                <a16:creationId xmlns:a16="http://schemas.microsoft.com/office/drawing/2014/main" id="{E7FBBEC0-A97A-4405-A0BC-D33CF131D09D}"/>
              </a:ext>
            </a:extLst>
          </p:cNvPr>
          <p:cNvCxnSpPr>
            <a:cxnSpLocks/>
          </p:cNvCxnSpPr>
          <p:nvPr userDrawn="1"/>
        </p:nvCxnSpPr>
        <p:spPr>
          <a:xfrm>
            <a:off x="5556000" y="1484669"/>
            <a:ext cx="1080000" cy="0"/>
          </a:xfrm>
          <a:prstGeom prst="line">
            <a:avLst/>
          </a:prstGeom>
          <a:ln w="25400" cmpd="sng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5376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schéma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40025C-4D4A-4C56-99A3-CC030B51C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403123"/>
            <a:ext cx="10728000" cy="890661"/>
          </a:xfrm>
        </p:spPr>
        <p:txBody>
          <a:bodyPr anchor="b" anchorCtr="0">
            <a:normAutofit/>
          </a:bodyPr>
          <a:lstStyle>
            <a:lvl1pPr algn="ctr">
              <a:defRPr sz="400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8802B44-4A59-47B8-96AD-0EEBF2CE2A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48000" y="6287526"/>
            <a:ext cx="900000" cy="365125"/>
          </a:xfrm>
        </p:spPr>
        <p:txBody>
          <a:bodyPr/>
          <a:lstStyle>
            <a:lvl1pPr>
              <a:defRPr sz="1000"/>
            </a:lvl1pPr>
          </a:lstStyle>
          <a:p>
            <a:fld id="{546A2045-5E15-473D-A1FC-627A4DE879E7}" type="datetime1">
              <a:rPr lang="fr-FR" smtClean="0"/>
              <a:pPr/>
              <a:t>29/07/2020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C656726-0118-4117-8376-7AAECCD9F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000" y="6287526"/>
            <a:ext cx="8100000" cy="365125"/>
          </a:xfrm>
        </p:spPr>
        <p:txBody>
          <a:bodyPr/>
          <a:lstStyle/>
          <a:p>
            <a:r>
              <a:rPr lang="fr-FR" dirty="0"/>
              <a:t>Titre de votre présentation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1ADDECB-A4CB-46C6-A4A3-67426FFFF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28000" y="216000"/>
            <a:ext cx="720000" cy="365125"/>
          </a:xfrm>
        </p:spPr>
        <p:txBody>
          <a:bodyPr/>
          <a:lstStyle/>
          <a:p>
            <a:fld id="{6FC0D52B-8F1C-46D1-AD6E-09D0B9F6DDB5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7" name="Espace réservé du graphique 6">
            <a:extLst>
              <a:ext uri="{FF2B5EF4-FFF2-40B4-BE49-F238E27FC236}">
                <a16:creationId xmlns:a16="http://schemas.microsoft.com/office/drawing/2014/main" id="{C971E540-E817-4E2B-BAE3-86A6F23236F3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984000" y="2088000"/>
            <a:ext cx="4860000" cy="34200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18" name="Espace réservé du graphique 6">
            <a:extLst>
              <a:ext uri="{FF2B5EF4-FFF2-40B4-BE49-F238E27FC236}">
                <a16:creationId xmlns:a16="http://schemas.microsoft.com/office/drawing/2014/main" id="{BB5F1381-5F22-483D-894F-20CDB9DDDF3F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6348000" y="2088000"/>
            <a:ext cx="4860000" cy="34200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grpSp>
        <p:nvGrpSpPr>
          <p:cNvPr id="17" name="Group 4">
            <a:extLst>
              <a:ext uri="{FF2B5EF4-FFF2-40B4-BE49-F238E27FC236}">
                <a16:creationId xmlns:a16="http://schemas.microsoft.com/office/drawing/2014/main" id="{F50EFC99-4B42-4C2B-A826-7779D6BB4F4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9022117" y="6391740"/>
            <a:ext cx="2429683" cy="165086"/>
            <a:chOff x="3183" y="2079"/>
            <a:chExt cx="4327" cy="294"/>
          </a:xfrm>
        </p:grpSpPr>
        <p:sp>
          <p:nvSpPr>
            <p:cNvPr id="27" name="Freeform 5">
              <a:extLst>
                <a:ext uri="{FF2B5EF4-FFF2-40B4-BE49-F238E27FC236}">
                  <a16:creationId xmlns:a16="http://schemas.microsoft.com/office/drawing/2014/main" id="{EF1C1BF7-42FF-4C02-AF8E-AF8C7338F7F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61" y="2144"/>
              <a:ext cx="155" cy="165"/>
            </a:xfrm>
            <a:custGeom>
              <a:avLst/>
              <a:gdLst>
                <a:gd name="T0" fmla="*/ 45 w 155"/>
                <a:gd name="T1" fmla="*/ 66 h 165"/>
                <a:gd name="T2" fmla="*/ 91 w 155"/>
                <a:gd name="T3" fmla="*/ 70 h 165"/>
                <a:gd name="T4" fmla="*/ 155 w 155"/>
                <a:gd name="T5" fmla="*/ 165 h 165"/>
                <a:gd name="T6" fmla="*/ 102 w 155"/>
                <a:gd name="T7" fmla="*/ 165 h 165"/>
                <a:gd name="T8" fmla="*/ 61 w 155"/>
                <a:gd name="T9" fmla="*/ 106 h 165"/>
                <a:gd name="T10" fmla="*/ 45 w 155"/>
                <a:gd name="T11" fmla="*/ 125 h 165"/>
                <a:gd name="T12" fmla="*/ 45 w 155"/>
                <a:gd name="T13" fmla="*/ 165 h 165"/>
                <a:gd name="T14" fmla="*/ 0 w 155"/>
                <a:gd name="T15" fmla="*/ 165 h 165"/>
                <a:gd name="T16" fmla="*/ 0 w 155"/>
                <a:gd name="T17" fmla="*/ 0 h 165"/>
                <a:gd name="T18" fmla="*/ 45 w 155"/>
                <a:gd name="T19" fmla="*/ 0 h 165"/>
                <a:gd name="T20" fmla="*/ 45 w 155"/>
                <a:gd name="T21" fmla="*/ 6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5" h="165">
                  <a:moveTo>
                    <a:pt x="45" y="66"/>
                  </a:moveTo>
                  <a:lnTo>
                    <a:pt x="91" y="70"/>
                  </a:lnTo>
                  <a:lnTo>
                    <a:pt x="155" y="165"/>
                  </a:lnTo>
                  <a:lnTo>
                    <a:pt x="102" y="165"/>
                  </a:lnTo>
                  <a:lnTo>
                    <a:pt x="61" y="106"/>
                  </a:lnTo>
                  <a:lnTo>
                    <a:pt x="45" y="125"/>
                  </a:lnTo>
                  <a:lnTo>
                    <a:pt x="45" y="165"/>
                  </a:lnTo>
                  <a:lnTo>
                    <a:pt x="0" y="165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66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6">
              <a:extLst>
                <a:ext uri="{FF2B5EF4-FFF2-40B4-BE49-F238E27FC236}">
                  <a16:creationId xmlns:a16="http://schemas.microsoft.com/office/drawing/2014/main" id="{9CDA6E65-A1F6-4ECB-A36D-561856E3870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61" y="2144"/>
              <a:ext cx="155" cy="165"/>
            </a:xfrm>
            <a:custGeom>
              <a:avLst/>
              <a:gdLst>
                <a:gd name="T0" fmla="*/ 45 w 155"/>
                <a:gd name="T1" fmla="*/ 66 h 165"/>
                <a:gd name="T2" fmla="*/ 91 w 155"/>
                <a:gd name="T3" fmla="*/ 70 h 165"/>
                <a:gd name="T4" fmla="*/ 155 w 155"/>
                <a:gd name="T5" fmla="*/ 165 h 165"/>
                <a:gd name="T6" fmla="*/ 102 w 155"/>
                <a:gd name="T7" fmla="*/ 165 h 165"/>
                <a:gd name="T8" fmla="*/ 61 w 155"/>
                <a:gd name="T9" fmla="*/ 106 h 165"/>
                <a:gd name="T10" fmla="*/ 45 w 155"/>
                <a:gd name="T11" fmla="*/ 125 h 165"/>
                <a:gd name="T12" fmla="*/ 45 w 155"/>
                <a:gd name="T13" fmla="*/ 165 h 165"/>
                <a:gd name="T14" fmla="*/ 0 w 155"/>
                <a:gd name="T15" fmla="*/ 165 h 165"/>
                <a:gd name="T16" fmla="*/ 0 w 155"/>
                <a:gd name="T17" fmla="*/ 0 h 165"/>
                <a:gd name="T18" fmla="*/ 45 w 155"/>
                <a:gd name="T19" fmla="*/ 0 h 165"/>
                <a:gd name="T20" fmla="*/ 45 w 155"/>
                <a:gd name="T21" fmla="*/ 6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5" h="165">
                  <a:moveTo>
                    <a:pt x="45" y="66"/>
                  </a:moveTo>
                  <a:lnTo>
                    <a:pt x="91" y="70"/>
                  </a:lnTo>
                  <a:lnTo>
                    <a:pt x="155" y="165"/>
                  </a:lnTo>
                  <a:lnTo>
                    <a:pt x="102" y="165"/>
                  </a:lnTo>
                  <a:lnTo>
                    <a:pt x="61" y="106"/>
                  </a:lnTo>
                  <a:lnTo>
                    <a:pt x="45" y="125"/>
                  </a:lnTo>
                  <a:lnTo>
                    <a:pt x="45" y="165"/>
                  </a:lnTo>
                  <a:lnTo>
                    <a:pt x="0" y="165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6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7">
              <a:extLst>
                <a:ext uri="{FF2B5EF4-FFF2-40B4-BE49-F238E27FC236}">
                  <a16:creationId xmlns:a16="http://schemas.microsoft.com/office/drawing/2014/main" id="{B9E9D671-9C90-4EC7-ABC9-6E6E90718F3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35" y="2144"/>
              <a:ext cx="127" cy="165"/>
            </a:xfrm>
            <a:custGeom>
              <a:avLst/>
              <a:gdLst>
                <a:gd name="T0" fmla="*/ 44 w 127"/>
                <a:gd name="T1" fmla="*/ 39 h 165"/>
                <a:gd name="T2" fmla="*/ 0 w 127"/>
                <a:gd name="T3" fmla="*/ 39 h 165"/>
                <a:gd name="T4" fmla="*/ 0 w 127"/>
                <a:gd name="T5" fmla="*/ 0 h 165"/>
                <a:gd name="T6" fmla="*/ 127 w 127"/>
                <a:gd name="T7" fmla="*/ 0 h 165"/>
                <a:gd name="T8" fmla="*/ 127 w 127"/>
                <a:gd name="T9" fmla="*/ 39 h 165"/>
                <a:gd name="T10" fmla="*/ 83 w 127"/>
                <a:gd name="T11" fmla="*/ 39 h 165"/>
                <a:gd name="T12" fmla="*/ 83 w 127"/>
                <a:gd name="T13" fmla="*/ 165 h 165"/>
                <a:gd name="T14" fmla="*/ 44 w 127"/>
                <a:gd name="T15" fmla="*/ 165 h 165"/>
                <a:gd name="T16" fmla="*/ 44 w 127"/>
                <a:gd name="T17" fmla="*/ 39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165">
                  <a:moveTo>
                    <a:pt x="44" y="39"/>
                  </a:moveTo>
                  <a:lnTo>
                    <a:pt x="0" y="39"/>
                  </a:lnTo>
                  <a:lnTo>
                    <a:pt x="0" y="0"/>
                  </a:lnTo>
                  <a:lnTo>
                    <a:pt x="127" y="0"/>
                  </a:lnTo>
                  <a:lnTo>
                    <a:pt x="127" y="39"/>
                  </a:lnTo>
                  <a:lnTo>
                    <a:pt x="83" y="39"/>
                  </a:lnTo>
                  <a:lnTo>
                    <a:pt x="83" y="165"/>
                  </a:lnTo>
                  <a:lnTo>
                    <a:pt x="44" y="165"/>
                  </a:lnTo>
                  <a:lnTo>
                    <a:pt x="44" y="39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8">
              <a:extLst>
                <a:ext uri="{FF2B5EF4-FFF2-40B4-BE49-F238E27FC236}">
                  <a16:creationId xmlns:a16="http://schemas.microsoft.com/office/drawing/2014/main" id="{DAA38AA6-749D-4748-9326-77012203D3C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678" y="2144"/>
              <a:ext cx="153" cy="163"/>
            </a:xfrm>
            <a:custGeom>
              <a:avLst/>
              <a:gdLst>
                <a:gd name="T0" fmla="*/ 56 w 112"/>
                <a:gd name="T1" fmla="*/ 119 h 119"/>
                <a:gd name="T2" fmla="*/ 34 w 112"/>
                <a:gd name="T3" fmla="*/ 115 h 119"/>
                <a:gd name="T4" fmla="*/ 16 w 112"/>
                <a:gd name="T5" fmla="*/ 102 h 119"/>
                <a:gd name="T6" fmla="*/ 4 w 112"/>
                <a:gd name="T7" fmla="*/ 83 h 119"/>
                <a:gd name="T8" fmla="*/ 0 w 112"/>
                <a:gd name="T9" fmla="*/ 60 h 119"/>
                <a:gd name="T10" fmla="*/ 0 w 112"/>
                <a:gd name="T11" fmla="*/ 60 h 119"/>
                <a:gd name="T12" fmla="*/ 4 w 112"/>
                <a:gd name="T13" fmla="*/ 37 h 119"/>
                <a:gd name="T14" fmla="*/ 16 w 112"/>
                <a:gd name="T15" fmla="*/ 18 h 119"/>
                <a:gd name="T16" fmla="*/ 34 w 112"/>
                <a:gd name="T17" fmla="*/ 5 h 119"/>
                <a:gd name="T18" fmla="*/ 56 w 112"/>
                <a:gd name="T19" fmla="*/ 0 h 119"/>
                <a:gd name="T20" fmla="*/ 79 w 112"/>
                <a:gd name="T21" fmla="*/ 5 h 119"/>
                <a:gd name="T22" fmla="*/ 96 w 112"/>
                <a:gd name="T23" fmla="*/ 18 h 119"/>
                <a:gd name="T24" fmla="*/ 108 w 112"/>
                <a:gd name="T25" fmla="*/ 37 h 119"/>
                <a:gd name="T26" fmla="*/ 112 w 112"/>
                <a:gd name="T27" fmla="*/ 60 h 119"/>
                <a:gd name="T28" fmla="*/ 112 w 112"/>
                <a:gd name="T29" fmla="*/ 60 h 119"/>
                <a:gd name="T30" fmla="*/ 108 w 112"/>
                <a:gd name="T31" fmla="*/ 83 h 119"/>
                <a:gd name="T32" fmla="*/ 96 w 112"/>
                <a:gd name="T33" fmla="*/ 102 h 119"/>
                <a:gd name="T34" fmla="*/ 78 w 112"/>
                <a:gd name="T35" fmla="*/ 115 h 119"/>
                <a:gd name="T36" fmla="*/ 56 w 112"/>
                <a:gd name="T37" fmla="*/ 119 h 119"/>
                <a:gd name="T38" fmla="*/ 56 w 112"/>
                <a:gd name="T39" fmla="*/ 91 h 119"/>
                <a:gd name="T40" fmla="*/ 67 w 112"/>
                <a:gd name="T41" fmla="*/ 88 h 119"/>
                <a:gd name="T42" fmla="*/ 75 w 112"/>
                <a:gd name="T43" fmla="*/ 82 h 119"/>
                <a:gd name="T44" fmla="*/ 81 w 112"/>
                <a:gd name="T45" fmla="*/ 72 h 119"/>
                <a:gd name="T46" fmla="*/ 83 w 112"/>
                <a:gd name="T47" fmla="*/ 60 h 119"/>
                <a:gd name="T48" fmla="*/ 83 w 112"/>
                <a:gd name="T49" fmla="*/ 60 h 119"/>
                <a:gd name="T50" fmla="*/ 81 w 112"/>
                <a:gd name="T51" fmla="*/ 48 h 119"/>
                <a:gd name="T52" fmla="*/ 75 w 112"/>
                <a:gd name="T53" fmla="*/ 38 h 119"/>
                <a:gd name="T54" fmla="*/ 67 w 112"/>
                <a:gd name="T55" fmla="*/ 32 h 119"/>
                <a:gd name="T56" fmla="*/ 56 w 112"/>
                <a:gd name="T57" fmla="*/ 29 h 119"/>
                <a:gd name="T58" fmla="*/ 45 w 112"/>
                <a:gd name="T59" fmla="*/ 32 h 119"/>
                <a:gd name="T60" fmla="*/ 37 w 112"/>
                <a:gd name="T61" fmla="*/ 38 h 119"/>
                <a:gd name="T62" fmla="*/ 31 w 112"/>
                <a:gd name="T63" fmla="*/ 48 h 119"/>
                <a:gd name="T64" fmla="*/ 29 w 112"/>
                <a:gd name="T65" fmla="*/ 60 h 119"/>
                <a:gd name="T66" fmla="*/ 29 w 112"/>
                <a:gd name="T67" fmla="*/ 60 h 119"/>
                <a:gd name="T68" fmla="*/ 31 w 112"/>
                <a:gd name="T69" fmla="*/ 72 h 119"/>
                <a:gd name="T70" fmla="*/ 37 w 112"/>
                <a:gd name="T71" fmla="*/ 81 h 119"/>
                <a:gd name="T72" fmla="*/ 45 w 112"/>
                <a:gd name="T73" fmla="*/ 88 h 119"/>
                <a:gd name="T74" fmla="*/ 56 w 112"/>
                <a:gd name="T75" fmla="*/ 91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2" h="119">
                  <a:moveTo>
                    <a:pt x="56" y="119"/>
                  </a:moveTo>
                  <a:cubicBezTo>
                    <a:pt x="48" y="119"/>
                    <a:pt x="40" y="118"/>
                    <a:pt x="34" y="115"/>
                  </a:cubicBezTo>
                  <a:cubicBezTo>
                    <a:pt x="27" y="112"/>
                    <a:pt x="21" y="107"/>
                    <a:pt x="16" y="102"/>
                  </a:cubicBezTo>
                  <a:cubicBezTo>
                    <a:pt x="11" y="97"/>
                    <a:pt x="7" y="90"/>
                    <a:pt x="4" y="83"/>
                  </a:cubicBezTo>
                  <a:cubicBezTo>
                    <a:pt x="1" y="76"/>
                    <a:pt x="0" y="68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52"/>
                    <a:pt x="1" y="44"/>
                    <a:pt x="4" y="37"/>
                  </a:cubicBezTo>
                  <a:cubicBezTo>
                    <a:pt x="7" y="30"/>
                    <a:pt x="11" y="23"/>
                    <a:pt x="16" y="18"/>
                  </a:cubicBezTo>
                  <a:cubicBezTo>
                    <a:pt x="21" y="12"/>
                    <a:pt x="27" y="8"/>
                    <a:pt x="34" y="5"/>
                  </a:cubicBezTo>
                  <a:cubicBezTo>
                    <a:pt x="41" y="2"/>
                    <a:pt x="48" y="0"/>
                    <a:pt x="56" y="0"/>
                  </a:cubicBezTo>
                  <a:cubicBezTo>
                    <a:pt x="64" y="0"/>
                    <a:pt x="72" y="2"/>
                    <a:pt x="79" y="5"/>
                  </a:cubicBezTo>
                  <a:cubicBezTo>
                    <a:pt x="85" y="8"/>
                    <a:pt x="91" y="12"/>
                    <a:pt x="96" y="18"/>
                  </a:cubicBezTo>
                  <a:cubicBezTo>
                    <a:pt x="101" y="23"/>
                    <a:pt x="105" y="29"/>
                    <a:pt x="108" y="37"/>
                  </a:cubicBezTo>
                  <a:cubicBezTo>
                    <a:pt x="111" y="44"/>
                    <a:pt x="112" y="51"/>
                    <a:pt x="112" y="60"/>
                  </a:cubicBezTo>
                  <a:cubicBezTo>
                    <a:pt x="112" y="60"/>
                    <a:pt x="112" y="60"/>
                    <a:pt x="112" y="60"/>
                  </a:cubicBezTo>
                  <a:cubicBezTo>
                    <a:pt x="112" y="68"/>
                    <a:pt x="111" y="76"/>
                    <a:pt x="108" y="83"/>
                  </a:cubicBezTo>
                  <a:cubicBezTo>
                    <a:pt x="105" y="90"/>
                    <a:pt x="101" y="97"/>
                    <a:pt x="96" y="102"/>
                  </a:cubicBezTo>
                  <a:cubicBezTo>
                    <a:pt x="91" y="107"/>
                    <a:pt x="85" y="112"/>
                    <a:pt x="78" y="115"/>
                  </a:cubicBezTo>
                  <a:cubicBezTo>
                    <a:pt x="71" y="118"/>
                    <a:pt x="64" y="119"/>
                    <a:pt x="56" y="119"/>
                  </a:cubicBezTo>
                  <a:close/>
                  <a:moveTo>
                    <a:pt x="56" y="91"/>
                  </a:moveTo>
                  <a:cubicBezTo>
                    <a:pt x="60" y="91"/>
                    <a:pt x="64" y="90"/>
                    <a:pt x="67" y="88"/>
                  </a:cubicBezTo>
                  <a:cubicBezTo>
                    <a:pt x="70" y="87"/>
                    <a:pt x="73" y="85"/>
                    <a:pt x="75" y="82"/>
                  </a:cubicBezTo>
                  <a:cubicBezTo>
                    <a:pt x="78" y="79"/>
                    <a:pt x="80" y="76"/>
                    <a:pt x="81" y="72"/>
                  </a:cubicBezTo>
                  <a:cubicBezTo>
                    <a:pt x="82" y="68"/>
                    <a:pt x="83" y="64"/>
                    <a:pt x="83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56"/>
                    <a:pt x="82" y="52"/>
                    <a:pt x="81" y="48"/>
                  </a:cubicBezTo>
                  <a:cubicBezTo>
                    <a:pt x="80" y="44"/>
                    <a:pt x="78" y="41"/>
                    <a:pt x="75" y="38"/>
                  </a:cubicBezTo>
                  <a:cubicBezTo>
                    <a:pt x="73" y="36"/>
                    <a:pt x="70" y="33"/>
                    <a:pt x="67" y="32"/>
                  </a:cubicBezTo>
                  <a:cubicBezTo>
                    <a:pt x="63" y="30"/>
                    <a:pt x="60" y="29"/>
                    <a:pt x="56" y="29"/>
                  </a:cubicBezTo>
                  <a:cubicBezTo>
                    <a:pt x="52" y="29"/>
                    <a:pt x="48" y="30"/>
                    <a:pt x="45" y="32"/>
                  </a:cubicBezTo>
                  <a:cubicBezTo>
                    <a:pt x="42" y="33"/>
                    <a:pt x="39" y="35"/>
                    <a:pt x="37" y="38"/>
                  </a:cubicBezTo>
                  <a:cubicBezTo>
                    <a:pt x="34" y="41"/>
                    <a:pt x="33" y="44"/>
                    <a:pt x="31" y="48"/>
                  </a:cubicBezTo>
                  <a:cubicBezTo>
                    <a:pt x="30" y="52"/>
                    <a:pt x="29" y="55"/>
                    <a:pt x="29" y="60"/>
                  </a:cubicBezTo>
                  <a:cubicBezTo>
                    <a:pt x="29" y="60"/>
                    <a:pt x="29" y="60"/>
                    <a:pt x="29" y="60"/>
                  </a:cubicBezTo>
                  <a:cubicBezTo>
                    <a:pt x="29" y="64"/>
                    <a:pt x="30" y="68"/>
                    <a:pt x="31" y="72"/>
                  </a:cubicBezTo>
                  <a:cubicBezTo>
                    <a:pt x="33" y="75"/>
                    <a:pt x="34" y="79"/>
                    <a:pt x="37" y="81"/>
                  </a:cubicBezTo>
                  <a:cubicBezTo>
                    <a:pt x="39" y="84"/>
                    <a:pt x="42" y="87"/>
                    <a:pt x="45" y="88"/>
                  </a:cubicBezTo>
                  <a:cubicBezTo>
                    <a:pt x="49" y="90"/>
                    <a:pt x="52" y="91"/>
                    <a:pt x="56" y="91"/>
                  </a:cubicBez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9">
              <a:extLst>
                <a:ext uri="{FF2B5EF4-FFF2-40B4-BE49-F238E27FC236}">
                  <a16:creationId xmlns:a16="http://schemas.microsoft.com/office/drawing/2014/main" id="{F4CF7597-32DC-4F8A-90E8-48F77867E0A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83" y="2144"/>
              <a:ext cx="156" cy="165"/>
            </a:xfrm>
            <a:custGeom>
              <a:avLst/>
              <a:gdLst>
                <a:gd name="T0" fmla="*/ 115 w 156"/>
                <a:gd name="T1" fmla="*/ 165 h 165"/>
                <a:gd name="T2" fmla="*/ 156 w 156"/>
                <a:gd name="T3" fmla="*/ 165 h 165"/>
                <a:gd name="T4" fmla="*/ 96 w 156"/>
                <a:gd name="T5" fmla="*/ 0 h 165"/>
                <a:gd name="T6" fmla="*/ 59 w 156"/>
                <a:gd name="T7" fmla="*/ 0 h 165"/>
                <a:gd name="T8" fmla="*/ 0 w 156"/>
                <a:gd name="T9" fmla="*/ 165 h 165"/>
                <a:gd name="T10" fmla="*/ 41 w 156"/>
                <a:gd name="T11" fmla="*/ 165 h 165"/>
                <a:gd name="T12" fmla="*/ 51 w 156"/>
                <a:gd name="T13" fmla="*/ 134 h 165"/>
                <a:gd name="T14" fmla="*/ 85 w 156"/>
                <a:gd name="T15" fmla="*/ 134 h 165"/>
                <a:gd name="T16" fmla="*/ 77 w 156"/>
                <a:gd name="T17" fmla="*/ 106 h 165"/>
                <a:gd name="T18" fmla="*/ 60 w 156"/>
                <a:gd name="T19" fmla="*/ 106 h 165"/>
                <a:gd name="T20" fmla="*/ 78 w 156"/>
                <a:gd name="T21" fmla="*/ 55 h 165"/>
                <a:gd name="T22" fmla="*/ 115 w 156"/>
                <a:gd name="T23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6" h="165">
                  <a:moveTo>
                    <a:pt x="115" y="165"/>
                  </a:moveTo>
                  <a:lnTo>
                    <a:pt x="156" y="165"/>
                  </a:lnTo>
                  <a:lnTo>
                    <a:pt x="96" y="0"/>
                  </a:lnTo>
                  <a:lnTo>
                    <a:pt x="59" y="0"/>
                  </a:lnTo>
                  <a:lnTo>
                    <a:pt x="0" y="165"/>
                  </a:lnTo>
                  <a:lnTo>
                    <a:pt x="41" y="165"/>
                  </a:lnTo>
                  <a:lnTo>
                    <a:pt x="51" y="134"/>
                  </a:lnTo>
                  <a:lnTo>
                    <a:pt x="85" y="134"/>
                  </a:lnTo>
                  <a:lnTo>
                    <a:pt x="77" y="106"/>
                  </a:lnTo>
                  <a:lnTo>
                    <a:pt x="60" y="106"/>
                  </a:lnTo>
                  <a:lnTo>
                    <a:pt x="78" y="55"/>
                  </a:lnTo>
                  <a:lnTo>
                    <a:pt x="115" y="165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10">
              <a:extLst>
                <a:ext uri="{FF2B5EF4-FFF2-40B4-BE49-F238E27FC236}">
                  <a16:creationId xmlns:a16="http://schemas.microsoft.com/office/drawing/2014/main" id="{B2983A47-9364-4AA2-8146-6B8D89142AB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361" y="2144"/>
              <a:ext cx="154" cy="125"/>
            </a:xfrm>
            <a:custGeom>
              <a:avLst/>
              <a:gdLst>
                <a:gd name="T0" fmla="*/ 45 w 154"/>
                <a:gd name="T1" fmla="*/ 66 h 125"/>
                <a:gd name="T2" fmla="*/ 0 w 154"/>
                <a:gd name="T3" fmla="*/ 6 h 125"/>
                <a:gd name="T4" fmla="*/ 0 w 154"/>
                <a:gd name="T5" fmla="*/ 64 h 125"/>
                <a:gd name="T6" fmla="*/ 45 w 154"/>
                <a:gd name="T7" fmla="*/ 125 h 125"/>
                <a:gd name="T8" fmla="*/ 154 w 154"/>
                <a:gd name="T9" fmla="*/ 0 h 125"/>
                <a:gd name="T10" fmla="*/ 100 w 154"/>
                <a:gd name="T11" fmla="*/ 1 h 125"/>
                <a:gd name="T12" fmla="*/ 45 w 154"/>
                <a:gd name="T13" fmla="*/ 66 h 125"/>
                <a:gd name="T14" fmla="*/ 42 w 154"/>
                <a:gd name="T15" fmla="*/ 64 h 125"/>
                <a:gd name="T16" fmla="*/ 42 w 154"/>
                <a:gd name="T17" fmla="*/ 6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25">
                  <a:moveTo>
                    <a:pt x="45" y="66"/>
                  </a:moveTo>
                  <a:lnTo>
                    <a:pt x="0" y="6"/>
                  </a:lnTo>
                  <a:lnTo>
                    <a:pt x="0" y="64"/>
                  </a:lnTo>
                  <a:lnTo>
                    <a:pt x="45" y="125"/>
                  </a:lnTo>
                  <a:lnTo>
                    <a:pt x="154" y="0"/>
                  </a:lnTo>
                  <a:lnTo>
                    <a:pt x="100" y="1"/>
                  </a:lnTo>
                  <a:lnTo>
                    <a:pt x="45" y="66"/>
                  </a:lnTo>
                  <a:close/>
                  <a:moveTo>
                    <a:pt x="42" y="64"/>
                  </a:moveTo>
                  <a:lnTo>
                    <a:pt x="42" y="64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" name="Freeform 11">
              <a:extLst>
                <a:ext uri="{FF2B5EF4-FFF2-40B4-BE49-F238E27FC236}">
                  <a16:creationId xmlns:a16="http://schemas.microsoft.com/office/drawing/2014/main" id="{0C6830BE-914B-4836-B0AF-1AB6049F3AC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361" y="2144"/>
              <a:ext cx="154" cy="125"/>
            </a:xfrm>
            <a:custGeom>
              <a:avLst/>
              <a:gdLst>
                <a:gd name="T0" fmla="*/ 45 w 154"/>
                <a:gd name="T1" fmla="*/ 66 h 125"/>
                <a:gd name="T2" fmla="*/ 0 w 154"/>
                <a:gd name="T3" fmla="*/ 6 h 125"/>
                <a:gd name="T4" fmla="*/ 0 w 154"/>
                <a:gd name="T5" fmla="*/ 64 h 125"/>
                <a:gd name="T6" fmla="*/ 45 w 154"/>
                <a:gd name="T7" fmla="*/ 125 h 125"/>
                <a:gd name="T8" fmla="*/ 154 w 154"/>
                <a:gd name="T9" fmla="*/ 0 h 125"/>
                <a:gd name="T10" fmla="*/ 100 w 154"/>
                <a:gd name="T11" fmla="*/ 1 h 125"/>
                <a:gd name="T12" fmla="*/ 45 w 154"/>
                <a:gd name="T13" fmla="*/ 66 h 125"/>
                <a:gd name="T14" fmla="*/ 42 w 154"/>
                <a:gd name="T15" fmla="*/ 64 h 125"/>
                <a:gd name="T16" fmla="*/ 42 w 154"/>
                <a:gd name="T17" fmla="*/ 6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25">
                  <a:moveTo>
                    <a:pt x="45" y="66"/>
                  </a:moveTo>
                  <a:lnTo>
                    <a:pt x="0" y="6"/>
                  </a:lnTo>
                  <a:lnTo>
                    <a:pt x="0" y="64"/>
                  </a:lnTo>
                  <a:lnTo>
                    <a:pt x="45" y="125"/>
                  </a:lnTo>
                  <a:lnTo>
                    <a:pt x="154" y="0"/>
                  </a:lnTo>
                  <a:lnTo>
                    <a:pt x="100" y="1"/>
                  </a:lnTo>
                  <a:lnTo>
                    <a:pt x="45" y="66"/>
                  </a:lnTo>
                  <a:moveTo>
                    <a:pt x="42" y="64"/>
                  </a:moveTo>
                  <a:lnTo>
                    <a:pt x="42" y="6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" name="Freeform 12">
              <a:extLst>
                <a:ext uri="{FF2B5EF4-FFF2-40B4-BE49-F238E27FC236}">
                  <a16:creationId xmlns:a16="http://schemas.microsoft.com/office/drawing/2014/main" id="{695AAB06-A616-4354-A9A2-3B06D0AE02E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09" y="2079"/>
              <a:ext cx="166" cy="294"/>
            </a:xfrm>
            <a:custGeom>
              <a:avLst/>
              <a:gdLst>
                <a:gd name="T0" fmla="*/ 19 w 166"/>
                <a:gd name="T1" fmla="*/ 294 h 294"/>
                <a:gd name="T2" fmla="*/ 0 w 166"/>
                <a:gd name="T3" fmla="*/ 294 h 294"/>
                <a:gd name="T4" fmla="*/ 147 w 166"/>
                <a:gd name="T5" fmla="*/ 0 h 294"/>
                <a:gd name="T6" fmla="*/ 166 w 166"/>
                <a:gd name="T7" fmla="*/ 0 h 294"/>
                <a:gd name="T8" fmla="*/ 19 w 166"/>
                <a:gd name="T9" fmla="*/ 294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294">
                  <a:moveTo>
                    <a:pt x="19" y="294"/>
                  </a:moveTo>
                  <a:lnTo>
                    <a:pt x="0" y="294"/>
                  </a:lnTo>
                  <a:lnTo>
                    <a:pt x="147" y="0"/>
                  </a:lnTo>
                  <a:lnTo>
                    <a:pt x="166" y="0"/>
                  </a:lnTo>
                  <a:lnTo>
                    <a:pt x="19" y="294"/>
                  </a:lnTo>
                  <a:close/>
                </a:path>
              </a:pathLst>
            </a:custGeom>
            <a:solidFill>
              <a:srgbClr val="DA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" name="Freeform 13">
              <a:extLst>
                <a:ext uri="{FF2B5EF4-FFF2-40B4-BE49-F238E27FC236}">
                  <a16:creationId xmlns:a16="http://schemas.microsoft.com/office/drawing/2014/main" id="{FAAD6774-9100-4272-95A4-56502C7E3B3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83" y="2144"/>
              <a:ext cx="95" cy="163"/>
            </a:xfrm>
            <a:custGeom>
              <a:avLst/>
              <a:gdLst>
                <a:gd name="T0" fmla="*/ 31 w 95"/>
                <a:gd name="T1" fmla="*/ 139 h 163"/>
                <a:gd name="T2" fmla="*/ 95 w 95"/>
                <a:gd name="T3" fmla="*/ 139 h 163"/>
                <a:gd name="T4" fmla="*/ 95 w 95"/>
                <a:gd name="T5" fmla="*/ 163 h 163"/>
                <a:gd name="T6" fmla="*/ 0 w 95"/>
                <a:gd name="T7" fmla="*/ 163 h 163"/>
                <a:gd name="T8" fmla="*/ 0 w 95"/>
                <a:gd name="T9" fmla="*/ 0 h 163"/>
                <a:gd name="T10" fmla="*/ 31 w 95"/>
                <a:gd name="T11" fmla="*/ 0 h 163"/>
                <a:gd name="T12" fmla="*/ 31 w 95"/>
                <a:gd name="T13" fmla="*/ 139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" h="163">
                  <a:moveTo>
                    <a:pt x="31" y="139"/>
                  </a:moveTo>
                  <a:lnTo>
                    <a:pt x="95" y="139"/>
                  </a:lnTo>
                  <a:lnTo>
                    <a:pt x="95" y="163"/>
                  </a:lnTo>
                  <a:lnTo>
                    <a:pt x="0" y="163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39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" name="Freeform 14">
              <a:extLst>
                <a:ext uri="{FF2B5EF4-FFF2-40B4-BE49-F238E27FC236}">
                  <a16:creationId xmlns:a16="http://schemas.microsoft.com/office/drawing/2014/main" id="{E2A5B366-2ACA-4E49-BB21-8B4DEFCE1E1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74" y="2134"/>
              <a:ext cx="33" cy="66"/>
            </a:xfrm>
            <a:custGeom>
              <a:avLst/>
              <a:gdLst>
                <a:gd name="T0" fmla="*/ 18 w 24"/>
                <a:gd name="T1" fmla="*/ 0 h 48"/>
                <a:gd name="T2" fmla="*/ 22 w 24"/>
                <a:gd name="T3" fmla="*/ 10 h 48"/>
                <a:gd name="T4" fmla="*/ 24 w 24"/>
                <a:gd name="T5" fmla="*/ 19 h 48"/>
                <a:gd name="T6" fmla="*/ 20 w 24"/>
                <a:gd name="T7" fmla="*/ 34 h 48"/>
                <a:gd name="T8" fmla="*/ 8 w 24"/>
                <a:gd name="T9" fmla="*/ 48 h 48"/>
                <a:gd name="T10" fmla="*/ 1 w 24"/>
                <a:gd name="T11" fmla="*/ 44 h 48"/>
                <a:gd name="T12" fmla="*/ 0 w 24"/>
                <a:gd name="T13" fmla="*/ 43 h 48"/>
                <a:gd name="T14" fmla="*/ 0 w 24"/>
                <a:gd name="T15" fmla="*/ 42 h 48"/>
                <a:gd name="T16" fmla="*/ 1 w 24"/>
                <a:gd name="T17" fmla="*/ 39 h 48"/>
                <a:gd name="T18" fmla="*/ 3 w 24"/>
                <a:gd name="T19" fmla="*/ 36 h 48"/>
                <a:gd name="T20" fmla="*/ 5 w 24"/>
                <a:gd name="T21" fmla="*/ 33 h 48"/>
                <a:gd name="T22" fmla="*/ 7 w 24"/>
                <a:gd name="T23" fmla="*/ 29 h 48"/>
                <a:gd name="T24" fmla="*/ 8 w 24"/>
                <a:gd name="T25" fmla="*/ 24 h 48"/>
                <a:gd name="T26" fmla="*/ 7 w 24"/>
                <a:gd name="T27" fmla="*/ 18 h 48"/>
                <a:gd name="T28" fmla="*/ 4 w 24"/>
                <a:gd name="T29" fmla="*/ 11 h 48"/>
                <a:gd name="T30" fmla="*/ 3 w 24"/>
                <a:gd name="T31" fmla="*/ 9 h 48"/>
                <a:gd name="T32" fmla="*/ 6 w 24"/>
                <a:gd name="T33" fmla="*/ 5 h 48"/>
                <a:gd name="T34" fmla="*/ 18 w 24"/>
                <a:gd name="T3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" h="48">
                  <a:moveTo>
                    <a:pt x="18" y="0"/>
                  </a:moveTo>
                  <a:cubicBezTo>
                    <a:pt x="20" y="3"/>
                    <a:pt x="22" y="6"/>
                    <a:pt x="22" y="10"/>
                  </a:cubicBezTo>
                  <a:cubicBezTo>
                    <a:pt x="23" y="13"/>
                    <a:pt x="24" y="16"/>
                    <a:pt x="24" y="19"/>
                  </a:cubicBezTo>
                  <a:cubicBezTo>
                    <a:pt x="24" y="24"/>
                    <a:pt x="22" y="29"/>
                    <a:pt x="20" y="34"/>
                  </a:cubicBezTo>
                  <a:cubicBezTo>
                    <a:pt x="17" y="39"/>
                    <a:pt x="13" y="44"/>
                    <a:pt x="8" y="48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44"/>
                    <a:pt x="0" y="44"/>
                    <a:pt x="0" y="43"/>
                  </a:cubicBezTo>
                  <a:cubicBezTo>
                    <a:pt x="0" y="43"/>
                    <a:pt x="0" y="42"/>
                    <a:pt x="0" y="42"/>
                  </a:cubicBezTo>
                  <a:cubicBezTo>
                    <a:pt x="0" y="41"/>
                    <a:pt x="0" y="40"/>
                    <a:pt x="1" y="39"/>
                  </a:cubicBezTo>
                  <a:cubicBezTo>
                    <a:pt x="2" y="38"/>
                    <a:pt x="2" y="37"/>
                    <a:pt x="3" y="36"/>
                  </a:cubicBezTo>
                  <a:cubicBezTo>
                    <a:pt x="4" y="35"/>
                    <a:pt x="5" y="34"/>
                    <a:pt x="5" y="33"/>
                  </a:cubicBezTo>
                  <a:cubicBezTo>
                    <a:pt x="6" y="31"/>
                    <a:pt x="7" y="30"/>
                    <a:pt x="7" y="29"/>
                  </a:cubicBezTo>
                  <a:cubicBezTo>
                    <a:pt x="7" y="27"/>
                    <a:pt x="8" y="25"/>
                    <a:pt x="8" y="24"/>
                  </a:cubicBezTo>
                  <a:cubicBezTo>
                    <a:pt x="8" y="22"/>
                    <a:pt x="7" y="20"/>
                    <a:pt x="7" y="18"/>
                  </a:cubicBezTo>
                  <a:cubicBezTo>
                    <a:pt x="6" y="16"/>
                    <a:pt x="5" y="13"/>
                    <a:pt x="4" y="11"/>
                  </a:cubicBezTo>
                  <a:cubicBezTo>
                    <a:pt x="3" y="10"/>
                    <a:pt x="3" y="10"/>
                    <a:pt x="3" y="9"/>
                  </a:cubicBezTo>
                  <a:cubicBezTo>
                    <a:pt x="3" y="7"/>
                    <a:pt x="4" y="6"/>
                    <a:pt x="6" y="5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15">
              <a:extLst>
                <a:ext uri="{FF2B5EF4-FFF2-40B4-BE49-F238E27FC236}">
                  <a16:creationId xmlns:a16="http://schemas.microsoft.com/office/drawing/2014/main" id="{ECD8B020-1608-4424-A799-7D8B435CC05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42" y="2139"/>
              <a:ext cx="101" cy="168"/>
            </a:xfrm>
            <a:custGeom>
              <a:avLst/>
              <a:gdLst>
                <a:gd name="T0" fmla="*/ 0 w 74"/>
                <a:gd name="T1" fmla="*/ 122 h 122"/>
                <a:gd name="T2" fmla="*/ 0 w 74"/>
                <a:gd name="T3" fmla="*/ 0 h 122"/>
                <a:gd name="T4" fmla="*/ 21 w 74"/>
                <a:gd name="T5" fmla="*/ 0 h 122"/>
                <a:gd name="T6" fmla="*/ 21 w 74"/>
                <a:gd name="T7" fmla="*/ 47 h 122"/>
                <a:gd name="T8" fmla="*/ 32 w 74"/>
                <a:gd name="T9" fmla="*/ 39 h 122"/>
                <a:gd name="T10" fmla="*/ 45 w 74"/>
                <a:gd name="T11" fmla="*/ 37 h 122"/>
                <a:gd name="T12" fmla="*/ 58 w 74"/>
                <a:gd name="T13" fmla="*/ 39 h 122"/>
                <a:gd name="T14" fmla="*/ 66 w 74"/>
                <a:gd name="T15" fmla="*/ 45 h 122"/>
                <a:gd name="T16" fmla="*/ 72 w 74"/>
                <a:gd name="T17" fmla="*/ 55 h 122"/>
                <a:gd name="T18" fmla="*/ 74 w 74"/>
                <a:gd name="T19" fmla="*/ 68 h 122"/>
                <a:gd name="T20" fmla="*/ 74 w 74"/>
                <a:gd name="T21" fmla="*/ 122 h 122"/>
                <a:gd name="T22" fmla="*/ 53 w 74"/>
                <a:gd name="T23" fmla="*/ 122 h 122"/>
                <a:gd name="T24" fmla="*/ 53 w 74"/>
                <a:gd name="T25" fmla="*/ 68 h 122"/>
                <a:gd name="T26" fmla="*/ 50 w 74"/>
                <a:gd name="T27" fmla="*/ 56 h 122"/>
                <a:gd name="T28" fmla="*/ 39 w 74"/>
                <a:gd name="T29" fmla="*/ 52 h 122"/>
                <a:gd name="T30" fmla="*/ 29 w 74"/>
                <a:gd name="T31" fmla="*/ 55 h 122"/>
                <a:gd name="T32" fmla="*/ 21 w 74"/>
                <a:gd name="T33" fmla="*/ 61 h 122"/>
                <a:gd name="T34" fmla="*/ 21 w 74"/>
                <a:gd name="T35" fmla="*/ 122 h 122"/>
                <a:gd name="T36" fmla="*/ 0 w 74"/>
                <a:gd name="T37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4" h="122">
                  <a:moveTo>
                    <a:pt x="0" y="12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4" y="44"/>
                    <a:pt x="28" y="41"/>
                    <a:pt x="32" y="39"/>
                  </a:cubicBezTo>
                  <a:cubicBezTo>
                    <a:pt x="35" y="37"/>
                    <a:pt x="40" y="37"/>
                    <a:pt x="45" y="37"/>
                  </a:cubicBezTo>
                  <a:cubicBezTo>
                    <a:pt x="50" y="37"/>
                    <a:pt x="54" y="37"/>
                    <a:pt x="58" y="39"/>
                  </a:cubicBezTo>
                  <a:cubicBezTo>
                    <a:pt x="61" y="40"/>
                    <a:pt x="64" y="43"/>
                    <a:pt x="66" y="45"/>
                  </a:cubicBezTo>
                  <a:cubicBezTo>
                    <a:pt x="69" y="48"/>
                    <a:pt x="71" y="52"/>
                    <a:pt x="72" y="55"/>
                  </a:cubicBezTo>
                  <a:cubicBezTo>
                    <a:pt x="73" y="59"/>
                    <a:pt x="74" y="64"/>
                    <a:pt x="74" y="68"/>
                  </a:cubicBezTo>
                  <a:cubicBezTo>
                    <a:pt x="74" y="122"/>
                    <a:pt x="74" y="122"/>
                    <a:pt x="74" y="122"/>
                  </a:cubicBezTo>
                  <a:cubicBezTo>
                    <a:pt x="53" y="122"/>
                    <a:pt x="53" y="122"/>
                    <a:pt x="53" y="122"/>
                  </a:cubicBezTo>
                  <a:cubicBezTo>
                    <a:pt x="53" y="68"/>
                    <a:pt x="53" y="68"/>
                    <a:pt x="53" y="68"/>
                  </a:cubicBezTo>
                  <a:cubicBezTo>
                    <a:pt x="53" y="63"/>
                    <a:pt x="52" y="59"/>
                    <a:pt x="50" y="56"/>
                  </a:cubicBezTo>
                  <a:cubicBezTo>
                    <a:pt x="48" y="54"/>
                    <a:pt x="44" y="52"/>
                    <a:pt x="39" y="52"/>
                  </a:cubicBezTo>
                  <a:cubicBezTo>
                    <a:pt x="36" y="52"/>
                    <a:pt x="32" y="53"/>
                    <a:pt x="29" y="55"/>
                  </a:cubicBezTo>
                  <a:cubicBezTo>
                    <a:pt x="26" y="56"/>
                    <a:pt x="23" y="58"/>
                    <a:pt x="21" y="61"/>
                  </a:cubicBezTo>
                  <a:cubicBezTo>
                    <a:pt x="21" y="122"/>
                    <a:pt x="21" y="122"/>
                    <a:pt x="21" y="122"/>
                  </a:cubicBezTo>
                  <a:lnTo>
                    <a:pt x="0" y="122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16">
              <a:extLst>
                <a:ext uri="{FF2B5EF4-FFF2-40B4-BE49-F238E27FC236}">
                  <a16:creationId xmlns:a16="http://schemas.microsoft.com/office/drawing/2014/main" id="{635EE1A4-87DD-4F89-A0F3-E2981B0BF67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81" y="2192"/>
              <a:ext cx="100" cy="11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4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4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6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2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8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19" y="84"/>
                    <a:pt x="16" y="83"/>
                  </a:cubicBezTo>
                  <a:cubicBezTo>
                    <a:pt x="12" y="81"/>
                    <a:pt x="9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0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17">
              <a:extLst>
                <a:ext uri="{FF2B5EF4-FFF2-40B4-BE49-F238E27FC236}">
                  <a16:creationId xmlns:a16="http://schemas.microsoft.com/office/drawing/2014/main" id="{935F8B6C-B58A-47CE-BABC-F79FAB06556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624" y="2190"/>
              <a:ext cx="161" cy="117"/>
            </a:xfrm>
            <a:custGeom>
              <a:avLst/>
              <a:gdLst>
                <a:gd name="T0" fmla="*/ 0 w 118"/>
                <a:gd name="T1" fmla="*/ 85 h 85"/>
                <a:gd name="T2" fmla="*/ 0 w 118"/>
                <a:gd name="T3" fmla="*/ 1 h 85"/>
                <a:gd name="T4" fmla="*/ 12 w 118"/>
                <a:gd name="T5" fmla="*/ 1 h 85"/>
                <a:gd name="T6" fmla="*/ 17 w 118"/>
                <a:gd name="T7" fmla="*/ 5 h 85"/>
                <a:gd name="T8" fmla="*/ 18 w 118"/>
                <a:gd name="T9" fmla="*/ 11 h 85"/>
                <a:gd name="T10" fmla="*/ 23 w 118"/>
                <a:gd name="T11" fmla="*/ 6 h 85"/>
                <a:gd name="T12" fmla="*/ 28 w 118"/>
                <a:gd name="T13" fmla="*/ 3 h 85"/>
                <a:gd name="T14" fmla="*/ 34 w 118"/>
                <a:gd name="T15" fmla="*/ 0 h 85"/>
                <a:gd name="T16" fmla="*/ 41 w 118"/>
                <a:gd name="T17" fmla="*/ 0 h 85"/>
                <a:gd name="T18" fmla="*/ 54 w 118"/>
                <a:gd name="T19" fmla="*/ 4 h 85"/>
                <a:gd name="T20" fmla="*/ 62 w 118"/>
                <a:gd name="T21" fmla="*/ 15 h 85"/>
                <a:gd name="T22" fmla="*/ 67 w 118"/>
                <a:gd name="T23" fmla="*/ 8 h 85"/>
                <a:gd name="T24" fmla="*/ 73 w 118"/>
                <a:gd name="T25" fmla="*/ 3 h 85"/>
                <a:gd name="T26" fmla="*/ 81 w 118"/>
                <a:gd name="T27" fmla="*/ 0 h 85"/>
                <a:gd name="T28" fmla="*/ 89 w 118"/>
                <a:gd name="T29" fmla="*/ 0 h 85"/>
                <a:gd name="T30" fmla="*/ 101 w 118"/>
                <a:gd name="T31" fmla="*/ 2 h 85"/>
                <a:gd name="T32" fmla="*/ 110 w 118"/>
                <a:gd name="T33" fmla="*/ 8 h 85"/>
                <a:gd name="T34" fmla="*/ 116 w 118"/>
                <a:gd name="T35" fmla="*/ 18 h 85"/>
                <a:gd name="T36" fmla="*/ 118 w 118"/>
                <a:gd name="T37" fmla="*/ 31 h 85"/>
                <a:gd name="T38" fmla="*/ 118 w 118"/>
                <a:gd name="T39" fmla="*/ 85 h 85"/>
                <a:gd name="T40" fmla="*/ 97 w 118"/>
                <a:gd name="T41" fmla="*/ 85 h 85"/>
                <a:gd name="T42" fmla="*/ 97 w 118"/>
                <a:gd name="T43" fmla="*/ 31 h 85"/>
                <a:gd name="T44" fmla="*/ 94 w 118"/>
                <a:gd name="T45" fmla="*/ 19 h 85"/>
                <a:gd name="T46" fmla="*/ 84 w 118"/>
                <a:gd name="T47" fmla="*/ 15 h 85"/>
                <a:gd name="T48" fmla="*/ 78 w 118"/>
                <a:gd name="T49" fmla="*/ 16 h 85"/>
                <a:gd name="T50" fmla="*/ 73 w 118"/>
                <a:gd name="T51" fmla="*/ 19 h 85"/>
                <a:gd name="T52" fmla="*/ 70 w 118"/>
                <a:gd name="T53" fmla="*/ 24 h 85"/>
                <a:gd name="T54" fmla="*/ 69 w 118"/>
                <a:gd name="T55" fmla="*/ 31 h 85"/>
                <a:gd name="T56" fmla="*/ 69 w 118"/>
                <a:gd name="T57" fmla="*/ 85 h 85"/>
                <a:gd name="T58" fmla="*/ 49 w 118"/>
                <a:gd name="T59" fmla="*/ 85 h 85"/>
                <a:gd name="T60" fmla="*/ 49 w 118"/>
                <a:gd name="T61" fmla="*/ 31 h 85"/>
                <a:gd name="T62" fmla="*/ 45 w 118"/>
                <a:gd name="T63" fmla="*/ 19 h 85"/>
                <a:gd name="T64" fmla="*/ 35 w 118"/>
                <a:gd name="T65" fmla="*/ 15 h 85"/>
                <a:gd name="T66" fmla="*/ 27 w 118"/>
                <a:gd name="T67" fmla="*/ 17 h 85"/>
                <a:gd name="T68" fmla="*/ 20 w 118"/>
                <a:gd name="T69" fmla="*/ 23 h 85"/>
                <a:gd name="T70" fmla="*/ 20 w 118"/>
                <a:gd name="T71" fmla="*/ 85 h 85"/>
                <a:gd name="T72" fmla="*/ 0 w 118"/>
                <a:gd name="T73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8" h="85">
                  <a:moveTo>
                    <a:pt x="0" y="85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5" y="1"/>
                    <a:pt x="16" y="2"/>
                    <a:pt x="17" y="5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20" y="9"/>
                    <a:pt x="21" y="8"/>
                    <a:pt x="23" y="6"/>
                  </a:cubicBezTo>
                  <a:cubicBezTo>
                    <a:pt x="25" y="5"/>
                    <a:pt x="26" y="4"/>
                    <a:pt x="28" y="3"/>
                  </a:cubicBezTo>
                  <a:cubicBezTo>
                    <a:pt x="30" y="2"/>
                    <a:pt x="32" y="1"/>
                    <a:pt x="34" y="0"/>
                  </a:cubicBezTo>
                  <a:cubicBezTo>
                    <a:pt x="36" y="0"/>
                    <a:pt x="39" y="0"/>
                    <a:pt x="41" y="0"/>
                  </a:cubicBezTo>
                  <a:cubicBezTo>
                    <a:pt x="46" y="0"/>
                    <a:pt x="51" y="1"/>
                    <a:pt x="54" y="4"/>
                  </a:cubicBezTo>
                  <a:cubicBezTo>
                    <a:pt x="58" y="7"/>
                    <a:pt x="60" y="10"/>
                    <a:pt x="62" y="15"/>
                  </a:cubicBezTo>
                  <a:cubicBezTo>
                    <a:pt x="63" y="12"/>
                    <a:pt x="65" y="10"/>
                    <a:pt x="67" y="8"/>
                  </a:cubicBezTo>
                  <a:cubicBezTo>
                    <a:pt x="69" y="6"/>
                    <a:pt x="71" y="4"/>
                    <a:pt x="73" y="3"/>
                  </a:cubicBezTo>
                  <a:cubicBezTo>
                    <a:pt x="76" y="2"/>
                    <a:pt x="78" y="1"/>
                    <a:pt x="81" y="0"/>
                  </a:cubicBezTo>
                  <a:cubicBezTo>
                    <a:pt x="83" y="0"/>
                    <a:pt x="86" y="0"/>
                    <a:pt x="89" y="0"/>
                  </a:cubicBezTo>
                  <a:cubicBezTo>
                    <a:pt x="93" y="0"/>
                    <a:pt x="97" y="0"/>
                    <a:pt x="101" y="2"/>
                  </a:cubicBezTo>
                  <a:cubicBezTo>
                    <a:pt x="105" y="3"/>
                    <a:pt x="108" y="5"/>
                    <a:pt x="110" y="8"/>
                  </a:cubicBezTo>
                  <a:cubicBezTo>
                    <a:pt x="113" y="11"/>
                    <a:pt x="115" y="14"/>
                    <a:pt x="116" y="18"/>
                  </a:cubicBezTo>
                  <a:cubicBezTo>
                    <a:pt x="117" y="22"/>
                    <a:pt x="118" y="26"/>
                    <a:pt x="118" y="31"/>
                  </a:cubicBezTo>
                  <a:cubicBezTo>
                    <a:pt x="118" y="85"/>
                    <a:pt x="118" y="85"/>
                    <a:pt x="118" y="85"/>
                  </a:cubicBezTo>
                  <a:cubicBezTo>
                    <a:pt x="97" y="85"/>
                    <a:pt x="97" y="85"/>
                    <a:pt x="97" y="85"/>
                  </a:cubicBezTo>
                  <a:cubicBezTo>
                    <a:pt x="97" y="31"/>
                    <a:pt x="97" y="31"/>
                    <a:pt x="97" y="31"/>
                  </a:cubicBezTo>
                  <a:cubicBezTo>
                    <a:pt x="97" y="26"/>
                    <a:pt x="96" y="22"/>
                    <a:pt x="94" y="19"/>
                  </a:cubicBezTo>
                  <a:cubicBezTo>
                    <a:pt x="92" y="17"/>
                    <a:pt x="88" y="15"/>
                    <a:pt x="84" y="15"/>
                  </a:cubicBezTo>
                  <a:cubicBezTo>
                    <a:pt x="82" y="15"/>
                    <a:pt x="80" y="16"/>
                    <a:pt x="78" y="16"/>
                  </a:cubicBezTo>
                  <a:cubicBezTo>
                    <a:pt x="76" y="17"/>
                    <a:pt x="75" y="18"/>
                    <a:pt x="73" y="19"/>
                  </a:cubicBezTo>
                  <a:cubicBezTo>
                    <a:pt x="72" y="21"/>
                    <a:pt x="71" y="22"/>
                    <a:pt x="70" y="24"/>
                  </a:cubicBezTo>
                  <a:cubicBezTo>
                    <a:pt x="69" y="26"/>
                    <a:pt x="69" y="29"/>
                    <a:pt x="69" y="31"/>
                  </a:cubicBezTo>
                  <a:cubicBezTo>
                    <a:pt x="69" y="85"/>
                    <a:pt x="69" y="85"/>
                    <a:pt x="69" y="85"/>
                  </a:cubicBezTo>
                  <a:cubicBezTo>
                    <a:pt x="49" y="85"/>
                    <a:pt x="49" y="85"/>
                    <a:pt x="49" y="85"/>
                  </a:cubicBezTo>
                  <a:cubicBezTo>
                    <a:pt x="49" y="31"/>
                    <a:pt x="49" y="31"/>
                    <a:pt x="49" y="31"/>
                  </a:cubicBezTo>
                  <a:cubicBezTo>
                    <a:pt x="49" y="26"/>
                    <a:pt x="47" y="22"/>
                    <a:pt x="45" y="19"/>
                  </a:cubicBezTo>
                  <a:cubicBezTo>
                    <a:pt x="43" y="17"/>
                    <a:pt x="40" y="15"/>
                    <a:pt x="35" y="15"/>
                  </a:cubicBezTo>
                  <a:cubicBezTo>
                    <a:pt x="32" y="15"/>
                    <a:pt x="29" y="16"/>
                    <a:pt x="27" y="17"/>
                  </a:cubicBezTo>
                  <a:cubicBezTo>
                    <a:pt x="24" y="19"/>
                    <a:pt x="22" y="21"/>
                    <a:pt x="20" y="23"/>
                  </a:cubicBezTo>
                  <a:cubicBezTo>
                    <a:pt x="20" y="85"/>
                    <a:pt x="20" y="85"/>
                    <a:pt x="20" y="85"/>
                  </a:cubicBezTo>
                  <a:lnTo>
                    <a:pt x="0" y="85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18">
              <a:extLst>
                <a:ext uri="{FF2B5EF4-FFF2-40B4-BE49-F238E27FC236}">
                  <a16:creationId xmlns:a16="http://schemas.microsoft.com/office/drawing/2014/main" id="{127A2C96-9905-47E6-A2BB-29EB1A356DC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819" y="2189"/>
              <a:ext cx="96" cy="120"/>
            </a:xfrm>
            <a:custGeom>
              <a:avLst/>
              <a:gdLst>
                <a:gd name="T0" fmla="*/ 70 w 70"/>
                <a:gd name="T1" fmla="*/ 86 h 87"/>
                <a:gd name="T2" fmla="*/ 61 w 70"/>
                <a:gd name="T3" fmla="*/ 86 h 87"/>
                <a:gd name="T4" fmla="*/ 57 w 70"/>
                <a:gd name="T5" fmla="*/ 85 h 87"/>
                <a:gd name="T6" fmla="*/ 54 w 70"/>
                <a:gd name="T7" fmla="*/ 82 h 87"/>
                <a:gd name="T8" fmla="*/ 53 w 70"/>
                <a:gd name="T9" fmla="*/ 76 h 87"/>
                <a:gd name="T10" fmla="*/ 46 w 70"/>
                <a:gd name="T11" fmla="*/ 81 h 87"/>
                <a:gd name="T12" fmla="*/ 40 w 70"/>
                <a:gd name="T13" fmla="*/ 84 h 87"/>
                <a:gd name="T14" fmla="*/ 33 w 70"/>
                <a:gd name="T15" fmla="*/ 87 h 87"/>
                <a:gd name="T16" fmla="*/ 25 w 70"/>
                <a:gd name="T17" fmla="*/ 87 h 87"/>
                <a:gd name="T18" fmla="*/ 15 w 70"/>
                <a:gd name="T19" fmla="*/ 86 h 87"/>
                <a:gd name="T20" fmla="*/ 7 w 70"/>
                <a:gd name="T21" fmla="*/ 82 h 87"/>
                <a:gd name="T22" fmla="*/ 2 w 70"/>
                <a:gd name="T23" fmla="*/ 74 h 87"/>
                <a:gd name="T24" fmla="*/ 0 w 70"/>
                <a:gd name="T25" fmla="*/ 64 h 87"/>
                <a:gd name="T26" fmla="*/ 3 w 70"/>
                <a:gd name="T27" fmla="*/ 55 h 87"/>
                <a:gd name="T28" fmla="*/ 11 w 70"/>
                <a:gd name="T29" fmla="*/ 47 h 87"/>
                <a:gd name="T30" fmla="*/ 27 w 70"/>
                <a:gd name="T31" fmla="*/ 40 h 87"/>
                <a:gd name="T32" fmla="*/ 51 w 70"/>
                <a:gd name="T33" fmla="*/ 38 h 87"/>
                <a:gd name="T34" fmla="*/ 51 w 70"/>
                <a:gd name="T35" fmla="*/ 33 h 87"/>
                <a:gd name="T36" fmla="*/ 47 w 70"/>
                <a:gd name="T37" fmla="*/ 20 h 87"/>
                <a:gd name="T38" fmla="*/ 37 w 70"/>
                <a:gd name="T39" fmla="*/ 16 h 87"/>
                <a:gd name="T40" fmla="*/ 29 w 70"/>
                <a:gd name="T41" fmla="*/ 17 h 87"/>
                <a:gd name="T42" fmla="*/ 23 w 70"/>
                <a:gd name="T43" fmla="*/ 20 h 87"/>
                <a:gd name="T44" fmla="*/ 18 w 70"/>
                <a:gd name="T45" fmla="*/ 23 h 87"/>
                <a:gd name="T46" fmla="*/ 14 w 70"/>
                <a:gd name="T47" fmla="*/ 24 h 87"/>
                <a:gd name="T48" fmla="*/ 10 w 70"/>
                <a:gd name="T49" fmla="*/ 23 h 87"/>
                <a:gd name="T50" fmla="*/ 8 w 70"/>
                <a:gd name="T51" fmla="*/ 20 h 87"/>
                <a:gd name="T52" fmla="*/ 4 w 70"/>
                <a:gd name="T53" fmla="*/ 14 h 87"/>
                <a:gd name="T54" fmla="*/ 39 w 70"/>
                <a:gd name="T55" fmla="*/ 0 h 87"/>
                <a:gd name="T56" fmla="*/ 52 w 70"/>
                <a:gd name="T57" fmla="*/ 3 h 87"/>
                <a:gd name="T58" fmla="*/ 62 w 70"/>
                <a:gd name="T59" fmla="*/ 9 h 87"/>
                <a:gd name="T60" fmla="*/ 68 w 70"/>
                <a:gd name="T61" fmla="*/ 20 h 87"/>
                <a:gd name="T62" fmla="*/ 70 w 70"/>
                <a:gd name="T63" fmla="*/ 33 h 87"/>
                <a:gd name="T64" fmla="*/ 70 w 70"/>
                <a:gd name="T65" fmla="*/ 86 h 87"/>
                <a:gd name="T66" fmla="*/ 31 w 70"/>
                <a:gd name="T67" fmla="*/ 73 h 87"/>
                <a:gd name="T68" fmla="*/ 37 w 70"/>
                <a:gd name="T69" fmla="*/ 73 h 87"/>
                <a:gd name="T70" fmla="*/ 42 w 70"/>
                <a:gd name="T71" fmla="*/ 71 h 87"/>
                <a:gd name="T72" fmla="*/ 46 w 70"/>
                <a:gd name="T73" fmla="*/ 68 h 87"/>
                <a:gd name="T74" fmla="*/ 51 w 70"/>
                <a:gd name="T75" fmla="*/ 64 h 87"/>
                <a:gd name="T76" fmla="*/ 51 w 70"/>
                <a:gd name="T77" fmla="*/ 50 h 87"/>
                <a:gd name="T78" fmla="*/ 36 w 70"/>
                <a:gd name="T79" fmla="*/ 51 h 87"/>
                <a:gd name="T80" fmla="*/ 26 w 70"/>
                <a:gd name="T81" fmla="*/ 54 h 87"/>
                <a:gd name="T82" fmla="*/ 21 w 70"/>
                <a:gd name="T83" fmla="*/ 58 h 87"/>
                <a:gd name="T84" fmla="*/ 20 w 70"/>
                <a:gd name="T85" fmla="*/ 63 h 87"/>
                <a:gd name="T86" fmla="*/ 23 w 70"/>
                <a:gd name="T87" fmla="*/ 71 h 87"/>
                <a:gd name="T88" fmla="*/ 31 w 70"/>
                <a:gd name="T89" fmla="*/ 7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0" h="87">
                  <a:moveTo>
                    <a:pt x="70" y="86"/>
                  </a:moveTo>
                  <a:cubicBezTo>
                    <a:pt x="61" y="86"/>
                    <a:pt x="61" y="86"/>
                    <a:pt x="61" y="86"/>
                  </a:cubicBezTo>
                  <a:cubicBezTo>
                    <a:pt x="59" y="86"/>
                    <a:pt x="58" y="86"/>
                    <a:pt x="57" y="85"/>
                  </a:cubicBezTo>
                  <a:cubicBezTo>
                    <a:pt x="56" y="85"/>
                    <a:pt x="55" y="83"/>
                    <a:pt x="54" y="82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50" y="78"/>
                    <a:pt x="48" y="79"/>
                    <a:pt x="46" y="81"/>
                  </a:cubicBezTo>
                  <a:cubicBezTo>
                    <a:pt x="44" y="82"/>
                    <a:pt x="42" y="83"/>
                    <a:pt x="40" y="84"/>
                  </a:cubicBezTo>
                  <a:cubicBezTo>
                    <a:pt x="38" y="85"/>
                    <a:pt x="35" y="86"/>
                    <a:pt x="33" y="87"/>
                  </a:cubicBezTo>
                  <a:cubicBezTo>
                    <a:pt x="30" y="87"/>
                    <a:pt x="28" y="87"/>
                    <a:pt x="25" y="87"/>
                  </a:cubicBezTo>
                  <a:cubicBezTo>
                    <a:pt x="21" y="87"/>
                    <a:pt x="18" y="87"/>
                    <a:pt x="15" y="86"/>
                  </a:cubicBezTo>
                  <a:cubicBezTo>
                    <a:pt x="12" y="85"/>
                    <a:pt x="9" y="83"/>
                    <a:pt x="7" y="82"/>
                  </a:cubicBezTo>
                  <a:cubicBezTo>
                    <a:pt x="5" y="80"/>
                    <a:pt x="3" y="77"/>
                    <a:pt x="2" y="74"/>
                  </a:cubicBezTo>
                  <a:cubicBezTo>
                    <a:pt x="1" y="71"/>
                    <a:pt x="0" y="68"/>
                    <a:pt x="0" y="64"/>
                  </a:cubicBezTo>
                  <a:cubicBezTo>
                    <a:pt x="0" y="61"/>
                    <a:pt x="1" y="58"/>
                    <a:pt x="3" y="55"/>
                  </a:cubicBezTo>
                  <a:cubicBezTo>
                    <a:pt x="4" y="52"/>
                    <a:pt x="7" y="49"/>
                    <a:pt x="11" y="47"/>
                  </a:cubicBezTo>
                  <a:cubicBezTo>
                    <a:pt x="15" y="44"/>
                    <a:pt x="20" y="42"/>
                    <a:pt x="27" y="40"/>
                  </a:cubicBezTo>
                  <a:cubicBezTo>
                    <a:pt x="33" y="39"/>
                    <a:pt x="41" y="38"/>
                    <a:pt x="51" y="38"/>
                  </a:cubicBezTo>
                  <a:cubicBezTo>
                    <a:pt x="51" y="33"/>
                    <a:pt x="51" y="33"/>
                    <a:pt x="51" y="33"/>
                  </a:cubicBezTo>
                  <a:cubicBezTo>
                    <a:pt x="51" y="27"/>
                    <a:pt x="49" y="23"/>
                    <a:pt x="47" y="20"/>
                  </a:cubicBezTo>
                  <a:cubicBezTo>
                    <a:pt x="45" y="18"/>
                    <a:pt x="41" y="16"/>
                    <a:pt x="37" y="16"/>
                  </a:cubicBezTo>
                  <a:cubicBezTo>
                    <a:pt x="33" y="16"/>
                    <a:pt x="31" y="17"/>
                    <a:pt x="29" y="17"/>
                  </a:cubicBezTo>
                  <a:cubicBezTo>
                    <a:pt x="26" y="18"/>
                    <a:pt x="24" y="19"/>
                    <a:pt x="23" y="20"/>
                  </a:cubicBezTo>
                  <a:cubicBezTo>
                    <a:pt x="21" y="21"/>
                    <a:pt x="20" y="22"/>
                    <a:pt x="18" y="23"/>
                  </a:cubicBezTo>
                  <a:cubicBezTo>
                    <a:pt x="17" y="23"/>
                    <a:pt x="15" y="24"/>
                    <a:pt x="14" y="24"/>
                  </a:cubicBezTo>
                  <a:cubicBezTo>
                    <a:pt x="12" y="24"/>
                    <a:pt x="11" y="23"/>
                    <a:pt x="10" y="23"/>
                  </a:cubicBezTo>
                  <a:cubicBezTo>
                    <a:pt x="9" y="22"/>
                    <a:pt x="9" y="21"/>
                    <a:pt x="8" y="20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4" y="5"/>
                    <a:pt x="26" y="0"/>
                    <a:pt x="39" y="0"/>
                  </a:cubicBezTo>
                  <a:cubicBezTo>
                    <a:pt x="44" y="0"/>
                    <a:pt x="49" y="1"/>
                    <a:pt x="52" y="3"/>
                  </a:cubicBezTo>
                  <a:cubicBezTo>
                    <a:pt x="56" y="4"/>
                    <a:pt x="60" y="7"/>
                    <a:pt x="62" y="9"/>
                  </a:cubicBezTo>
                  <a:cubicBezTo>
                    <a:pt x="65" y="12"/>
                    <a:pt x="67" y="16"/>
                    <a:pt x="68" y="20"/>
                  </a:cubicBezTo>
                  <a:cubicBezTo>
                    <a:pt x="70" y="24"/>
                    <a:pt x="70" y="28"/>
                    <a:pt x="70" y="33"/>
                  </a:cubicBezTo>
                  <a:lnTo>
                    <a:pt x="70" y="86"/>
                  </a:lnTo>
                  <a:close/>
                  <a:moveTo>
                    <a:pt x="31" y="73"/>
                  </a:moveTo>
                  <a:cubicBezTo>
                    <a:pt x="33" y="73"/>
                    <a:pt x="35" y="73"/>
                    <a:pt x="37" y="73"/>
                  </a:cubicBezTo>
                  <a:cubicBezTo>
                    <a:pt x="39" y="72"/>
                    <a:pt x="40" y="72"/>
                    <a:pt x="42" y="71"/>
                  </a:cubicBezTo>
                  <a:cubicBezTo>
                    <a:pt x="43" y="70"/>
                    <a:pt x="45" y="69"/>
                    <a:pt x="46" y="68"/>
                  </a:cubicBezTo>
                  <a:cubicBezTo>
                    <a:pt x="48" y="67"/>
                    <a:pt x="49" y="66"/>
                    <a:pt x="51" y="64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45" y="50"/>
                    <a:pt x="40" y="51"/>
                    <a:pt x="36" y="51"/>
                  </a:cubicBezTo>
                  <a:cubicBezTo>
                    <a:pt x="32" y="52"/>
                    <a:pt x="29" y="53"/>
                    <a:pt x="26" y="54"/>
                  </a:cubicBezTo>
                  <a:cubicBezTo>
                    <a:pt x="24" y="55"/>
                    <a:pt x="22" y="57"/>
                    <a:pt x="21" y="58"/>
                  </a:cubicBezTo>
                  <a:cubicBezTo>
                    <a:pt x="20" y="60"/>
                    <a:pt x="20" y="62"/>
                    <a:pt x="20" y="63"/>
                  </a:cubicBezTo>
                  <a:cubicBezTo>
                    <a:pt x="20" y="67"/>
                    <a:pt x="21" y="69"/>
                    <a:pt x="23" y="71"/>
                  </a:cubicBezTo>
                  <a:cubicBezTo>
                    <a:pt x="25" y="73"/>
                    <a:pt x="28" y="73"/>
                    <a:pt x="31" y="73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19">
              <a:extLst>
                <a:ext uri="{FF2B5EF4-FFF2-40B4-BE49-F238E27FC236}">
                  <a16:creationId xmlns:a16="http://schemas.microsoft.com/office/drawing/2014/main" id="{CC8E76E0-3150-41C7-8292-D13E3965522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954" y="2139"/>
              <a:ext cx="36" cy="168"/>
            </a:xfrm>
            <a:custGeom>
              <a:avLst/>
              <a:gdLst>
                <a:gd name="T0" fmla="*/ 26 w 26"/>
                <a:gd name="T1" fmla="*/ 13 h 122"/>
                <a:gd name="T2" fmla="*/ 25 w 26"/>
                <a:gd name="T3" fmla="*/ 18 h 122"/>
                <a:gd name="T4" fmla="*/ 22 w 26"/>
                <a:gd name="T5" fmla="*/ 22 h 122"/>
                <a:gd name="T6" fmla="*/ 18 w 26"/>
                <a:gd name="T7" fmla="*/ 25 h 122"/>
                <a:gd name="T8" fmla="*/ 13 w 26"/>
                <a:gd name="T9" fmla="*/ 26 h 122"/>
                <a:gd name="T10" fmla="*/ 8 w 26"/>
                <a:gd name="T11" fmla="*/ 25 h 122"/>
                <a:gd name="T12" fmla="*/ 4 w 26"/>
                <a:gd name="T13" fmla="*/ 22 h 122"/>
                <a:gd name="T14" fmla="*/ 1 w 26"/>
                <a:gd name="T15" fmla="*/ 18 h 122"/>
                <a:gd name="T16" fmla="*/ 0 w 26"/>
                <a:gd name="T17" fmla="*/ 13 h 122"/>
                <a:gd name="T18" fmla="*/ 1 w 26"/>
                <a:gd name="T19" fmla="*/ 8 h 122"/>
                <a:gd name="T20" fmla="*/ 4 w 26"/>
                <a:gd name="T21" fmla="*/ 4 h 122"/>
                <a:gd name="T22" fmla="*/ 8 w 26"/>
                <a:gd name="T23" fmla="*/ 1 h 122"/>
                <a:gd name="T24" fmla="*/ 13 w 26"/>
                <a:gd name="T25" fmla="*/ 0 h 122"/>
                <a:gd name="T26" fmla="*/ 18 w 26"/>
                <a:gd name="T27" fmla="*/ 1 h 122"/>
                <a:gd name="T28" fmla="*/ 22 w 26"/>
                <a:gd name="T29" fmla="*/ 4 h 122"/>
                <a:gd name="T30" fmla="*/ 25 w 26"/>
                <a:gd name="T31" fmla="*/ 8 h 122"/>
                <a:gd name="T32" fmla="*/ 26 w 26"/>
                <a:gd name="T33" fmla="*/ 13 h 122"/>
                <a:gd name="T34" fmla="*/ 23 w 26"/>
                <a:gd name="T35" fmla="*/ 38 h 122"/>
                <a:gd name="T36" fmla="*/ 23 w 26"/>
                <a:gd name="T37" fmla="*/ 122 h 122"/>
                <a:gd name="T38" fmla="*/ 3 w 26"/>
                <a:gd name="T39" fmla="*/ 122 h 122"/>
                <a:gd name="T40" fmla="*/ 3 w 26"/>
                <a:gd name="T41" fmla="*/ 38 h 122"/>
                <a:gd name="T42" fmla="*/ 23 w 26"/>
                <a:gd name="T43" fmla="*/ 3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122">
                  <a:moveTo>
                    <a:pt x="26" y="13"/>
                  </a:moveTo>
                  <a:cubicBezTo>
                    <a:pt x="26" y="15"/>
                    <a:pt x="25" y="17"/>
                    <a:pt x="25" y="18"/>
                  </a:cubicBezTo>
                  <a:cubicBezTo>
                    <a:pt x="24" y="20"/>
                    <a:pt x="23" y="21"/>
                    <a:pt x="22" y="22"/>
                  </a:cubicBezTo>
                  <a:cubicBezTo>
                    <a:pt x="21" y="23"/>
                    <a:pt x="19" y="24"/>
                    <a:pt x="18" y="25"/>
                  </a:cubicBezTo>
                  <a:cubicBezTo>
                    <a:pt x="16" y="26"/>
                    <a:pt x="14" y="26"/>
                    <a:pt x="13" y="26"/>
                  </a:cubicBezTo>
                  <a:cubicBezTo>
                    <a:pt x="11" y="26"/>
                    <a:pt x="9" y="26"/>
                    <a:pt x="8" y="25"/>
                  </a:cubicBezTo>
                  <a:cubicBezTo>
                    <a:pt x="6" y="24"/>
                    <a:pt x="5" y="23"/>
                    <a:pt x="4" y="22"/>
                  </a:cubicBezTo>
                  <a:cubicBezTo>
                    <a:pt x="3" y="21"/>
                    <a:pt x="2" y="20"/>
                    <a:pt x="1" y="18"/>
                  </a:cubicBezTo>
                  <a:cubicBezTo>
                    <a:pt x="0" y="17"/>
                    <a:pt x="0" y="15"/>
                    <a:pt x="0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2" y="7"/>
                    <a:pt x="3" y="5"/>
                    <a:pt x="4" y="4"/>
                  </a:cubicBezTo>
                  <a:cubicBezTo>
                    <a:pt x="5" y="3"/>
                    <a:pt x="6" y="2"/>
                    <a:pt x="8" y="1"/>
                  </a:cubicBezTo>
                  <a:cubicBezTo>
                    <a:pt x="9" y="1"/>
                    <a:pt x="11" y="0"/>
                    <a:pt x="13" y="0"/>
                  </a:cubicBezTo>
                  <a:cubicBezTo>
                    <a:pt x="14" y="0"/>
                    <a:pt x="16" y="1"/>
                    <a:pt x="18" y="1"/>
                  </a:cubicBezTo>
                  <a:cubicBezTo>
                    <a:pt x="19" y="2"/>
                    <a:pt x="21" y="3"/>
                    <a:pt x="22" y="4"/>
                  </a:cubicBezTo>
                  <a:cubicBezTo>
                    <a:pt x="23" y="5"/>
                    <a:pt x="24" y="7"/>
                    <a:pt x="25" y="8"/>
                  </a:cubicBezTo>
                  <a:cubicBezTo>
                    <a:pt x="25" y="10"/>
                    <a:pt x="26" y="12"/>
                    <a:pt x="26" y="13"/>
                  </a:cubicBezTo>
                  <a:close/>
                  <a:moveTo>
                    <a:pt x="23" y="38"/>
                  </a:moveTo>
                  <a:cubicBezTo>
                    <a:pt x="23" y="122"/>
                    <a:pt x="23" y="122"/>
                    <a:pt x="23" y="122"/>
                  </a:cubicBezTo>
                  <a:cubicBezTo>
                    <a:pt x="3" y="122"/>
                    <a:pt x="3" y="122"/>
                    <a:pt x="3" y="122"/>
                  </a:cubicBezTo>
                  <a:cubicBezTo>
                    <a:pt x="3" y="38"/>
                    <a:pt x="3" y="38"/>
                    <a:pt x="3" y="38"/>
                  </a:cubicBezTo>
                  <a:lnTo>
                    <a:pt x="23" y="38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20">
              <a:extLst>
                <a:ext uri="{FF2B5EF4-FFF2-40B4-BE49-F238E27FC236}">
                  <a16:creationId xmlns:a16="http://schemas.microsoft.com/office/drawing/2014/main" id="{BDDDC6CD-9AAF-4592-B21D-BC05AFA060B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9" y="2190"/>
              <a:ext cx="101" cy="117"/>
            </a:xfrm>
            <a:custGeom>
              <a:avLst/>
              <a:gdLst>
                <a:gd name="T0" fmla="*/ 0 w 74"/>
                <a:gd name="T1" fmla="*/ 85 h 85"/>
                <a:gd name="T2" fmla="*/ 0 w 74"/>
                <a:gd name="T3" fmla="*/ 1 h 85"/>
                <a:gd name="T4" fmla="*/ 13 w 74"/>
                <a:gd name="T5" fmla="*/ 1 h 85"/>
                <a:gd name="T6" fmla="*/ 18 w 74"/>
                <a:gd name="T7" fmla="*/ 5 h 85"/>
                <a:gd name="T8" fmla="*/ 19 w 74"/>
                <a:gd name="T9" fmla="*/ 11 h 85"/>
                <a:gd name="T10" fmla="*/ 25 w 74"/>
                <a:gd name="T11" fmla="*/ 6 h 85"/>
                <a:gd name="T12" fmla="*/ 31 w 74"/>
                <a:gd name="T13" fmla="*/ 3 h 85"/>
                <a:gd name="T14" fmla="*/ 38 w 74"/>
                <a:gd name="T15" fmla="*/ 0 h 85"/>
                <a:gd name="T16" fmla="*/ 45 w 74"/>
                <a:gd name="T17" fmla="*/ 0 h 85"/>
                <a:gd name="T18" fmla="*/ 58 w 74"/>
                <a:gd name="T19" fmla="*/ 2 h 85"/>
                <a:gd name="T20" fmla="*/ 67 w 74"/>
                <a:gd name="T21" fmla="*/ 8 h 85"/>
                <a:gd name="T22" fmla="*/ 72 w 74"/>
                <a:gd name="T23" fmla="*/ 18 h 85"/>
                <a:gd name="T24" fmla="*/ 74 w 74"/>
                <a:gd name="T25" fmla="*/ 31 h 85"/>
                <a:gd name="T26" fmla="*/ 74 w 74"/>
                <a:gd name="T27" fmla="*/ 85 h 85"/>
                <a:gd name="T28" fmla="*/ 54 w 74"/>
                <a:gd name="T29" fmla="*/ 85 h 85"/>
                <a:gd name="T30" fmla="*/ 54 w 74"/>
                <a:gd name="T31" fmla="*/ 31 h 85"/>
                <a:gd name="T32" fmla="*/ 50 w 74"/>
                <a:gd name="T33" fmla="*/ 19 h 85"/>
                <a:gd name="T34" fmla="*/ 39 w 74"/>
                <a:gd name="T35" fmla="*/ 15 h 85"/>
                <a:gd name="T36" fmla="*/ 29 w 74"/>
                <a:gd name="T37" fmla="*/ 18 h 85"/>
                <a:gd name="T38" fmla="*/ 21 w 74"/>
                <a:gd name="T39" fmla="*/ 24 h 85"/>
                <a:gd name="T40" fmla="*/ 21 w 74"/>
                <a:gd name="T41" fmla="*/ 85 h 85"/>
                <a:gd name="T42" fmla="*/ 0 w 74"/>
                <a:gd name="T43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4" h="85">
                  <a:moveTo>
                    <a:pt x="0" y="85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5" y="1"/>
                    <a:pt x="17" y="2"/>
                    <a:pt x="18" y="5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21" y="9"/>
                    <a:pt x="23" y="8"/>
                    <a:pt x="25" y="6"/>
                  </a:cubicBezTo>
                  <a:cubicBezTo>
                    <a:pt x="27" y="5"/>
                    <a:pt x="29" y="4"/>
                    <a:pt x="31" y="3"/>
                  </a:cubicBezTo>
                  <a:cubicBezTo>
                    <a:pt x="33" y="2"/>
                    <a:pt x="35" y="1"/>
                    <a:pt x="38" y="0"/>
                  </a:cubicBezTo>
                  <a:cubicBezTo>
                    <a:pt x="40" y="0"/>
                    <a:pt x="43" y="0"/>
                    <a:pt x="45" y="0"/>
                  </a:cubicBezTo>
                  <a:cubicBezTo>
                    <a:pt x="50" y="0"/>
                    <a:pt x="54" y="0"/>
                    <a:pt x="58" y="2"/>
                  </a:cubicBezTo>
                  <a:cubicBezTo>
                    <a:pt x="61" y="3"/>
                    <a:pt x="64" y="6"/>
                    <a:pt x="67" y="8"/>
                  </a:cubicBezTo>
                  <a:cubicBezTo>
                    <a:pt x="69" y="11"/>
                    <a:pt x="71" y="15"/>
                    <a:pt x="72" y="18"/>
                  </a:cubicBezTo>
                  <a:cubicBezTo>
                    <a:pt x="73" y="22"/>
                    <a:pt x="74" y="27"/>
                    <a:pt x="74" y="31"/>
                  </a:cubicBezTo>
                  <a:cubicBezTo>
                    <a:pt x="74" y="85"/>
                    <a:pt x="74" y="85"/>
                    <a:pt x="74" y="85"/>
                  </a:cubicBezTo>
                  <a:cubicBezTo>
                    <a:pt x="54" y="85"/>
                    <a:pt x="54" y="85"/>
                    <a:pt x="54" y="85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4" y="26"/>
                    <a:pt x="52" y="22"/>
                    <a:pt x="50" y="19"/>
                  </a:cubicBezTo>
                  <a:cubicBezTo>
                    <a:pt x="48" y="17"/>
                    <a:pt x="44" y="15"/>
                    <a:pt x="39" y="15"/>
                  </a:cubicBezTo>
                  <a:cubicBezTo>
                    <a:pt x="36" y="15"/>
                    <a:pt x="32" y="16"/>
                    <a:pt x="29" y="18"/>
                  </a:cubicBezTo>
                  <a:cubicBezTo>
                    <a:pt x="26" y="19"/>
                    <a:pt x="23" y="21"/>
                    <a:pt x="21" y="24"/>
                  </a:cubicBezTo>
                  <a:cubicBezTo>
                    <a:pt x="21" y="85"/>
                    <a:pt x="21" y="85"/>
                    <a:pt x="21" y="85"/>
                  </a:cubicBezTo>
                  <a:lnTo>
                    <a:pt x="0" y="85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" name="Freeform 21">
              <a:extLst>
                <a:ext uri="{FF2B5EF4-FFF2-40B4-BE49-F238E27FC236}">
                  <a16:creationId xmlns:a16="http://schemas.microsoft.com/office/drawing/2014/main" id="{3C2C92DB-F474-4EA9-BC30-FAE3B81E830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221" y="2189"/>
              <a:ext cx="96" cy="120"/>
            </a:xfrm>
            <a:custGeom>
              <a:avLst/>
              <a:gdLst>
                <a:gd name="T0" fmla="*/ 70 w 70"/>
                <a:gd name="T1" fmla="*/ 86 h 87"/>
                <a:gd name="T2" fmla="*/ 61 w 70"/>
                <a:gd name="T3" fmla="*/ 86 h 87"/>
                <a:gd name="T4" fmla="*/ 56 w 70"/>
                <a:gd name="T5" fmla="*/ 85 h 87"/>
                <a:gd name="T6" fmla="*/ 54 w 70"/>
                <a:gd name="T7" fmla="*/ 82 h 87"/>
                <a:gd name="T8" fmla="*/ 52 w 70"/>
                <a:gd name="T9" fmla="*/ 76 h 87"/>
                <a:gd name="T10" fmla="*/ 46 w 70"/>
                <a:gd name="T11" fmla="*/ 81 h 87"/>
                <a:gd name="T12" fmla="*/ 39 w 70"/>
                <a:gd name="T13" fmla="*/ 84 h 87"/>
                <a:gd name="T14" fmla="*/ 32 w 70"/>
                <a:gd name="T15" fmla="*/ 87 h 87"/>
                <a:gd name="T16" fmla="*/ 24 w 70"/>
                <a:gd name="T17" fmla="*/ 87 h 87"/>
                <a:gd name="T18" fmla="*/ 14 w 70"/>
                <a:gd name="T19" fmla="*/ 86 h 87"/>
                <a:gd name="T20" fmla="*/ 7 w 70"/>
                <a:gd name="T21" fmla="*/ 82 h 87"/>
                <a:gd name="T22" fmla="*/ 2 w 70"/>
                <a:gd name="T23" fmla="*/ 74 h 87"/>
                <a:gd name="T24" fmla="*/ 0 w 70"/>
                <a:gd name="T25" fmla="*/ 64 h 87"/>
                <a:gd name="T26" fmla="*/ 2 w 70"/>
                <a:gd name="T27" fmla="*/ 55 h 87"/>
                <a:gd name="T28" fmla="*/ 11 w 70"/>
                <a:gd name="T29" fmla="*/ 47 h 87"/>
                <a:gd name="T30" fmla="*/ 26 w 70"/>
                <a:gd name="T31" fmla="*/ 40 h 87"/>
                <a:gd name="T32" fmla="*/ 50 w 70"/>
                <a:gd name="T33" fmla="*/ 38 h 87"/>
                <a:gd name="T34" fmla="*/ 50 w 70"/>
                <a:gd name="T35" fmla="*/ 33 h 87"/>
                <a:gd name="T36" fmla="*/ 47 w 70"/>
                <a:gd name="T37" fmla="*/ 20 h 87"/>
                <a:gd name="T38" fmla="*/ 36 w 70"/>
                <a:gd name="T39" fmla="*/ 16 h 87"/>
                <a:gd name="T40" fmla="*/ 28 w 70"/>
                <a:gd name="T41" fmla="*/ 17 h 87"/>
                <a:gd name="T42" fmla="*/ 22 w 70"/>
                <a:gd name="T43" fmla="*/ 20 h 87"/>
                <a:gd name="T44" fmla="*/ 18 w 70"/>
                <a:gd name="T45" fmla="*/ 23 h 87"/>
                <a:gd name="T46" fmla="*/ 13 w 70"/>
                <a:gd name="T47" fmla="*/ 24 h 87"/>
                <a:gd name="T48" fmla="*/ 10 w 70"/>
                <a:gd name="T49" fmla="*/ 23 h 87"/>
                <a:gd name="T50" fmla="*/ 7 w 70"/>
                <a:gd name="T51" fmla="*/ 20 h 87"/>
                <a:gd name="T52" fmla="*/ 4 w 70"/>
                <a:gd name="T53" fmla="*/ 14 h 87"/>
                <a:gd name="T54" fmla="*/ 39 w 70"/>
                <a:gd name="T55" fmla="*/ 0 h 87"/>
                <a:gd name="T56" fmla="*/ 52 w 70"/>
                <a:gd name="T57" fmla="*/ 3 h 87"/>
                <a:gd name="T58" fmla="*/ 62 w 70"/>
                <a:gd name="T59" fmla="*/ 9 h 87"/>
                <a:gd name="T60" fmla="*/ 68 w 70"/>
                <a:gd name="T61" fmla="*/ 20 h 87"/>
                <a:gd name="T62" fmla="*/ 70 w 70"/>
                <a:gd name="T63" fmla="*/ 33 h 87"/>
                <a:gd name="T64" fmla="*/ 70 w 70"/>
                <a:gd name="T65" fmla="*/ 86 h 87"/>
                <a:gd name="T66" fmla="*/ 31 w 70"/>
                <a:gd name="T67" fmla="*/ 73 h 87"/>
                <a:gd name="T68" fmla="*/ 36 w 70"/>
                <a:gd name="T69" fmla="*/ 73 h 87"/>
                <a:gd name="T70" fmla="*/ 41 w 70"/>
                <a:gd name="T71" fmla="*/ 71 h 87"/>
                <a:gd name="T72" fmla="*/ 46 w 70"/>
                <a:gd name="T73" fmla="*/ 68 h 87"/>
                <a:gd name="T74" fmla="*/ 50 w 70"/>
                <a:gd name="T75" fmla="*/ 64 h 87"/>
                <a:gd name="T76" fmla="*/ 50 w 70"/>
                <a:gd name="T77" fmla="*/ 50 h 87"/>
                <a:gd name="T78" fmla="*/ 35 w 70"/>
                <a:gd name="T79" fmla="*/ 51 h 87"/>
                <a:gd name="T80" fmla="*/ 26 w 70"/>
                <a:gd name="T81" fmla="*/ 54 h 87"/>
                <a:gd name="T82" fmla="*/ 21 w 70"/>
                <a:gd name="T83" fmla="*/ 58 h 87"/>
                <a:gd name="T84" fmla="*/ 19 w 70"/>
                <a:gd name="T85" fmla="*/ 63 h 87"/>
                <a:gd name="T86" fmla="*/ 22 w 70"/>
                <a:gd name="T87" fmla="*/ 71 h 87"/>
                <a:gd name="T88" fmla="*/ 31 w 70"/>
                <a:gd name="T89" fmla="*/ 7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0" h="87">
                  <a:moveTo>
                    <a:pt x="70" y="86"/>
                  </a:moveTo>
                  <a:cubicBezTo>
                    <a:pt x="61" y="86"/>
                    <a:pt x="61" y="86"/>
                    <a:pt x="61" y="86"/>
                  </a:cubicBezTo>
                  <a:cubicBezTo>
                    <a:pt x="59" y="86"/>
                    <a:pt x="57" y="86"/>
                    <a:pt x="56" y="85"/>
                  </a:cubicBezTo>
                  <a:cubicBezTo>
                    <a:pt x="55" y="85"/>
                    <a:pt x="54" y="83"/>
                    <a:pt x="54" y="82"/>
                  </a:cubicBezTo>
                  <a:cubicBezTo>
                    <a:pt x="52" y="76"/>
                    <a:pt x="52" y="76"/>
                    <a:pt x="52" y="76"/>
                  </a:cubicBezTo>
                  <a:cubicBezTo>
                    <a:pt x="50" y="78"/>
                    <a:pt x="48" y="79"/>
                    <a:pt x="46" y="81"/>
                  </a:cubicBezTo>
                  <a:cubicBezTo>
                    <a:pt x="44" y="82"/>
                    <a:pt x="42" y="83"/>
                    <a:pt x="39" y="84"/>
                  </a:cubicBezTo>
                  <a:cubicBezTo>
                    <a:pt x="37" y="85"/>
                    <a:pt x="35" y="86"/>
                    <a:pt x="32" y="87"/>
                  </a:cubicBezTo>
                  <a:cubicBezTo>
                    <a:pt x="30" y="87"/>
                    <a:pt x="27" y="87"/>
                    <a:pt x="24" y="87"/>
                  </a:cubicBezTo>
                  <a:cubicBezTo>
                    <a:pt x="21" y="87"/>
                    <a:pt x="17" y="87"/>
                    <a:pt x="14" y="86"/>
                  </a:cubicBezTo>
                  <a:cubicBezTo>
                    <a:pt x="11" y="85"/>
                    <a:pt x="9" y="83"/>
                    <a:pt x="7" y="82"/>
                  </a:cubicBezTo>
                  <a:cubicBezTo>
                    <a:pt x="5" y="80"/>
                    <a:pt x="3" y="77"/>
                    <a:pt x="2" y="74"/>
                  </a:cubicBezTo>
                  <a:cubicBezTo>
                    <a:pt x="0" y="71"/>
                    <a:pt x="0" y="68"/>
                    <a:pt x="0" y="64"/>
                  </a:cubicBezTo>
                  <a:cubicBezTo>
                    <a:pt x="0" y="61"/>
                    <a:pt x="1" y="58"/>
                    <a:pt x="2" y="55"/>
                  </a:cubicBezTo>
                  <a:cubicBezTo>
                    <a:pt x="4" y="52"/>
                    <a:pt x="7" y="49"/>
                    <a:pt x="11" y="47"/>
                  </a:cubicBezTo>
                  <a:cubicBezTo>
                    <a:pt x="15" y="44"/>
                    <a:pt x="20" y="42"/>
                    <a:pt x="26" y="40"/>
                  </a:cubicBezTo>
                  <a:cubicBezTo>
                    <a:pt x="33" y="39"/>
                    <a:pt x="41" y="38"/>
                    <a:pt x="50" y="38"/>
                  </a:cubicBezTo>
                  <a:cubicBezTo>
                    <a:pt x="50" y="33"/>
                    <a:pt x="50" y="33"/>
                    <a:pt x="50" y="33"/>
                  </a:cubicBezTo>
                  <a:cubicBezTo>
                    <a:pt x="50" y="27"/>
                    <a:pt x="49" y="23"/>
                    <a:pt x="47" y="20"/>
                  </a:cubicBezTo>
                  <a:cubicBezTo>
                    <a:pt x="44" y="18"/>
                    <a:pt x="41" y="16"/>
                    <a:pt x="36" y="16"/>
                  </a:cubicBezTo>
                  <a:cubicBezTo>
                    <a:pt x="33" y="16"/>
                    <a:pt x="30" y="17"/>
                    <a:pt x="28" y="17"/>
                  </a:cubicBezTo>
                  <a:cubicBezTo>
                    <a:pt x="26" y="18"/>
                    <a:pt x="24" y="19"/>
                    <a:pt x="22" y="20"/>
                  </a:cubicBezTo>
                  <a:cubicBezTo>
                    <a:pt x="21" y="21"/>
                    <a:pt x="19" y="22"/>
                    <a:pt x="18" y="23"/>
                  </a:cubicBezTo>
                  <a:cubicBezTo>
                    <a:pt x="17" y="23"/>
                    <a:pt x="15" y="24"/>
                    <a:pt x="13" y="24"/>
                  </a:cubicBezTo>
                  <a:cubicBezTo>
                    <a:pt x="12" y="24"/>
                    <a:pt x="11" y="23"/>
                    <a:pt x="10" y="23"/>
                  </a:cubicBezTo>
                  <a:cubicBezTo>
                    <a:pt x="9" y="22"/>
                    <a:pt x="8" y="21"/>
                    <a:pt x="7" y="20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3" y="5"/>
                    <a:pt x="25" y="0"/>
                    <a:pt x="39" y="0"/>
                  </a:cubicBezTo>
                  <a:cubicBezTo>
                    <a:pt x="44" y="0"/>
                    <a:pt x="48" y="1"/>
                    <a:pt x="52" y="3"/>
                  </a:cubicBezTo>
                  <a:cubicBezTo>
                    <a:pt x="56" y="4"/>
                    <a:pt x="59" y="7"/>
                    <a:pt x="62" y="9"/>
                  </a:cubicBezTo>
                  <a:cubicBezTo>
                    <a:pt x="64" y="12"/>
                    <a:pt x="66" y="16"/>
                    <a:pt x="68" y="20"/>
                  </a:cubicBezTo>
                  <a:cubicBezTo>
                    <a:pt x="69" y="24"/>
                    <a:pt x="70" y="28"/>
                    <a:pt x="70" y="33"/>
                  </a:cubicBezTo>
                  <a:lnTo>
                    <a:pt x="70" y="86"/>
                  </a:lnTo>
                  <a:close/>
                  <a:moveTo>
                    <a:pt x="31" y="73"/>
                  </a:moveTo>
                  <a:cubicBezTo>
                    <a:pt x="33" y="73"/>
                    <a:pt x="35" y="73"/>
                    <a:pt x="36" y="73"/>
                  </a:cubicBezTo>
                  <a:cubicBezTo>
                    <a:pt x="38" y="72"/>
                    <a:pt x="40" y="72"/>
                    <a:pt x="41" y="71"/>
                  </a:cubicBezTo>
                  <a:cubicBezTo>
                    <a:pt x="43" y="70"/>
                    <a:pt x="44" y="69"/>
                    <a:pt x="46" y="68"/>
                  </a:cubicBezTo>
                  <a:cubicBezTo>
                    <a:pt x="47" y="67"/>
                    <a:pt x="49" y="66"/>
                    <a:pt x="50" y="64"/>
                  </a:cubicBezTo>
                  <a:cubicBezTo>
                    <a:pt x="50" y="50"/>
                    <a:pt x="50" y="50"/>
                    <a:pt x="50" y="50"/>
                  </a:cubicBezTo>
                  <a:cubicBezTo>
                    <a:pt x="44" y="50"/>
                    <a:pt x="39" y="51"/>
                    <a:pt x="35" y="51"/>
                  </a:cubicBezTo>
                  <a:cubicBezTo>
                    <a:pt x="31" y="52"/>
                    <a:pt x="28" y="53"/>
                    <a:pt x="26" y="54"/>
                  </a:cubicBezTo>
                  <a:cubicBezTo>
                    <a:pt x="23" y="55"/>
                    <a:pt x="22" y="57"/>
                    <a:pt x="21" y="58"/>
                  </a:cubicBezTo>
                  <a:cubicBezTo>
                    <a:pt x="20" y="60"/>
                    <a:pt x="19" y="62"/>
                    <a:pt x="19" y="63"/>
                  </a:cubicBezTo>
                  <a:cubicBezTo>
                    <a:pt x="19" y="67"/>
                    <a:pt x="20" y="69"/>
                    <a:pt x="22" y="71"/>
                  </a:cubicBezTo>
                  <a:cubicBezTo>
                    <a:pt x="24" y="73"/>
                    <a:pt x="27" y="73"/>
                    <a:pt x="31" y="73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" name="Freeform 22">
              <a:extLst>
                <a:ext uri="{FF2B5EF4-FFF2-40B4-BE49-F238E27FC236}">
                  <a16:creationId xmlns:a16="http://schemas.microsoft.com/office/drawing/2014/main" id="{D56B3CD3-B5F5-4266-94C6-A9FCEA71B76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55" y="2192"/>
              <a:ext cx="100" cy="11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5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5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7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3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9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20" y="84"/>
                    <a:pt x="16" y="83"/>
                  </a:cubicBezTo>
                  <a:cubicBezTo>
                    <a:pt x="13" y="81"/>
                    <a:pt x="10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1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" name="Freeform 23">
              <a:extLst>
                <a:ext uri="{FF2B5EF4-FFF2-40B4-BE49-F238E27FC236}">
                  <a16:creationId xmlns:a16="http://schemas.microsoft.com/office/drawing/2014/main" id="{560860CF-F3DC-4C9C-B944-4DE2A4F67D9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47" y="2190"/>
              <a:ext cx="97" cy="119"/>
            </a:xfrm>
            <a:custGeom>
              <a:avLst/>
              <a:gdLst>
                <a:gd name="T0" fmla="*/ 64 w 71"/>
                <a:gd name="T1" fmla="*/ 19 h 86"/>
                <a:gd name="T2" fmla="*/ 63 w 71"/>
                <a:gd name="T3" fmla="*/ 20 h 86"/>
                <a:gd name="T4" fmla="*/ 60 w 71"/>
                <a:gd name="T5" fmla="*/ 21 h 86"/>
                <a:gd name="T6" fmla="*/ 57 w 71"/>
                <a:gd name="T7" fmla="*/ 20 h 86"/>
                <a:gd name="T8" fmla="*/ 54 w 71"/>
                <a:gd name="T9" fmla="*/ 18 h 86"/>
                <a:gd name="T10" fmla="*/ 49 w 71"/>
                <a:gd name="T11" fmla="*/ 16 h 86"/>
                <a:gd name="T12" fmla="*/ 42 w 71"/>
                <a:gd name="T13" fmla="*/ 15 h 86"/>
                <a:gd name="T14" fmla="*/ 32 w 71"/>
                <a:gd name="T15" fmla="*/ 17 h 86"/>
                <a:gd name="T16" fmla="*/ 26 w 71"/>
                <a:gd name="T17" fmla="*/ 22 h 86"/>
                <a:gd name="T18" fmla="*/ 22 w 71"/>
                <a:gd name="T19" fmla="*/ 31 h 86"/>
                <a:gd name="T20" fmla="*/ 20 w 71"/>
                <a:gd name="T21" fmla="*/ 43 h 86"/>
                <a:gd name="T22" fmla="*/ 22 w 71"/>
                <a:gd name="T23" fmla="*/ 55 h 86"/>
                <a:gd name="T24" fmla="*/ 26 w 71"/>
                <a:gd name="T25" fmla="*/ 64 h 86"/>
                <a:gd name="T26" fmla="*/ 33 w 71"/>
                <a:gd name="T27" fmla="*/ 69 h 86"/>
                <a:gd name="T28" fmla="*/ 41 w 71"/>
                <a:gd name="T29" fmla="*/ 71 h 86"/>
                <a:gd name="T30" fmla="*/ 49 w 71"/>
                <a:gd name="T31" fmla="*/ 70 h 86"/>
                <a:gd name="T32" fmla="*/ 54 w 71"/>
                <a:gd name="T33" fmla="*/ 67 h 86"/>
                <a:gd name="T34" fmla="*/ 58 w 71"/>
                <a:gd name="T35" fmla="*/ 64 h 86"/>
                <a:gd name="T36" fmla="*/ 61 w 71"/>
                <a:gd name="T37" fmla="*/ 63 h 86"/>
                <a:gd name="T38" fmla="*/ 65 w 71"/>
                <a:gd name="T39" fmla="*/ 65 h 86"/>
                <a:gd name="T40" fmla="*/ 71 w 71"/>
                <a:gd name="T41" fmla="*/ 72 h 86"/>
                <a:gd name="T42" fmla="*/ 63 w 71"/>
                <a:gd name="T43" fmla="*/ 79 h 86"/>
                <a:gd name="T44" fmla="*/ 55 w 71"/>
                <a:gd name="T45" fmla="*/ 83 h 86"/>
                <a:gd name="T46" fmla="*/ 46 w 71"/>
                <a:gd name="T47" fmla="*/ 86 h 86"/>
                <a:gd name="T48" fmla="*/ 37 w 71"/>
                <a:gd name="T49" fmla="*/ 86 h 86"/>
                <a:gd name="T50" fmla="*/ 23 w 71"/>
                <a:gd name="T51" fmla="*/ 83 h 86"/>
                <a:gd name="T52" fmla="*/ 11 w 71"/>
                <a:gd name="T53" fmla="*/ 75 h 86"/>
                <a:gd name="T54" fmla="*/ 3 w 71"/>
                <a:gd name="T55" fmla="*/ 61 h 86"/>
                <a:gd name="T56" fmla="*/ 0 w 71"/>
                <a:gd name="T57" fmla="*/ 43 h 86"/>
                <a:gd name="T58" fmla="*/ 2 w 71"/>
                <a:gd name="T59" fmla="*/ 26 h 86"/>
                <a:gd name="T60" fmla="*/ 10 w 71"/>
                <a:gd name="T61" fmla="*/ 12 h 86"/>
                <a:gd name="T62" fmla="*/ 23 w 71"/>
                <a:gd name="T63" fmla="*/ 3 h 86"/>
                <a:gd name="T64" fmla="*/ 40 w 71"/>
                <a:gd name="T65" fmla="*/ 0 h 86"/>
                <a:gd name="T66" fmla="*/ 57 w 71"/>
                <a:gd name="T67" fmla="*/ 3 h 86"/>
                <a:gd name="T68" fmla="*/ 70 w 71"/>
                <a:gd name="T69" fmla="*/ 11 h 86"/>
                <a:gd name="T70" fmla="*/ 64 w 71"/>
                <a:gd name="T71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86">
                  <a:moveTo>
                    <a:pt x="64" y="19"/>
                  </a:moveTo>
                  <a:cubicBezTo>
                    <a:pt x="64" y="19"/>
                    <a:pt x="63" y="20"/>
                    <a:pt x="63" y="20"/>
                  </a:cubicBezTo>
                  <a:cubicBezTo>
                    <a:pt x="62" y="21"/>
                    <a:pt x="61" y="21"/>
                    <a:pt x="60" y="21"/>
                  </a:cubicBezTo>
                  <a:cubicBezTo>
                    <a:pt x="59" y="21"/>
                    <a:pt x="58" y="21"/>
                    <a:pt x="57" y="20"/>
                  </a:cubicBezTo>
                  <a:cubicBezTo>
                    <a:pt x="56" y="20"/>
                    <a:pt x="55" y="19"/>
                    <a:pt x="54" y="18"/>
                  </a:cubicBezTo>
                  <a:cubicBezTo>
                    <a:pt x="52" y="17"/>
                    <a:pt x="51" y="16"/>
                    <a:pt x="49" y="16"/>
                  </a:cubicBezTo>
                  <a:cubicBezTo>
                    <a:pt x="47" y="15"/>
                    <a:pt x="44" y="15"/>
                    <a:pt x="42" y="15"/>
                  </a:cubicBezTo>
                  <a:cubicBezTo>
                    <a:pt x="38" y="15"/>
                    <a:pt x="35" y="16"/>
                    <a:pt x="32" y="17"/>
                  </a:cubicBezTo>
                  <a:cubicBezTo>
                    <a:pt x="30" y="18"/>
                    <a:pt x="27" y="20"/>
                    <a:pt x="26" y="22"/>
                  </a:cubicBezTo>
                  <a:cubicBezTo>
                    <a:pt x="24" y="25"/>
                    <a:pt x="23" y="28"/>
                    <a:pt x="22" y="31"/>
                  </a:cubicBezTo>
                  <a:cubicBezTo>
                    <a:pt x="21" y="35"/>
                    <a:pt x="20" y="38"/>
                    <a:pt x="20" y="43"/>
                  </a:cubicBezTo>
                  <a:cubicBezTo>
                    <a:pt x="20" y="47"/>
                    <a:pt x="21" y="51"/>
                    <a:pt x="22" y="55"/>
                  </a:cubicBezTo>
                  <a:cubicBezTo>
                    <a:pt x="23" y="58"/>
                    <a:pt x="24" y="61"/>
                    <a:pt x="26" y="64"/>
                  </a:cubicBezTo>
                  <a:cubicBezTo>
                    <a:pt x="28" y="66"/>
                    <a:pt x="30" y="68"/>
                    <a:pt x="33" y="69"/>
                  </a:cubicBezTo>
                  <a:cubicBezTo>
                    <a:pt x="35" y="70"/>
                    <a:pt x="38" y="71"/>
                    <a:pt x="41" y="71"/>
                  </a:cubicBezTo>
                  <a:cubicBezTo>
                    <a:pt x="44" y="71"/>
                    <a:pt x="47" y="70"/>
                    <a:pt x="49" y="70"/>
                  </a:cubicBezTo>
                  <a:cubicBezTo>
                    <a:pt x="51" y="69"/>
                    <a:pt x="53" y="68"/>
                    <a:pt x="54" y="67"/>
                  </a:cubicBezTo>
                  <a:cubicBezTo>
                    <a:pt x="55" y="66"/>
                    <a:pt x="57" y="65"/>
                    <a:pt x="58" y="64"/>
                  </a:cubicBezTo>
                  <a:cubicBezTo>
                    <a:pt x="59" y="64"/>
                    <a:pt x="60" y="63"/>
                    <a:pt x="61" y="63"/>
                  </a:cubicBezTo>
                  <a:cubicBezTo>
                    <a:pt x="63" y="63"/>
                    <a:pt x="64" y="64"/>
                    <a:pt x="65" y="65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8" y="75"/>
                    <a:pt x="66" y="77"/>
                    <a:pt x="63" y="79"/>
                  </a:cubicBezTo>
                  <a:cubicBezTo>
                    <a:pt x="61" y="81"/>
                    <a:pt x="58" y="82"/>
                    <a:pt x="55" y="83"/>
                  </a:cubicBezTo>
                  <a:cubicBezTo>
                    <a:pt x="52" y="84"/>
                    <a:pt x="49" y="85"/>
                    <a:pt x="46" y="86"/>
                  </a:cubicBezTo>
                  <a:cubicBezTo>
                    <a:pt x="43" y="86"/>
                    <a:pt x="40" y="86"/>
                    <a:pt x="37" y="86"/>
                  </a:cubicBezTo>
                  <a:cubicBezTo>
                    <a:pt x="32" y="86"/>
                    <a:pt x="27" y="85"/>
                    <a:pt x="23" y="83"/>
                  </a:cubicBezTo>
                  <a:cubicBezTo>
                    <a:pt x="18" y="81"/>
                    <a:pt x="14" y="79"/>
                    <a:pt x="11" y="75"/>
                  </a:cubicBezTo>
                  <a:cubicBezTo>
                    <a:pt x="7" y="71"/>
                    <a:pt x="5" y="67"/>
                    <a:pt x="3" y="61"/>
                  </a:cubicBezTo>
                  <a:cubicBezTo>
                    <a:pt x="1" y="56"/>
                    <a:pt x="0" y="50"/>
                    <a:pt x="0" y="43"/>
                  </a:cubicBezTo>
                  <a:cubicBezTo>
                    <a:pt x="0" y="37"/>
                    <a:pt x="1" y="31"/>
                    <a:pt x="2" y="26"/>
                  </a:cubicBezTo>
                  <a:cubicBezTo>
                    <a:pt x="4" y="20"/>
                    <a:pt x="7" y="16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ubicBezTo>
                    <a:pt x="47" y="0"/>
                    <a:pt x="52" y="1"/>
                    <a:pt x="57" y="3"/>
                  </a:cubicBezTo>
                  <a:cubicBezTo>
                    <a:pt x="62" y="5"/>
                    <a:pt x="66" y="7"/>
                    <a:pt x="70" y="11"/>
                  </a:cubicBezTo>
                  <a:lnTo>
                    <a:pt x="64" y="19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6" name="Freeform 24">
              <a:extLst>
                <a:ext uri="{FF2B5EF4-FFF2-40B4-BE49-F238E27FC236}">
                  <a16:creationId xmlns:a16="http://schemas.microsoft.com/office/drawing/2014/main" id="{4303A9AC-E1C1-4FC8-905C-F28F5529811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667" y="2190"/>
              <a:ext cx="180" cy="119"/>
            </a:xfrm>
            <a:custGeom>
              <a:avLst/>
              <a:gdLst>
                <a:gd name="T0" fmla="*/ 99 w 132"/>
                <a:gd name="T1" fmla="*/ 0 h 86"/>
                <a:gd name="T2" fmla="*/ 112 w 132"/>
                <a:gd name="T3" fmla="*/ 2 h 86"/>
                <a:gd name="T4" fmla="*/ 123 w 132"/>
                <a:gd name="T5" fmla="*/ 10 h 86"/>
                <a:gd name="T6" fmla="*/ 130 w 132"/>
                <a:gd name="T7" fmla="*/ 23 h 86"/>
                <a:gd name="T8" fmla="*/ 132 w 132"/>
                <a:gd name="T9" fmla="*/ 39 h 86"/>
                <a:gd name="T10" fmla="*/ 132 w 132"/>
                <a:gd name="T11" fmla="*/ 43 h 86"/>
                <a:gd name="T12" fmla="*/ 131 w 132"/>
                <a:gd name="T13" fmla="*/ 45 h 86"/>
                <a:gd name="T14" fmla="*/ 130 w 132"/>
                <a:gd name="T15" fmla="*/ 47 h 86"/>
                <a:gd name="T16" fmla="*/ 128 w 132"/>
                <a:gd name="T17" fmla="*/ 47 h 86"/>
                <a:gd name="T18" fmla="*/ 79 w 132"/>
                <a:gd name="T19" fmla="*/ 47 h 86"/>
                <a:gd name="T20" fmla="*/ 86 w 132"/>
                <a:gd name="T21" fmla="*/ 65 h 86"/>
                <a:gd name="T22" fmla="*/ 100 w 132"/>
                <a:gd name="T23" fmla="*/ 71 h 86"/>
                <a:gd name="T24" fmla="*/ 108 w 132"/>
                <a:gd name="T25" fmla="*/ 69 h 86"/>
                <a:gd name="T26" fmla="*/ 114 w 132"/>
                <a:gd name="T27" fmla="*/ 67 h 86"/>
                <a:gd name="T28" fmla="*/ 118 w 132"/>
                <a:gd name="T29" fmla="*/ 64 h 86"/>
                <a:gd name="T30" fmla="*/ 122 w 132"/>
                <a:gd name="T31" fmla="*/ 63 h 86"/>
                <a:gd name="T32" fmla="*/ 126 w 132"/>
                <a:gd name="T33" fmla="*/ 65 h 86"/>
                <a:gd name="T34" fmla="*/ 132 w 132"/>
                <a:gd name="T35" fmla="*/ 72 h 86"/>
                <a:gd name="T36" fmla="*/ 124 w 132"/>
                <a:gd name="T37" fmla="*/ 79 h 86"/>
                <a:gd name="T38" fmla="*/ 116 w 132"/>
                <a:gd name="T39" fmla="*/ 83 h 86"/>
                <a:gd name="T40" fmla="*/ 107 w 132"/>
                <a:gd name="T41" fmla="*/ 86 h 86"/>
                <a:gd name="T42" fmla="*/ 98 w 132"/>
                <a:gd name="T43" fmla="*/ 86 h 86"/>
                <a:gd name="T44" fmla="*/ 82 w 132"/>
                <a:gd name="T45" fmla="*/ 82 h 86"/>
                <a:gd name="T46" fmla="*/ 69 w 132"/>
                <a:gd name="T47" fmla="*/ 70 h 86"/>
                <a:gd name="T48" fmla="*/ 56 w 132"/>
                <a:gd name="T49" fmla="*/ 82 h 86"/>
                <a:gd name="T50" fmla="*/ 38 w 132"/>
                <a:gd name="T51" fmla="*/ 86 h 86"/>
                <a:gd name="T52" fmla="*/ 22 w 132"/>
                <a:gd name="T53" fmla="*/ 83 h 86"/>
                <a:gd name="T54" fmla="*/ 10 w 132"/>
                <a:gd name="T55" fmla="*/ 74 h 86"/>
                <a:gd name="T56" fmla="*/ 2 w 132"/>
                <a:gd name="T57" fmla="*/ 61 h 86"/>
                <a:gd name="T58" fmla="*/ 0 w 132"/>
                <a:gd name="T59" fmla="*/ 43 h 86"/>
                <a:gd name="T60" fmla="*/ 2 w 132"/>
                <a:gd name="T61" fmla="*/ 25 h 86"/>
                <a:gd name="T62" fmla="*/ 10 w 132"/>
                <a:gd name="T63" fmla="*/ 11 h 86"/>
                <a:gd name="T64" fmla="*/ 23 w 132"/>
                <a:gd name="T65" fmla="*/ 3 h 86"/>
                <a:gd name="T66" fmla="*/ 38 w 132"/>
                <a:gd name="T67" fmla="*/ 0 h 86"/>
                <a:gd name="T68" fmla="*/ 56 w 132"/>
                <a:gd name="T69" fmla="*/ 4 h 86"/>
                <a:gd name="T70" fmla="*/ 69 w 132"/>
                <a:gd name="T71" fmla="*/ 16 h 86"/>
                <a:gd name="T72" fmla="*/ 81 w 132"/>
                <a:gd name="T73" fmla="*/ 4 h 86"/>
                <a:gd name="T74" fmla="*/ 99 w 132"/>
                <a:gd name="T75" fmla="*/ 0 h 86"/>
                <a:gd name="T76" fmla="*/ 40 w 132"/>
                <a:gd name="T77" fmla="*/ 71 h 86"/>
                <a:gd name="T78" fmla="*/ 54 w 132"/>
                <a:gd name="T79" fmla="*/ 64 h 86"/>
                <a:gd name="T80" fmla="*/ 59 w 132"/>
                <a:gd name="T81" fmla="*/ 43 h 86"/>
                <a:gd name="T82" fmla="*/ 54 w 132"/>
                <a:gd name="T83" fmla="*/ 22 h 86"/>
                <a:gd name="T84" fmla="*/ 40 w 132"/>
                <a:gd name="T85" fmla="*/ 15 h 86"/>
                <a:gd name="T86" fmla="*/ 25 w 132"/>
                <a:gd name="T87" fmla="*/ 22 h 86"/>
                <a:gd name="T88" fmla="*/ 20 w 132"/>
                <a:gd name="T89" fmla="*/ 43 h 86"/>
                <a:gd name="T90" fmla="*/ 25 w 132"/>
                <a:gd name="T91" fmla="*/ 64 h 86"/>
                <a:gd name="T92" fmla="*/ 40 w 132"/>
                <a:gd name="T93" fmla="*/ 71 h 86"/>
                <a:gd name="T94" fmla="*/ 98 w 132"/>
                <a:gd name="T95" fmla="*/ 14 h 86"/>
                <a:gd name="T96" fmla="*/ 85 w 132"/>
                <a:gd name="T97" fmla="*/ 19 h 86"/>
                <a:gd name="T98" fmla="*/ 79 w 132"/>
                <a:gd name="T99" fmla="*/ 35 h 86"/>
                <a:gd name="T100" fmla="*/ 114 w 132"/>
                <a:gd name="T101" fmla="*/ 35 h 86"/>
                <a:gd name="T102" fmla="*/ 113 w 132"/>
                <a:gd name="T103" fmla="*/ 27 h 86"/>
                <a:gd name="T104" fmla="*/ 110 w 132"/>
                <a:gd name="T105" fmla="*/ 20 h 86"/>
                <a:gd name="T106" fmla="*/ 105 w 132"/>
                <a:gd name="T107" fmla="*/ 16 h 86"/>
                <a:gd name="T108" fmla="*/ 98 w 132"/>
                <a:gd name="T109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2" h="86">
                  <a:moveTo>
                    <a:pt x="99" y="0"/>
                  </a:moveTo>
                  <a:cubicBezTo>
                    <a:pt x="104" y="0"/>
                    <a:pt x="108" y="0"/>
                    <a:pt x="112" y="2"/>
                  </a:cubicBezTo>
                  <a:cubicBezTo>
                    <a:pt x="116" y="4"/>
                    <a:pt x="120" y="7"/>
                    <a:pt x="123" y="10"/>
                  </a:cubicBezTo>
                  <a:cubicBezTo>
                    <a:pt x="126" y="14"/>
                    <a:pt x="128" y="18"/>
                    <a:pt x="130" y="23"/>
                  </a:cubicBezTo>
                  <a:cubicBezTo>
                    <a:pt x="131" y="28"/>
                    <a:pt x="132" y="33"/>
                    <a:pt x="132" y="39"/>
                  </a:cubicBezTo>
                  <a:cubicBezTo>
                    <a:pt x="132" y="41"/>
                    <a:pt x="132" y="42"/>
                    <a:pt x="132" y="43"/>
                  </a:cubicBezTo>
                  <a:cubicBezTo>
                    <a:pt x="132" y="44"/>
                    <a:pt x="132" y="45"/>
                    <a:pt x="131" y="45"/>
                  </a:cubicBezTo>
                  <a:cubicBezTo>
                    <a:pt x="131" y="46"/>
                    <a:pt x="131" y="46"/>
                    <a:pt x="130" y="47"/>
                  </a:cubicBezTo>
                  <a:cubicBezTo>
                    <a:pt x="129" y="47"/>
                    <a:pt x="129" y="47"/>
                    <a:pt x="128" y="47"/>
                  </a:cubicBezTo>
                  <a:cubicBezTo>
                    <a:pt x="79" y="47"/>
                    <a:pt x="79" y="47"/>
                    <a:pt x="79" y="47"/>
                  </a:cubicBezTo>
                  <a:cubicBezTo>
                    <a:pt x="80" y="55"/>
                    <a:pt x="82" y="61"/>
                    <a:pt x="86" y="65"/>
                  </a:cubicBezTo>
                  <a:cubicBezTo>
                    <a:pt x="89" y="69"/>
                    <a:pt x="94" y="71"/>
                    <a:pt x="100" y="71"/>
                  </a:cubicBezTo>
                  <a:cubicBezTo>
                    <a:pt x="103" y="71"/>
                    <a:pt x="106" y="70"/>
                    <a:pt x="108" y="69"/>
                  </a:cubicBezTo>
                  <a:cubicBezTo>
                    <a:pt x="110" y="69"/>
                    <a:pt x="112" y="68"/>
                    <a:pt x="114" y="67"/>
                  </a:cubicBezTo>
                  <a:cubicBezTo>
                    <a:pt x="116" y="66"/>
                    <a:pt x="117" y="65"/>
                    <a:pt x="118" y="64"/>
                  </a:cubicBezTo>
                  <a:cubicBezTo>
                    <a:pt x="120" y="64"/>
                    <a:pt x="121" y="63"/>
                    <a:pt x="122" y="63"/>
                  </a:cubicBezTo>
                  <a:cubicBezTo>
                    <a:pt x="124" y="63"/>
                    <a:pt x="125" y="64"/>
                    <a:pt x="126" y="65"/>
                  </a:cubicBezTo>
                  <a:cubicBezTo>
                    <a:pt x="132" y="72"/>
                    <a:pt x="132" y="72"/>
                    <a:pt x="132" y="72"/>
                  </a:cubicBezTo>
                  <a:cubicBezTo>
                    <a:pt x="130" y="75"/>
                    <a:pt x="127" y="77"/>
                    <a:pt x="124" y="79"/>
                  </a:cubicBezTo>
                  <a:cubicBezTo>
                    <a:pt x="122" y="81"/>
                    <a:pt x="119" y="82"/>
                    <a:pt x="116" y="83"/>
                  </a:cubicBezTo>
                  <a:cubicBezTo>
                    <a:pt x="113" y="84"/>
                    <a:pt x="110" y="85"/>
                    <a:pt x="107" y="86"/>
                  </a:cubicBezTo>
                  <a:cubicBezTo>
                    <a:pt x="104" y="86"/>
                    <a:pt x="101" y="86"/>
                    <a:pt x="98" y="86"/>
                  </a:cubicBezTo>
                  <a:cubicBezTo>
                    <a:pt x="92" y="86"/>
                    <a:pt x="87" y="85"/>
                    <a:pt x="82" y="82"/>
                  </a:cubicBezTo>
                  <a:cubicBezTo>
                    <a:pt x="77" y="80"/>
                    <a:pt x="72" y="75"/>
                    <a:pt x="69" y="70"/>
                  </a:cubicBezTo>
                  <a:cubicBezTo>
                    <a:pt x="66" y="75"/>
                    <a:pt x="61" y="79"/>
                    <a:pt x="56" y="82"/>
                  </a:cubicBezTo>
                  <a:cubicBezTo>
                    <a:pt x="51" y="85"/>
                    <a:pt x="45" y="86"/>
                    <a:pt x="38" y="86"/>
                  </a:cubicBezTo>
                  <a:cubicBezTo>
                    <a:pt x="32" y="86"/>
                    <a:pt x="27" y="85"/>
                    <a:pt x="22" y="83"/>
                  </a:cubicBezTo>
                  <a:cubicBezTo>
                    <a:pt x="18" y="81"/>
                    <a:pt x="14" y="78"/>
                    <a:pt x="10" y="74"/>
                  </a:cubicBezTo>
                  <a:cubicBezTo>
                    <a:pt x="7" y="71"/>
                    <a:pt x="4" y="66"/>
                    <a:pt x="2" y="61"/>
                  </a:cubicBezTo>
                  <a:cubicBezTo>
                    <a:pt x="0" y="55"/>
                    <a:pt x="0" y="49"/>
                    <a:pt x="0" y="43"/>
                  </a:cubicBezTo>
                  <a:cubicBezTo>
                    <a:pt x="0" y="36"/>
                    <a:pt x="0" y="30"/>
                    <a:pt x="2" y="25"/>
                  </a:cubicBezTo>
                  <a:cubicBezTo>
                    <a:pt x="4" y="19"/>
                    <a:pt x="7" y="15"/>
                    <a:pt x="10" y="11"/>
                  </a:cubicBezTo>
                  <a:cubicBezTo>
                    <a:pt x="14" y="7"/>
                    <a:pt x="18" y="5"/>
                    <a:pt x="23" y="3"/>
                  </a:cubicBezTo>
                  <a:cubicBezTo>
                    <a:pt x="27" y="1"/>
                    <a:pt x="33" y="0"/>
                    <a:pt x="38" y="0"/>
                  </a:cubicBezTo>
                  <a:cubicBezTo>
                    <a:pt x="45" y="0"/>
                    <a:pt x="51" y="1"/>
                    <a:pt x="56" y="4"/>
                  </a:cubicBezTo>
                  <a:cubicBezTo>
                    <a:pt x="61" y="7"/>
                    <a:pt x="66" y="11"/>
                    <a:pt x="69" y="16"/>
                  </a:cubicBezTo>
                  <a:cubicBezTo>
                    <a:pt x="72" y="11"/>
                    <a:pt x="76" y="7"/>
                    <a:pt x="81" y="4"/>
                  </a:cubicBezTo>
                  <a:cubicBezTo>
                    <a:pt x="86" y="1"/>
                    <a:pt x="92" y="0"/>
                    <a:pt x="99" y="0"/>
                  </a:cubicBezTo>
                  <a:close/>
                  <a:moveTo>
                    <a:pt x="40" y="71"/>
                  </a:moveTo>
                  <a:cubicBezTo>
                    <a:pt x="46" y="71"/>
                    <a:pt x="51" y="68"/>
                    <a:pt x="54" y="64"/>
                  </a:cubicBezTo>
                  <a:cubicBezTo>
                    <a:pt x="57" y="59"/>
                    <a:pt x="59" y="52"/>
                    <a:pt x="59" y="43"/>
                  </a:cubicBezTo>
                  <a:cubicBezTo>
                    <a:pt x="59" y="34"/>
                    <a:pt x="57" y="27"/>
                    <a:pt x="54" y="22"/>
                  </a:cubicBezTo>
                  <a:cubicBezTo>
                    <a:pt x="51" y="17"/>
                    <a:pt x="46" y="15"/>
                    <a:pt x="40" y="15"/>
                  </a:cubicBezTo>
                  <a:cubicBezTo>
                    <a:pt x="33" y="15"/>
                    <a:pt x="28" y="17"/>
                    <a:pt x="25" y="22"/>
                  </a:cubicBezTo>
                  <a:cubicBezTo>
                    <a:pt x="22" y="27"/>
                    <a:pt x="20" y="34"/>
                    <a:pt x="20" y="43"/>
                  </a:cubicBezTo>
                  <a:cubicBezTo>
                    <a:pt x="20" y="52"/>
                    <a:pt x="22" y="59"/>
                    <a:pt x="25" y="64"/>
                  </a:cubicBezTo>
                  <a:cubicBezTo>
                    <a:pt x="28" y="68"/>
                    <a:pt x="33" y="71"/>
                    <a:pt x="40" y="71"/>
                  </a:cubicBezTo>
                  <a:close/>
                  <a:moveTo>
                    <a:pt x="98" y="14"/>
                  </a:moveTo>
                  <a:cubicBezTo>
                    <a:pt x="92" y="14"/>
                    <a:pt x="88" y="16"/>
                    <a:pt x="85" y="19"/>
                  </a:cubicBezTo>
                  <a:cubicBezTo>
                    <a:pt x="81" y="23"/>
                    <a:pt x="80" y="28"/>
                    <a:pt x="79" y="35"/>
                  </a:cubicBezTo>
                  <a:cubicBezTo>
                    <a:pt x="114" y="35"/>
                    <a:pt x="114" y="35"/>
                    <a:pt x="114" y="35"/>
                  </a:cubicBezTo>
                  <a:cubicBezTo>
                    <a:pt x="114" y="32"/>
                    <a:pt x="114" y="30"/>
                    <a:pt x="113" y="27"/>
                  </a:cubicBezTo>
                  <a:cubicBezTo>
                    <a:pt x="113" y="25"/>
                    <a:pt x="112" y="22"/>
                    <a:pt x="110" y="20"/>
                  </a:cubicBezTo>
                  <a:cubicBezTo>
                    <a:pt x="109" y="18"/>
                    <a:pt x="107" y="17"/>
                    <a:pt x="105" y="16"/>
                  </a:cubicBezTo>
                  <a:cubicBezTo>
                    <a:pt x="103" y="15"/>
                    <a:pt x="101" y="14"/>
                    <a:pt x="98" y="14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7" name="Freeform 25">
              <a:extLst>
                <a:ext uri="{FF2B5EF4-FFF2-40B4-BE49-F238E27FC236}">
                  <a16:creationId xmlns:a16="http://schemas.microsoft.com/office/drawing/2014/main" id="{04554332-A775-44F8-B3FC-554E1170609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81" y="2192"/>
              <a:ext cx="100" cy="11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4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4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6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3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9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20" y="84"/>
                    <a:pt x="16" y="83"/>
                  </a:cubicBezTo>
                  <a:cubicBezTo>
                    <a:pt x="13" y="81"/>
                    <a:pt x="10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1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" name="Freeform 26">
              <a:extLst>
                <a:ext uri="{FF2B5EF4-FFF2-40B4-BE49-F238E27FC236}">
                  <a16:creationId xmlns:a16="http://schemas.microsoft.com/office/drawing/2014/main" id="{3E399894-A12F-4EA2-A31A-E6CBB818976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24" y="2189"/>
              <a:ext cx="73" cy="118"/>
            </a:xfrm>
            <a:custGeom>
              <a:avLst/>
              <a:gdLst>
                <a:gd name="T0" fmla="*/ 0 w 53"/>
                <a:gd name="T1" fmla="*/ 86 h 86"/>
                <a:gd name="T2" fmla="*/ 0 w 53"/>
                <a:gd name="T3" fmla="*/ 2 h 86"/>
                <a:gd name="T4" fmla="*/ 12 w 53"/>
                <a:gd name="T5" fmla="*/ 2 h 86"/>
                <a:gd name="T6" fmla="*/ 16 w 53"/>
                <a:gd name="T7" fmla="*/ 3 h 86"/>
                <a:gd name="T8" fmla="*/ 18 w 53"/>
                <a:gd name="T9" fmla="*/ 7 h 86"/>
                <a:gd name="T10" fmla="*/ 19 w 53"/>
                <a:gd name="T11" fmla="*/ 17 h 86"/>
                <a:gd name="T12" fmla="*/ 29 w 53"/>
                <a:gd name="T13" fmla="*/ 5 h 86"/>
                <a:gd name="T14" fmla="*/ 43 w 53"/>
                <a:gd name="T15" fmla="*/ 0 h 86"/>
                <a:gd name="T16" fmla="*/ 53 w 53"/>
                <a:gd name="T17" fmla="*/ 3 h 86"/>
                <a:gd name="T18" fmla="*/ 51 w 53"/>
                <a:gd name="T19" fmla="*/ 18 h 86"/>
                <a:gd name="T20" fmla="*/ 50 w 53"/>
                <a:gd name="T21" fmla="*/ 20 h 86"/>
                <a:gd name="T22" fmla="*/ 47 w 53"/>
                <a:gd name="T23" fmla="*/ 21 h 86"/>
                <a:gd name="T24" fmla="*/ 44 w 53"/>
                <a:gd name="T25" fmla="*/ 20 h 86"/>
                <a:gd name="T26" fmla="*/ 38 w 53"/>
                <a:gd name="T27" fmla="*/ 20 h 86"/>
                <a:gd name="T28" fmla="*/ 28 w 53"/>
                <a:gd name="T29" fmla="*/ 23 h 86"/>
                <a:gd name="T30" fmla="*/ 20 w 53"/>
                <a:gd name="T31" fmla="*/ 34 h 86"/>
                <a:gd name="T32" fmla="*/ 20 w 53"/>
                <a:gd name="T33" fmla="*/ 86 h 86"/>
                <a:gd name="T34" fmla="*/ 0 w 53"/>
                <a:gd name="T3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86">
                  <a:moveTo>
                    <a:pt x="0" y="86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4" y="2"/>
                    <a:pt x="15" y="2"/>
                    <a:pt x="16" y="3"/>
                  </a:cubicBezTo>
                  <a:cubicBezTo>
                    <a:pt x="17" y="4"/>
                    <a:pt x="17" y="5"/>
                    <a:pt x="18" y="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2" y="12"/>
                    <a:pt x="25" y="8"/>
                    <a:pt x="29" y="5"/>
                  </a:cubicBezTo>
                  <a:cubicBezTo>
                    <a:pt x="33" y="2"/>
                    <a:pt x="38" y="0"/>
                    <a:pt x="43" y="0"/>
                  </a:cubicBezTo>
                  <a:cubicBezTo>
                    <a:pt x="47" y="0"/>
                    <a:pt x="51" y="1"/>
                    <a:pt x="53" y="3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19"/>
                    <a:pt x="50" y="20"/>
                    <a:pt x="50" y="20"/>
                  </a:cubicBezTo>
                  <a:cubicBezTo>
                    <a:pt x="49" y="21"/>
                    <a:pt x="48" y="21"/>
                    <a:pt x="47" y="21"/>
                  </a:cubicBezTo>
                  <a:cubicBezTo>
                    <a:pt x="47" y="21"/>
                    <a:pt x="45" y="21"/>
                    <a:pt x="44" y="20"/>
                  </a:cubicBezTo>
                  <a:cubicBezTo>
                    <a:pt x="43" y="20"/>
                    <a:pt x="41" y="20"/>
                    <a:pt x="38" y="20"/>
                  </a:cubicBezTo>
                  <a:cubicBezTo>
                    <a:pt x="34" y="20"/>
                    <a:pt x="31" y="21"/>
                    <a:pt x="28" y="23"/>
                  </a:cubicBezTo>
                  <a:cubicBezTo>
                    <a:pt x="25" y="26"/>
                    <a:pt x="22" y="29"/>
                    <a:pt x="20" y="34"/>
                  </a:cubicBezTo>
                  <a:cubicBezTo>
                    <a:pt x="20" y="86"/>
                    <a:pt x="20" y="86"/>
                    <a:pt x="20" y="86"/>
                  </a:cubicBezTo>
                  <a:lnTo>
                    <a:pt x="0" y="86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9" name="Freeform 27">
              <a:extLst>
                <a:ext uri="{FF2B5EF4-FFF2-40B4-BE49-F238E27FC236}">
                  <a16:creationId xmlns:a16="http://schemas.microsoft.com/office/drawing/2014/main" id="{DEBC1E10-50C1-44F5-8E4F-DE207EE6B07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177" y="2139"/>
              <a:ext cx="106" cy="170"/>
            </a:xfrm>
            <a:custGeom>
              <a:avLst/>
              <a:gdLst>
                <a:gd name="T0" fmla="*/ 65 w 78"/>
                <a:gd name="T1" fmla="*/ 122 h 123"/>
                <a:gd name="T2" fmla="*/ 60 w 78"/>
                <a:gd name="T3" fmla="*/ 118 h 123"/>
                <a:gd name="T4" fmla="*/ 58 w 78"/>
                <a:gd name="T5" fmla="*/ 110 h 123"/>
                <a:gd name="T6" fmla="*/ 53 w 78"/>
                <a:gd name="T7" fmla="*/ 115 h 123"/>
                <a:gd name="T8" fmla="*/ 47 w 78"/>
                <a:gd name="T9" fmla="*/ 120 h 123"/>
                <a:gd name="T10" fmla="*/ 40 w 78"/>
                <a:gd name="T11" fmla="*/ 122 h 123"/>
                <a:gd name="T12" fmla="*/ 31 w 78"/>
                <a:gd name="T13" fmla="*/ 123 h 123"/>
                <a:gd name="T14" fmla="*/ 19 w 78"/>
                <a:gd name="T15" fmla="*/ 120 h 123"/>
                <a:gd name="T16" fmla="*/ 9 w 78"/>
                <a:gd name="T17" fmla="*/ 112 h 123"/>
                <a:gd name="T18" fmla="*/ 2 w 78"/>
                <a:gd name="T19" fmla="*/ 99 h 123"/>
                <a:gd name="T20" fmla="*/ 0 w 78"/>
                <a:gd name="T21" fmla="*/ 80 h 123"/>
                <a:gd name="T22" fmla="*/ 3 w 78"/>
                <a:gd name="T23" fmla="*/ 63 h 123"/>
                <a:gd name="T24" fmla="*/ 10 w 78"/>
                <a:gd name="T25" fmla="*/ 49 h 123"/>
                <a:gd name="T26" fmla="*/ 21 w 78"/>
                <a:gd name="T27" fmla="*/ 40 h 123"/>
                <a:gd name="T28" fmla="*/ 36 w 78"/>
                <a:gd name="T29" fmla="*/ 36 h 123"/>
                <a:gd name="T30" fmla="*/ 48 w 78"/>
                <a:gd name="T31" fmla="*/ 39 h 123"/>
                <a:gd name="T32" fmla="*/ 57 w 78"/>
                <a:gd name="T33" fmla="*/ 45 h 123"/>
                <a:gd name="T34" fmla="*/ 57 w 78"/>
                <a:gd name="T35" fmla="*/ 0 h 123"/>
                <a:gd name="T36" fmla="*/ 78 w 78"/>
                <a:gd name="T37" fmla="*/ 0 h 123"/>
                <a:gd name="T38" fmla="*/ 78 w 78"/>
                <a:gd name="T39" fmla="*/ 122 h 123"/>
                <a:gd name="T40" fmla="*/ 65 w 78"/>
                <a:gd name="T41" fmla="*/ 122 h 123"/>
                <a:gd name="T42" fmla="*/ 38 w 78"/>
                <a:gd name="T43" fmla="*/ 107 h 123"/>
                <a:gd name="T44" fmla="*/ 49 w 78"/>
                <a:gd name="T45" fmla="*/ 104 h 123"/>
                <a:gd name="T46" fmla="*/ 57 w 78"/>
                <a:gd name="T47" fmla="*/ 97 h 123"/>
                <a:gd name="T48" fmla="*/ 57 w 78"/>
                <a:gd name="T49" fmla="*/ 59 h 123"/>
                <a:gd name="T50" fmla="*/ 50 w 78"/>
                <a:gd name="T51" fmla="*/ 53 h 123"/>
                <a:gd name="T52" fmla="*/ 41 w 78"/>
                <a:gd name="T53" fmla="*/ 52 h 123"/>
                <a:gd name="T54" fmla="*/ 33 w 78"/>
                <a:gd name="T55" fmla="*/ 53 h 123"/>
                <a:gd name="T56" fmla="*/ 26 w 78"/>
                <a:gd name="T57" fmla="*/ 59 h 123"/>
                <a:gd name="T58" fmla="*/ 23 w 78"/>
                <a:gd name="T59" fmla="*/ 67 h 123"/>
                <a:gd name="T60" fmla="*/ 21 w 78"/>
                <a:gd name="T61" fmla="*/ 80 h 123"/>
                <a:gd name="T62" fmla="*/ 22 w 78"/>
                <a:gd name="T63" fmla="*/ 93 h 123"/>
                <a:gd name="T64" fmla="*/ 26 w 78"/>
                <a:gd name="T65" fmla="*/ 101 h 123"/>
                <a:gd name="T66" fmla="*/ 31 w 78"/>
                <a:gd name="T67" fmla="*/ 106 h 123"/>
                <a:gd name="T68" fmla="*/ 38 w 78"/>
                <a:gd name="T69" fmla="*/ 107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8" h="123">
                  <a:moveTo>
                    <a:pt x="65" y="122"/>
                  </a:moveTo>
                  <a:cubicBezTo>
                    <a:pt x="63" y="122"/>
                    <a:pt x="61" y="121"/>
                    <a:pt x="60" y="118"/>
                  </a:cubicBezTo>
                  <a:cubicBezTo>
                    <a:pt x="58" y="110"/>
                    <a:pt x="58" y="110"/>
                    <a:pt x="58" y="110"/>
                  </a:cubicBezTo>
                  <a:cubicBezTo>
                    <a:pt x="57" y="112"/>
                    <a:pt x="55" y="114"/>
                    <a:pt x="53" y="115"/>
                  </a:cubicBezTo>
                  <a:cubicBezTo>
                    <a:pt x="51" y="117"/>
                    <a:pt x="49" y="118"/>
                    <a:pt x="47" y="120"/>
                  </a:cubicBezTo>
                  <a:cubicBezTo>
                    <a:pt x="45" y="121"/>
                    <a:pt x="42" y="122"/>
                    <a:pt x="40" y="122"/>
                  </a:cubicBezTo>
                  <a:cubicBezTo>
                    <a:pt x="37" y="123"/>
                    <a:pt x="34" y="123"/>
                    <a:pt x="31" y="123"/>
                  </a:cubicBezTo>
                  <a:cubicBezTo>
                    <a:pt x="27" y="123"/>
                    <a:pt x="23" y="122"/>
                    <a:pt x="19" y="120"/>
                  </a:cubicBezTo>
                  <a:cubicBezTo>
                    <a:pt x="15" y="118"/>
                    <a:pt x="12" y="116"/>
                    <a:pt x="9" y="112"/>
                  </a:cubicBezTo>
                  <a:cubicBezTo>
                    <a:pt x="6" y="108"/>
                    <a:pt x="4" y="104"/>
                    <a:pt x="2" y="99"/>
                  </a:cubicBezTo>
                  <a:cubicBezTo>
                    <a:pt x="1" y="93"/>
                    <a:pt x="0" y="87"/>
                    <a:pt x="0" y="80"/>
                  </a:cubicBezTo>
                  <a:cubicBezTo>
                    <a:pt x="0" y="74"/>
                    <a:pt x="1" y="68"/>
                    <a:pt x="3" y="63"/>
                  </a:cubicBezTo>
                  <a:cubicBezTo>
                    <a:pt x="4" y="57"/>
                    <a:pt x="7" y="53"/>
                    <a:pt x="10" y="49"/>
                  </a:cubicBezTo>
                  <a:cubicBezTo>
                    <a:pt x="13" y="45"/>
                    <a:pt x="17" y="42"/>
                    <a:pt x="21" y="40"/>
                  </a:cubicBezTo>
                  <a:cubicBezTo>
                    <a:pt x="26" y="37"/>
                    <a:pt x="31" y="36"/>
                    <a:pt x="36" y="36"/>
                  </a:cubicBezTo>
                  <a:cubicBezTo>
                    <a:pt x="41" y="36"/>
                    <a:pt x="45" y="37"/>
                    <a:pt x="48" y="39"/>
                  </a:cubicBezTo>
                  <a:cubicBezTo>
                    <a:pt x="52" y="40"/>
                    <a:pt x="55" y="42"/>
                    <a:pt x="57" y="45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8" y="122"/>
                    <a:pt x="78" y="122"/>
                    <a:pt x="78" y="122"/>
                  </a:cubicBezTo>
                  <a:lnTo>
                    <a:pt x="65" y="122"/>
                  </a:lnTo>
                  <a:close/>
                  <a:moveTo>
                    <a:pt x="38" y="107"/>
                  </a:moveTo>
                  <a:cubicBezTo>
                    <a:pt x="42" y="107"/>
                    <a:pt x="46" y="106"/>
                    <a:pt x="49" y="104"/>
                  </a:cubicBezTo>
                  <a:cubicBezTo>
                    <a:pt x="52" y="103"/>
                    <a:pt x="55" y="100"/>
                    <a:pt x="57" y="97"/>
                  </a:cubicBezTo>
                  <a:cubicBezTo>
                    <a:pt x="57" y="59"/>
                    <a:pt x="57" y="59"/>
                    <a:pt x="57" y="59"/>
                  </a:cubicBezTo>
                  <a:cubicBezTo>
                    <a:pt x="55" y="57"/>
                    <a:pt x="53" y="55"/>
                    <a:pt x="50" y="53"/>
                  </a:cubicBezTo>
                  <a:cubicBezTo>
                    <a:pt x="47" y="52"/>
                    <a:pt x="44" y="52"/>
                    <a:pt x="41" y="52"/>
                  </a:cubicBezTo>
                  <a:cubicBezTo>
                    <a:pt x="38" y="52"/>
                    <a:pt x="35" y="52"/>
                    <a:pt x="33" y="53"/>
                  </a:cubicBezTo>
                  <a:cubicBezTo>
                    <a:pt x="30" y="55"/>
                    <a:pt x="28" y="56"/>
                    <a:pt x="26" y="59"/>
                  </a:cubicBezTo>
                  <a:cubicBezTo>
                    <a:pt x="25" y="61"/>
                    <a:pt x="23" y="64"/>
                    <a:pt x="23" y="67"/>
                  </a:cubicBezTo>
                  <a:cubicBezTo>
                    <a:pt x="22" y="71"/>
                    <a:pt x="21" y="75"/>
                    <a:pt x="21" y="80"/>
                  </a:cubicBezTo>
                  <a:cubicBezTo>
                    <a:pt x="21" y="85"/>
                    <a:pt x="22" y="89"/>
                    <a:pt x="22" y="93"/>
                  </a:cubicBezTo>
                  <a:cubicBezTo>
                    <a:pt x="23" y="96"/>
                    <a:pt x="24" y="99"/>
                    <a:pt x="26" y="101"/>
                  </a:cubicBezTo>
                  <a:cubicBezTo>
                    <a:pt x="27" y="103"/>
                    <a:pt x="29" y="105"/>
                    <a:pt x="31" y="106"/>
                  </a:cubicBezTo>
                  <a:cubicBezTo>
                    <a:pt x="33" y="107"/>
                    <a:pt x="36" y="107"/>
                    <a:pt x="38" y="107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0" name="Freeform 28">
              <a:extLst>
                <a:ext uri="{FF2B5EF4-FFF2-40B4-BE49-F238E27FC236}">
                  <a16:creationId xmlns:a16="http://schemas.microsoft.com/office/drawing/2014/main" id="{1C950D99-7F7C-4B7B-AE55-E77788478FE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319" y="2190"/>
              <a:ext cx="105" cy="119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59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59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" name="Freeform 29">
              <a:extLst>
                <a:ext uri="{FF2B5EF4-FFF2-40B4-BE49-F238E27FC236}">
                  <a16:creationId xmlns:a16="http://schemas.microsoft.com/office/drawing/2014/main" id="{C34344B2-C0AF-492C-BD4F-AD1469842C0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48" y="2190"/>
              <a:ext cx="86" cy="119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2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2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4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" name="Freeform 30">
              <a:extLst>
                <a:ext uri="{FF2B5EF4-FFF2-40B4-BE49-F238E27FC236}">
                  <a16:creationId xmlns:a16="http://schemas.microsoft.com/office/drawing/2014/main" id="{C9E38154-E898-43B8-AE2C-57154FDD8E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16" y="2190"/>
              <a:ext cx="86" cy="119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1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1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3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" name="Freeform 31">
              <a:extLst>
                <a:ext uri="{FF2B5EF4-FFF2-40B4-BE49-F238E27FC236}">
                  <a16:creationId xmlns:a16="http://schemas.microsoft.com/office/drawing/2014/main" id="{BA888558-1D08-419F-9B02-AE8FFFFE4A0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731" y="2190"/>
              <a:ext cx="105" cy="119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59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59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4" name="Freeform 32">
              <a:extLst>
                <a:ext uri="{FF2B5EF4-FFF2-40B4-BE49-F238E27FC236}">
                  <a16:creationId xmlns:a16="http://schemas.microsoft.com/office/drawing/2014/main" id="{017B0D1E-2C29-42C2-B336-7EDDD8B8694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71" y="2189"/>
              <a:ext cx="72" cy="118"/>
            </a:xfrm>
            <a:custGeom>
              <a:avLst/>
              <a:gdLst>
                <a:gd name="T0" fmla="*/ 0 w 53"/>
                <a:gd name="T1" fmla="*/ 86 h 86"/>
                <a:gd name="T2" fmla="*/ 0 w 53"/>
                <a:gd name="T3" fmla="*/ 2 h 86"/>
                <a:gd name="T4" fmla="*/ 12 w 53"/>
                <a:gd name="T5" fmla="*/ 2 h 86"/>
                <a:gd name="T6" fmla="*/ 16 w 53"/>
                <a:gd name="T7" fmla="*/ 3 h 86"/>
                <a:gd name="T8" fmla="*/ 18 w 53"/>
                <a:gd name="T9" fmla="*/ 7 h 86"/>
                <a:gd name="T10" fmla="*/ 19 w 53"/>
                <a:gd name="T11" fmla="*/ 17 h 86"/>
                <a:gd name="T12" fmla="*/ 30 w 53"/>
                <a:gd name="T13" fmla="*/ 5 h 86"/>
                <a:gd name="T14" fmla="*/ 43 w 53"/>
                <a:gd name="T15" fmla="*/ 0 h 86"/>
                <a:gd name="T16" fmla="*/ 53 w 53"/>
                <a:gd name="T17" fmla="*/ 3 h 86"/>
                <a:gd name="T18" fmla="*/ 51 w 53"/>
                <a:gd name="T19" fmla="*/ 18 h 86"/>
                <a:gd name="T20" fmla="*/ 50 w 53"/>
                <a:gd name="T21" fmla="*/ 20 h 86"/>
                <a:gd name="T22" fmla="*/ 48 w 53"/>
                <a:gd name="T23" fmla="*/ 21 h 86"/>
                <a:gd name="T24" fmla="*/ 44 w 53"/>
                <a:gd name="T25" fmla="*/ 20 h 86"/>
                <a:gd name="T26" fmla="*/ 39 w 53"/>
                <a:gd name="T27" fmla="*/ 20 h 86"/>
                <a:gd name="T28" fmla="*/ 28 w 53"/>
                <a:gd name="T29" fmla="*/ 23 h 86"/>
                <a:gd name="T30" fmla="*/ 20 w 53"/>
                <a:gd name="T31" fmla="*/ 34 h 86"/>
                <a:gd name="T32" fmla="*/ 20 w 53"/>
                <a:gd name="T33" fmla="*/ 86 h 86"/>
                <a:gd name="T34" fmla="*/ 0 w 53"/>
                <a:gd name="T3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86">
                  <a:moveTo>
                    <a:pt x="0" y="86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4" y="2"/>
                    <a:pt x="15" y="2"/>
                    <a:pt x="16" y="3"/>
                  </a:cubicBezTo>
                  <a:cubicBezTo>
                    <a:pt x="17" y="4"/>
                    <a:pt x="17" y="5"/>
                    <a:pt x="18" y="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2" y="12"/>
                    <a:pt x="25" y="8"/>
                    <a:pt x="30" y="5"/>
                  </a:cubicBezTo>
                  <a:cubicBezTo>
                    <a:pt x="34" y="2"/>
                    <a:pt x="38" y="0"/>
                    <a:pt x="43" y="0"/>
                  </a:cubicBezTo>
                  <a:cubicBezTo>
                    <a:pt x="47" y="0"/>
                    <a:pt x="51" y="1"/>
                    <a:pt x="53" y="3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19"/>
                    <a:pt x="50" y="20"/>
                    <a:pt x="50" y="20"/>
                  </a:cubicBezTo>
                  <a:cubicBezTo>
                    <a:pt x="49" y="21"/>
                    <a:pt x="48" y="21"/>
                    <a:pt x="48" y="21"/>
                  </a:cubicBezTo>
                  <a:cubicBezTo>
                    <a:pt x="47" y="21"/>
                    <a:pt x="46" y="21"/>
                    <a:pt x="44" y="20"/>
                  </a:cubicBezTo>
                  <a:cubicBezTo>
                    <a:pt x="43" y="20"/>
                    <a:pt x="41" y="20"/>
                    <a:pt x="39" y="20"/>
                  </a:cubicBezTo>
                  <a:cubicBezTo>
                    <a:pt x="34" y="20"/>
                    <a:pt x="31" y="21"/>
                    <a:pt x="28" y="23"/>
                  </a:cubicBezTo>
                  <a:cubicBezTo>
                    <a:pt x="25" y="26"/>
                    <a:pt x="22" y="29"/>
                    <a:pt x="20" y="34"/>
                  </a:cubicBezTo>
                  <a:cubicBezTo>
                    <a:pt x="20" y="86"/>
                    <a:pt x="20" y="86"/>
                    <a:pt x="20" y="86"/>
                  </a:cubicBezTo>
                  <a:lnTo>
                    <a:pt x="0" y="86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5" name="Freeform 33">
              <a:extLst>
                <a:ext uri="{FF2B5EF4-FFF2-40B4-BE49-F238E27FC236}">
                  <a16:creationId xmlns:a16="http://schemas.microsoft.com/office/drawing/2014/main" id="{BC3FC40B-5EC3-41DC-AA23-C9F1F5F05F0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62" y="2192"/>
              <a:ext cx="116" cy="115"/>
            </a:xfrm>
            <a:custGeom>
              <a:avLst/>
              <a:gdLst>
                <a:gd name="T0" fmla="*/ 52 w 85"/>
                <a:gd name="T1" fmla="*/ 84 h 84"/>
                <a:gd name="T2" fmla="*/ 33 w 85"/>
                <a:gd name="T3" fmla="*/ 84 h 84"/>
                <a:gd name="T4" fmla="*/ 0 w 85"/>
                <a:gd name="T5" fmla="*/ 0 h 84"/>
                <a:gd name="T6" fmla="*/ 17 w 85"/>
                <a:gd name="T7" fmla="*/ 0 h 84"/>
                <a:gd name="T8" fmla="*/ 21 w 85"/>
                <a:gd name="T9" fmla="*/ 1 h 84"/>
                <a:gd name="T10" fmla="*/ 23 w 85"/>
                <a:gd name="T11" fmla="*/ 4 h 84"/>
                <a:gd name="T12" fmla="*/ 39 w 85"/>
                <a:gd name="T13" fmla="*/ 49 h 84"/>
                <a:gd name="T14" fmla="*/ 41 w 85"/>
                <a:gd name="T15" fmla="*/ 56 h 84"/>
                <a:gd name="T16" fmla="*/ 43 w 85"/>
                <a:gd name="T17" fmla="*/ 64 h 84"/>
                <a:gd name="T18" fmla="*/ 45 w 85"/>
                <a:gd name="T19" fmla="*/ 56 h 84"/>
                <a:gd name="T20" fmla="*/ 47 w 85"/>
                <a:gd name="T21" fmla="*/ 49 h 84"/>
                <a:gd name="T22" fmla="*/ 64 w 85"/>
                <a:gd name="T23" fmla="*/ 4 h 84"/>
                <a:gd name="T24" fmla="*/ 66 w 85"/>
                <a:gd name="T25" fmla="*/ 1 h 84"/>
                <a:gd name="T26" fmla="*/ 69 w 85"/>
                <a:gd name="T27" fmla="*/ 0 h 84"/>
                <a:gd name="T28" fmla="*/ 85 w 85"/>
                <a:gd name="T29" fmla="*/ 0 h 84"/>
                <a:gd name="T30" fmla="*/ 52 w 85"/>
                <a:gd name="T31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5" h="84">
                  <a:moveTo>
                    <a:pt x="52" y="84"/>
                  </a:moveTo>
                  <a:cubicBezTo>
                    <a:pt x="33" y="84"/>
                    <a:pt x="33" y="84"/>
                    <a:pt x="33" y="8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8" y="0"/>
                    <a:pt x="20" y="0"/>
                    <a:pt x="21" y="1"/>
                  </a:cubicBezTo>
                  <a:cubicBezTo>
                    <a:pt x="22" y="2"/>
                    <a:pt x="22" y="3"/>
                    <a:pt x="23" y="4"/>
                  </a:cubicBezTo>
                  <a:cubicBezTo>
                    <a:pt x="39" y="49"/>
                    <a:pt x="39" y="49"/>
                    <a:pt x="39" y="49"/>
                  </a:cubicBezTo>
                  <a:cubicBezTo>
                    <a:pt x="40" y="51"/>
                    <a:pt x="41" y="54"/>
                    <a:pt x="41" y="56"/>
                  </a:cubicBezTo>
                  <a:cubicBezTo>
                    <a:pt x="42" y="59"/>
                    <a:pt x="42" y="61"/>
                    <a:pt x="43" y="64"/>
                  </a:cubicBezTo>
                  <a:cubicBezTo>
                    <a:pt x="43" y="61"/>
                    <a:pt x="44" y="59"/>
                    <a:pt x="45" y="56"/>
                  </a:cubicBezTo>
                  <a:cubicBezTo>
                    <a:pt x="45" y="54"/>
                    <a:pt x="46" y="51"/>
                    <a:pt x="47" y="49"/>
                  </a:cubicBezTo>
                  <a:cubicBezTo>
                    <a:pt x="64" y="4"/>
                    <a:pt x="64" y="4"/>
                    <a:pt x="64" y="4"/>
                  </a:cubicBezTo>
                  <a:cubicBezTo>
                    <a:pt x="64" y="3"/>
                    <a:pt x="65" y="2"/>
                    <a:pt x="66" y="1"/>
                  </a:cubicBezTo>
                  <a:cubicBezTo>
                    <a:pt x="67" y="0"/>
                    <a:pt x="68" y="0"/>
                    <a:pt x="69" y="0"/>
                  </a:cubicBezTo>
                  <a:cubicBezTo>
                    <a:pt x="85" y="0"/>
                    <a:pt x="85" y="0"/>
                    <a:pt x="85" y="0"/>
                  </a:cubicBezTo>
                  <a:lnTo>
                    <a:pt x="52" y="84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6" name="Freeform 34">
              <a:extLst>
                <a:ext uri="{FF2B5EF4-FFF2-40B4-BE49-F238E27FC236}">
                  <a16:creationId xmlns:a16="http://schemas.microsoft.com/office/drawing/2014/main" id="{7C661533-4D9F-41FE-8D4D-FD38953041F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107" y="2139"/>
              <a:ext cx="35" cy="168"/>
            </a:xfrm>
            <a:custGeom>
              <a:avLst/>
              <a:gdLst>
                <a:gd name="T0" fmla="*/ 26 w 26"/>
                <a:gd name="T1" fmla="*/ 13 h 122"/>
                <a:gd name="T2" fmla="*/ 25 w 26"/>
                <a:gd name="T3" fmla="*/ 18 h 122"/>
                <a:gd name="T4" fmla="*/ 22 w 26"/>
                <a:gd name="T5" fmla="*/ 22 h 122"/>
                <a:gd name="T6" fmla="*/ 18 w 26"/>
                <a:gd name="T7" fmla="*/ 25 h 122"/>
                <a:gd name="T8" fmla="*/ 12 w 26"/>
                <a:gd name="T9" fmla="*/ 26 h 122"/>
                <a:gd name="T10" fmla="*/ 8 w 26"/>
                <a:gd name="T11" fmla="*/ 25 h 122"/>
                <a:gd name="T12" fmla="*/ 3 w 26"/>
                <a:gd name="T13" fmla="*/ 22 h 122"/>
                <a:gd name="T14" fmla="*/ 1 w 26"/>
                <a:gd name="T15" fmla="*/ 18 h 122"/>
                <a:gd name="T16" fmla="*/ 0 w 26"/>
                <a:gd name="T17" fmla="*/ 13 h 122"/>
                <a:gd name="T18" fmla="*/ 1 w 26"/>
                <a:gd name="T19" fmla="*/ 8 h 122"/>
                <a:gd name="T20" fmla="*/ 3 w 26"/>
                <a:gd name="T21" fmla="*/ 4 h 122"/>
                <a:gd name="T22" fmla="*/ 8 w 26"/>
                <a:gd name="T23" fmla="*/ 1 h 122"/>
                <a:gd name="T24" fmla="*/ 12 w 26"/>
                <a:gd name="T25" fmla="*/ 0 h 122"/>
                <a:gd name="T26" fmla="*/ 18 w 26"/>
                <a:gd name="T27" fmla="*/ 1 h 122"/>
                <a:gd name="T28" fmla="*/ 22 w 26"/>
                <a:gd name="T29" fmla="*/ 4 h 122"/>
                <a:gd name="T30" fmla="*/ 25 w 26"/>
                <a:gd name="T31" fmla="*/ 8 h 122"/>
                <a:gd name="T32" fmla="*/ 26 w 26"/>
                <a:gd name="T33" fmla="*/ 13 h 122"/>
                <a:gd name="T34" fmla="*/ 23 w 26"/>
                <a:gd name="T35" fmla="*/ 38 h 122"/>
                <a:gd name="T36" fmla="*/ 23 w 26"/>
                <a:gd name="T37" fmla="*/ 122 h 122"/>
                <a:gd name="T38" fmla="*/ 2 w 26"/>
                <a:gd name="T39" fmla="*/ 122 h 122"/>
                <a:gd name="T40" fmla="*/ 2 w 26"/>
                <a:gd name="T41" fmla="*/ 38 h 122"/>
                <a:gd name="T42" fmla="*/ 23 w 26"/>
                <a:gd name="T43" fmla="*/ 3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122">
                  <a:moveTo>
                    <a:pt x="26" y="13"/>
                  </a:moveTo>
                  <a:cubicBezTo>
                    <a:pt x="26" y="15"/>
                    <a:pt x="25" y="17"/>
                    <a:pt x="25" y="18"/>
                  </a:cubicBezTo>
                  <a:cubicBezTo>
                    <a:pt x="24" y="20"/>
                    <a:pt x="23" y="21"/>
                    <a:pt x="22" y="22"/>
                  </a:cubicBezTo>
                  <a:cubicBezTo>
                    <a:pt x="21" y="23"/>
                    <a:pt x="19" y="24"/>
                    <a:pt x="18" y="25"/>
                  </a:cubicBezTo>
                  <a:cubicBezTo>
                    <a:pt x="16" y="26"/>
                    <a:pt x="14" y="26"/>
                    <a:pt x="12" y="26"/>
                  </a:cubicBezTo>
                  <a:cubicBezTo>
                    <a:pt x="11" y="26"/>
                    <a:pt x="9" y="26"/>
                    <a:pt x="8" y="25"/>
                  </a:cubicBezTo>
                  <a:cubicBezTo>
                    <a:pt x="6" y="24"/>
                    <a:pt x="5" y="23"/>
                    <a:pt x="3" y="22"/>
                  </a:cubicBezTo>
                  <a:cubicBezTo>
                    <a:pt x="2" y="21"/>
                    <a:pt x="1" y="20"/>
                    <a:pt x="1" y="18"/>
                  </a:cubicBezTo>
                  <a:cubicBezTo>
                    <a:pt x="0" y="17"/>
                    <a:pt x="0" y="15"/>
                    <a:pt x="0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1" y="7"/>
                    <a:pt x="2" y="5"/>
                    <a:pt x="3" y="4"/>
                  </a:cubicBezTo>
                  <a:cubicBezTo>
                    <a:pt x="5" y="3"/>
                    <a:pt x="6" y="2"/>
                    <a:pt x="8" y="1"/>
                  </a:cubicBezTo>
                  <a:cubicBezTo>
                    <a:pt x="9" y="1"/>
                    <a:pt x="11" y="0"/>
                    <a:pt x="12" y="0"/>
                  </a:cubicBezTo>
                  <a:cubicBezTo>
                    <a:pt x="14" y="0"/>
                    <a:pt x="16" y="1"/>
                    <a:pt x="18" y="1"/>
                  </a:cubicBezTo>
                  <a:cubicBezTo>
                    <a:pt x="19" y="2"/>
                    <a:pt x="21" y="3"/>
                    <a:pt x="22" y="4"/>
                  </a:cubicBezTo>
                  <a:cubicBezTo>
                    <a:pt x="23" y="5"/>
                    <a:pt x="24" y="7"/>
                    <a:pt x="25" y="8"/>
                  </a:cubicBezTo>
                  <a:cubicBezTo>
                    <a:pt x="25" y="10"/>
                    <a:pt x="26" y="12"/>
                    <a:pt x="26" y="13"/>
                  </a:cubicBezTo>
                  <a:close/>
                  <a:moveTo>
                    <a:pt x="23" y="38"/>
                  </a:moveTo>
                  <a:cubicBezTo>
                    <a:pt x="23" y="122"/>
                    <a:pt x="23" y="122"/>
                    <a:pt x="23" y="122"/>
                  </a:cubicBezTo>
                  <a:cubicBezTo>
                    <a:pt x="2" y="122"/>
                    <a:pt x="2" y="122"/>
                    <a:pt x="2" y="122"/>
                  </a:cubicBezTo>
                  <a:cubicBezTo>
                    <a:pt x="2" y="38"/>
                    <a:pt x="2" y="38"/>
                    <a:pt x="2" y="38"/>
                  </a:cubicBezTo>
                  <a:lnTo>
                    <a:pt x="23" y="38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7" name="Freeform 35">
              <a:extLst>
                <a:ext uri="{FF2B5EF4-FFF2-40B4-BE49-F238E27FC236}">
                  <a16:creationId xmlns:a16="http://schemas.microsoft.com/office/drawing/2014/main" id="{21013857-1705-4715-8505-6FD6DE253D2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75" y="2190"/>
              <a:ext cx="97" cy="119"/>
            </a:xfrm>
            <a:custGeom>
              <a:avLst/>
              <a:gdLst>
                <a:gd name="T0" fmla="*/ 64 w 71"/>
                <a:gd name="T1" fmla="*/ 19 h 86"/>
                <a:gd name="T2" fmla="*/ 63 w 71"/>
                <a:gd name="T3" fmla="*/ 20 h 86"/>
                <a:gd name="T4" fmla="*/ 60 w 71"/>
                <a:gd name="T5" fmla="*/ 21 h 86"/>
                <a:gd name="T6" fmla="*/ 57 w 71"/>
                <a:gd name="T7" fmla="*/ 20 h 86"/>
                <a:gd name="T8" fmla="*/ 54 w 71"/>
                <a:gd name="T9" fmla="*/ 18 h 86"/>
                <a:gd name="T10" fmla="*/ 49 w 71"/>
                <a:gd name="T11" fmla="*/ 16 h 86"/>
                <a:gd name="T12" fmla="*/ 42 w 71"/>
                <a:gd name="T13" fmla="*/ 15 h 86"/>
                <a:gd name="T14" fmla="*/ 32 w 71"/>
                <a:gd name="T15" fmla="*/ 17 h 86"/>
                <a:gd name="T16" fmla="*/ 26 w 71"/>
                <a:gd name="T17" fmla="*/ 22 h 86"/>
                <a:gd name="T18" fmla="*/ 22 w 71"/>
                <a:gd name="T19" fmla="*/ 31 h 86"/>
                <a:gd name="T20" fmla="*/ 20 w 71"/>
                <a:gd name="T21" fmla="*/ 43 h 86"/>
                <a:gd name="T22" fmla="*/ 22 w 71"/>
                <a:gd name="T23" fmla="*/ 55 h 86"/>
                <a:gd name="T24" fmla="*/ 26 w 71"/>
                <a:gd name="T25" fmla="*/ 64 h 86"/>
                <a:gd name="T26" fmla="*/ 33 w 71"/>
                <a:gd name="T27" fmla="*/ 69 h 86"/>
                <a:gd name="T28" fmla="*/ 41 w 71"/>
                <a:gd name="T29" fmla="*/ 71 h 86"/>
                <a:gd name="T30" fmla="*/ 49 w 71"/>
                <a:gd name="T31" fmla="*/ 70 h 86"/>
                <a:gd name="T32" fmla="*/ 54 w 71"/>
                <a:gd name="T33" fmla="*/ 67 h 86"/>
                <a:gd name="T34" fmla="*/ 58 w 71"/>
                <a:gd name="T35" fmla="*/ 64 h 86"/>
                <a:gd name="T36" fmla="*/ 61 w 71"/>
                <a:gd name="T37" fmla="*/ 63 h 86"/>
                <a:gd name="T38" fmla="*/ 65 w 71"/>
                <a:gd name="T39" fmla="*/ 65 h 86"/>
                <a:gd name="T40" fmla="*/ 71 w 71"/>
                <a:gd name="T41" fmla="*/ 72 h 86"/>
                <a:gd name="T42" fmla="*/ 63 w 71"/>
                <a:gd name="T43" fmla="*/ 79 h 86"/>
                <a:gd name="T44" fmla="*/ 55 w 71"/>
                <a:gd name="T45" fmla="*/ 83 h 86"/>
                <a:gd name="T46" fmla="*/ 46 w 71"/>
                <a:gd name="T47" fmla="*/ 86 h 86"/>
                <a:gd name="T48" fmla="*/ 37 w 71"/>
                <a:gd name="T49" fmla="*/ 86 h 86"/>
                <a:gd name="T50" fmla="*/ 23 w 71"/>
                <a:gd name="T51" fmla="*/ 83 h 86"/>
                <a:gd name="T52" fmla="*/ 11 w 71"/>
                <a:gd name="T53" fmla="*/ 75 h 86"/>
                <a:gd name="T54" fmla="*/ 3 w 71"/>
                <a:gd name="T55" fmla="*/ 61 h 86"/>
                <a:gd name="T56" fmla="*/ 0 w 71"/>
                <a:gd name="T57" fmla="*/ 43 h 86"/>
                <a:gd name="T58" fmla="*/ 2 w 71"/>
                <a:gd name="T59" fmla="*/ 26 h 86"/>
                <a:gd name="T60" fmla="*/ 10 w 71"/>
                <a:gd name="T61" fmla="*/ 12 h 86"/>
                <a:gd name="T62" fmla="*/ 23 w 71"/>
                <a:gd name="T63" fmla="*/ 3 h 86"/>
                <a:gd name="T64" fmla="*/ 40 w 71"/>
                <a:gd name="T65" fmla="*/ 0 h 86"/>
                <a:gd name="T66" fmla="*/ 57 w 71"/>
                <a:gd name="T67" fmla="*/ 3 h 86"/>
                <a:gd name="T68" fmla="*/ 70 w 71"/>
                <a:gd name="T69" fmla="*/ 11 h 86"/>
                <a:gd name="T70" fmla="*/ 64 w 71"/>
                <a:gd name="T71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86">
                  <a:moveTo>
                    <a:pt x="64" y="19"/>
                  </a:moveTo>
                  <a:cubicBezTo>
                    <a:pt x="64" y="19"/>
                    <a:pt x="63" y="20"/>
                    <a:pt x="63" y="20"/>
                  </a:cubicBezTo>
                  <a:cubicBezTo>
                    <a:pt x="62" y="21"/>
                    <a:pt x="61" y="21"/>
                    <a:pt x="60" y="21"/>
                  </a:cubicBezTo>
                  <a:cubicBezTo>
                    <a:pt x="59" y="21"/>
                    <a:pt x="58" y="21"/>
                    <a:pt x="57" y="20"/>
                  </a:cubicBezTo>
                  <a:cubicBezTo>
                    <a:pt x="56" y="20"/>
                    <a:pt x="55" y="19"/>
                    <a:pt x="54" y="18"/>
                  </a:cubicBezTo>
                  <a:cubicBezTo>
                    <a:pt x="52" y="17"/>
                    <a:pt x="51" y="16"/>
                    <a:pt x="49" y="16"/>
                  </a:cubicBezTo>
                  <a:cubicBezTo>
                    <a:pt x="47" y="15"/>
                    <a:pt x="44" y="15"/>
                    <a:pt x="42" y="15"/>
                  </a:cubicBezTo>
                  <a:cubicBezTo>
                    <a:pt x="38" y="15"/>
                    <a:pt x="35" y="16"/>
                    <a:pt x="32" y="17"/>
                  </a:cubicBezTo>
                  <a:cubicBezTo>
                    <a:pt x="30" y="18"/>
                    <a:pt x="27" y="20"/>
                    <a:pt x="26" y="22"/>
                  </a:cubicBezTo>
                  <a:cubicBezTo>
                    <a:pt x="24" y="25"/>
                    <a:pt x="23" y="28"/>
                    <a:pt x="22" y="31"/>
                  </a:cubicBezTo>
                  <a:cubicBezTo>
                    <a:pt x="21" y="35"/>
                    <a:pt x="20" y="38"/>
                    <a:pt x="20" y="43"/>
                  </a:cubicBezTo>
                  <a:cubicBezTo>
                    <a:pt x="20" y="47"/>
                    <a:pt x="21" y="51"/>
                    <a:pt x="22" y="55"/>
                  </a:cubicBezTo>
                  <a:cubicBezTo>
                    <a:pt x="23" y="58"/>
                    <a:pt x="24" y="61"/>
                    <a:pt x="26" y="64"/>
                  </a:cubicBezTo>
                  <a:cubicBezTo>
                    <a:pt x="28" y="66"/>
                    <a:pt x="30" y="68"/>
                    <a:pt x="33" y="69"/>
                  </a:cubicBezTo>
                  <a:cubicBezTo>
                    <a:pt x="35" y="70"/>
                    <a:pt x="38" y="71"/>
                    <a:pt x="41" y="71"/>
                  </a:cubicBezTo>
                  <a:cubicBezTo>
                    <a:pt x="44" y="71"/>
                    <a:pt x="47" y="70"/>
                    <a:pt x="49" y="70"/>
                  </a:cubicBezTo>
                  <a:cubicBezTo>
                    <a:pt x="51" y="69"/>
                    <a:pt x="53" y="68"/>
                    <a:pt x="54" y="67"/>
                  </a:cubicBezTo>
                  <a:cubicBezTo>
                    <a:pt x="55" y="66"/>
                    <a:pt x="57" y="65"/>
                    <a:pt x="58" y="64"/>
                  </a:cubicBezTo>
                  <a:cubicBezTo>
                    <a:pt x="59" y="64"/>
                    <a:pt x="60" y="63"/>
                    <a:pt x="61" y="63"/>
                  </a:cubicBezTo>
                  <a:cubicBezTo>
                    <a:pt x="63" y="63"/>
                    <a:pt x="64" y="64"/>
                    <a:pt x="65" y="65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8" y="75"/>
                    <a:pt x="66" y="77"/>
                    <a:pt x="63" y="79"/>
                  </a:cubicBezTo>
                  <a:cubicBezTo>
                    <a:pt x="61" y="81"/>
                    <a:pt x="58" y="82"/>
                    <a:pt x="55" y="83"/>
                  </a:cubicBezTo>
                  <a:cubicBezTo>
                    <a:pt x="52" y="84"/>
                    <a:pt x="49" y="85"/>
                    <a:pt x="46" y="86"/>
                  </a:cubicBezTo>
                  <a:cubicBezTo>
                    <a:pt x="43" y="86"/>
                    <a:pt x="40" y="86"/>
                    <a:pt x="37" y="86"/>
                  </a:cubicBezTo>
                  <a:cubicBezTo>
                    <a:pt x="32" y="86"/>
                    <a:pt x="27" y="85"/>
                    <a:pt x="23" y="83"/>
                  </a:cubicBezTo>
                  <a:cubicBezTo>
                    <a:pt x="18" y="81"/>
                    <a:pt x="14" y="79"/>
                    <a:pt x="11" y="75"/>
                  </a:cubicBezTo>
                  <a:cubicBezTo>
                    <a:pt x="7" y="71"/>
                    <a:pt x="5" y="67"/>
                    <a:pt x="3" y="61"/>
                  </a:cubicBezTo>
                  <a:cubicBezTo>
                    <a:pt x="1" y="56"/>
                    <a:pt x="0" y="50"/>
                    <a:pt x="0" y="43"/>
                  </a:cubicBezTo>
                  <a:cubicBezTo>
                    <a:pt x="0" y="37"/>
                    <a:pt x="1" y="31"/>
                    <a:pt x="2" y="26"/>
                  </a:cubicBezTo>
                  <a:cubicBezTo>
                    <a:pt x="4" y="20"/>
                    <a:pt x="7" y="16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ubicBezTo>
                    <a:pt x="47" y="0"/>
                    <a:pt x="52" y="1"/>
                    <a:pt x="57" y="3"/>
                  </a:cubicBezTo>
                  <a:cubicBezTo>
                    <a:pt x="62" y="5"/>
                    <a:pt x="66" y="7"/>
                    <a:pt x="70" y="11"/>
                  </a:cubicBezTo>
                  <a:lnTo>
                    <a:pt x="64" y="19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8" name="Freeform 36">
              <a:extLst>
                <a:ext uri="{FF2B5EF4-FFF2-40B4-BE49-F238E27FC236}">
                  <a16:creationId xmlns:a16="http://schemas.microsoft.com/office/drawing/2014/main" id="{D7B4CD7E-34CB-471C-9A14-0D09A5AD9E0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295" y="2190"/>
              <a:ext cx="105" cy="119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60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60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9" name="Freeform 37">
              <a:extLst>
                <a:ext uri="{FF2B5EF4-FFF2-40B4-BE49-F238E27FC236}">
                  <a16:creationId xmlns:a16="http://schemas.microsoft.com/office/drawing/2014/main" id="{3D8F6E6F-D610-463F-AE61-4FD67F932C3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424" y="2190"/>
              <a:ext cx="86" cy="119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2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2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4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cxnSp>
        <p:nvCxnSpPr>
          <p:cNvPr id="60" name="Connecteur droit 59">
            <a:extLst>
              <a:ext uri="{FF2B5EF4-FFF2-40B4-BE49-F238E27FC236}">
                <a16:creationId xmlns:a16="http://schemas.microsoft.com/office/drawing/2014/main" id="{1C7B6768-7F43-4A3D-B5E6-98CCF5966EB1}"/>
              </a:ext>
            </a:extLst>
          </p:cNvPr>
          <p:cNvCxnSpPr>
            <a:cxnSpLocks/>
          </p:cNvCxnSpPr>
          <p:nvPr userDrawn="1"/>
        </p:nvCxnSpPr>
        <p:spPr>
          <a:xfrm>
            <a:off x="5556000" y="1484669"/>
            <a:ext cx="1080000" cy="0"/>
          </a:xfrm>
          <a:prstGeom prst="line">
            <a:avLst/>
          </a:prstGeom>
          <a:ln w="25400" cmpd="sng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2973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ablea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40025C-4D4A-4C56-99A3-CC030B51C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403123"/>
            <a:ext cx="10728000" cy="890661"/>
          </a:xfrm>
        </p:spPr>
        <p:txBody>
          <a:bodyPr anchor="b" anchorCtr="0">
            <a:normAutofit/>
          </a:bodyPr>
          <a:lstStyle>
            <a:lvl1pPr algn="ctr">
              <a:defRPr sz="400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8802B44-4A59-47B8-96AD-0EEBF2CE2A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48000" y="6287526"/>
            <a:ext cx="900000" cy="365125"/>
          </a:xfrm>
        </p:spPr>
        <p:txBody>
          <a:bodyPr/>
          <a:lstStyle>
            <a:lvl1pPr>
              <a:defRPr sz="1000"/>
            </a:lvl1pPr>
          </a:lstStyle>
          <a:p>
            <a:fld id="{546A2045-5E15-473D-A1FC-627A4DE879E7}" type="datetime1">
              <a:rPr lang="fr-FR" smtClean="0"/>
              <a:pPr/>
              <a:t>29/07/2020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C656726-0118-4117-8376-7AAECCD9F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000" y="6287526"/>
            <a:ext cx="8100000" cy="365125"/>
          </a:xfrm>
        </p:spPr>
        <p:txBody>
          <a:bodyPr/>
          <a:lstStyle/>
          <a:p>
            <a:r>
              <a:rPr lang="fr-FR" dirty="0"/>
              <a:t>Titre de votre présentation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1ADDECB-A4CB-46C6-A4A3-67426FFFF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28000" y="216000"/>
            <a:ext cx="720000" cy="365125"/>
          </a:xfrm>
        </p:spPr>
        <p:txBody>
          <a:bodyPr/>
          <a:lstStyle/>
          <a:p>
            <a:fld id="{6FC0D52B-8F1C-46D1-AD6E-09D0B9F6DDB5}" type="slidenum">
              <a:rPr lang="fr-FR" smtClean="0"/>
              <a:t>‹N°›</a:t>
            </a:fld>
            <a:endParaRPr lang="fr-FR" dirty="0"/>
          </a:p>
        </p:txBody>
      </p:sp>
      <p:grpSp>
        <p:nvGrpSpPr>
          <p:cNvPr id="17" name="Group 4">
            <a:extLst>
              <a:ext uri="{FF2B5EF4-FFF2-40B4-BE49-F238E27FC236}">
                <a16:creationId xmlns:a16="http://schemas.microsoft.com/office/drawing/2014/main" id="{F50EFC99-4B42-4C2B-A826-7779D6BB4F4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9022117" y="6391740"/>
            <a:ext cx="2429683" cy="165086"/>
            <a:chOff x="3183" y="2079"/>
            <a:chExt cx="4327" cy="294"/>
          </a:xfrm>
        </p:grpSpPr>
        <p:sp>
          <p:nvSpPr>
            <p:cNvPr id="27" name="Freeform 5">
              <a:extLst>
                <a:ext uri="{FF2B5EF4-FFF2-40B4-BE49-F238E27FC236}">
                  <a16:creationId xmlns:a16="http://schemas.microsoft.com/office/drawing/2014/main" id="{EF1C1BF7-42FF-4C02-AF8E-AF8C7338F7F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61" y="2144"/>
              <a:ext cx="155" cy="165"/>
            </a:xfrm>
            <a:custGeom>
              <a:avLst/>
              <a:gdLst>
                <a:gd name="T0" fmla="*/ 45 w 155"/>
                <a:gd name="T1" fmla="*/ 66 h 165"/>
                <a:gd name="T2" fmla="*/ 91 w 155"/>
                <a:gd name="T3" fmla="*/ 70 h 165"/>
                <a:gd name="T4" fmla="*/ 155 w 155"/>
                <a:gd name="T5" fmla="*/ 165 h 165"/>
                <a:gd name="T6" fmla="*/ 102 w 155"/>
                <a:gd name="T7" fmla="*/ 165 h 165"/>
                <a:gd name="T8" fmla="*/ 61 w 155"/>
                <a:gd name="T9" fmla="*/ 106 h 165"/>
                <a:gd name="T10" fmla="*/ 45 w 155"/>
                <a:gd name="T11" fmla="*/ 125 h 165"/>
                <a:gd name="T12" fmla="*/ 45 w 155"/>
                <a:gd name="T13" fmla="*/ 165 h 165"/>
                <a:gd name="T14" fmla="*/ 0 w 155"/>
                <a:gd name="T15" fmla="*/ 165 h 165"/>
                <a:gd name="T16" fmla="*/ 0 w 155"/>
                <a:gd name="T17" fmla="*/ 0 h 165"/>
                <a:gd name="T18" fmla="*/ 45 w 155"/>
                <a:gd name="T19" fmla="*/ 0 h 165"/>
                <a:gd name="T20" fmla="*/ 45 w 155"/>
                <a:gd name="T21" fmla="*/ 6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5" h="165">
                  <a:moveTo>
                    <a:pt x="45" y="66"/>
                  </a:moveTo>
                  <a:lnTo>
                    <a:pt x="91" y="70"/>
                  </a:lnTo>
                  <a:lnTo>
                    <a:pt x="155" y="165"/>
                  </a:lnTo>
                  <a:lnTo>
                    <a:pt x="102" y="165"/>
                  </a:lnTo>
                  <a:lnTo>
                    <a:pt x="61" y="106"/>
                  </a:lnTo>
                  <a:lnTo>
                    <a:pt x="45" y="125"/>
                  </a:lnTo>
                  <a:lnTo>
                    <a:pt x="45" y="165"/>
                  </a:lnTo>
                  <a:lnTo>
                    <a:pt x="0" y="165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66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6">
              <a:extLst>
                <a:ext uri="{FF2B5EF4-FFF2-40B4-BE49-F238E27FC236}">
                  <a16:creationId xmlns:a16="http://schemas.microsoft.com/office/drawing/2014/main" id="{9CDA6E65-A1F6-4ECB-A36D-561856E3870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61" y="2144"/>
              <a:ext cx="155" cy="165"/>
            </a:xfrm>
            <a:custGeom>
              <a:avLst/>
              <a:gdLst>
                <a:gd name="T0" fmla="*/ 45 w 155"/>
                <a:gd name="T1" fmla="*/ 66 h 165"/>
                <a:gd name="T2" fmla="*/ 91 w 155"/>
                <a:gd name="T3" fmla="*/ 70 h 165"/>
                <a:gd name="T4" fmla="*/ 155 w 155"/>
                <a:gd name="T5" fmla="*/ 165 h 165"/>
                <a:gd name="T6" fmla="*/ 102 w 155"/>
                <a:gd name="T7" fmla="*/ 165 h 165"/>
                <a:gd name="T8" fmla="*/ 61 w 155"/>
                <a:gd name="T9" fmla="*/ 106 h 165"/>
                <a:gd name="T10" fmla="*/ 45 w 155"/>
                <a:gd name="T11" fmla="*/ 125 h 165"/>
                <a:gd name="T12" fmla="*/ 45 w 155"/>
                <a:gd name="T13" fmla="*/ 165 h 165"/>
                <a:gd name="T14" fmla="*/ 0 w 155"/>
                <a:gd name="T15" fmla="*/ 165 h 165"/>
                <a:gd name="T16" fmla="*/ 0 w 155"/>
                <a:gd name="T17" fmla="*/ 0 h 165"/>
                <a:gd name="T18" fmla="*/ 45 w 155"/>
                <a:gd name="T19" fmla="*/ 0 h 165"/>
                <a:gd name="T20" fmla="*/ 45 w 155"/>
                <a:gd name="T21" fmla="*/ 6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5" h="165">
                  <a:moveTo>
                    <a:pt x="45" y="66"/>
                  </a:moveTo>
                  <a:lnTo>
                    <a:pt x="91" y="70"/>
                  </a:lnTo>
                  <a:lnTo>
                    <a:pt x="155" y="165"/>
                  </a:lnTo>
                  <a:lnTo>
                    <a:pt x="102" y="165"/>
                  </a:lnTo>
                  <a:lnTo>
                    <a:pt x="61" y="106"/>
                  </a:lnTo>
                  <a:lnTo>
                    <a:pt x="45" y="125"/>
                  </a:lnTo>
                  <a:lnTo>
                    <a:pt x="45" y="165"/>
                  </a:lnTo>
                  <a:lnTo>
                    <a:pt x="0" y="165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6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7">
              <a:extLst>
                <a:ext uri="{FF2B5EF4-FFF2-40B4-BE49-F238E27FC236}">
                  <a16:creationId xmlns:a16="http://schemas.microsoft.com/office/drawing/2014/main" id="{B9E9D671-9C90-4EC7-ABC9-6E6E90718F3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35" y="2144"/>
              <a:ext cx="127" cy="165"/>
            </a:xfrm>
            <a:custGeom>
              <a:avLst/>
              <a:gdLst>
                <a:gd name="T0" fmla="*/ 44 w 127"/>
                <a:gd name="T1" fmla="*/ 39 h 165"/>
                <a:gd name="T2" fmla="*/ 0 w 127"/>
                <a:gd name="T3" fmla="*/ 39 h 165"/>
                <a:gd name="T4" fmla="*/ 0 w 127"/>
                <a:gd name="T5" fmla="*/ 0 h 165"/>
                <a:gd name="T6" fmla="*/ 127 w 127"/>
                <a:gd name="T7" fmla="*/ 0 h 165"/>
                <a:gd name="T8" fmla="*/ 127 w 127"/>
                <a:gd name="T9" fmla="*/ 39 h 165"/>
                <a:gd name="T10" fmla="*/ 83 w 127"/>
                <a:gd name="T11" fmla="*/ 39 h 165"/>
                <a:gd name="T12" fmla="*/ 83 w 127"/>
                <a:gd name="T13" fmla="*/ 165 h 165"/>
                <a:gd name="T14" fmla="*/ 44 w 127"/>
                <a:gd name="T15" fmla="*/ 165 h 165"/>
                <a:gd name="T16" fmla="*/ 44 w 127"/>
                <a:gd name="T17" fmla="*/ 39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165">
                  <a:moveTo>
                    <a:pt x="44" y="39"/>
                  </a:moveTo>
                  <a:lnTo>
                    <a:pt x="0" y="39"/>
                  </a:lnTo>
                  <a:lnTo>
                    <a:pt x="0" y="0"/>
                  </a:lnTo>
                  <a:lnTo>
                    <a:pt x="127" y="0"/>
                  </a:lnTo>
                  <a:lnTo>
                    <a:pt x="127" y="39"/>
                  </a:lnTo>
                  <a:lnTo>
                    <a:pt x="83" y="39"/>
                  </a:lnTo>
                  <a:lnTo>
                    <a:pt x="83" y="165"/>
                  </a:lnTo>
                  <a:lnTo>
                    <a:pt x="44" y="165"/>
                  </a:lnTo>
                  <a:lnTo>
                    <a:pt x="44" y="39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8">
              <a:extLst>
                <a:ext uri="{FF2B5EF4-FFF2-40B4-BE49-F238E27FC236}">
                  <a16:creationId xmlns:a16="http://schemas.microsoft.com/office/drawing/2014/main" id="{DAA38AA6-749D-4748-9326-77012203D3C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678" y="2144"/>
              <a:ext cx="153" cy="163"/>
            </a:xfrm>
            <a:custGeom>
              <a:avLst/>
              <a:gdLst>
                <a:gd name="T0" fmla="*/ 56 w 112"/>
                <a:gd name="T1" fmla="*/ 119 h 119"/>
                <a:gd name="T2" fmla="*/ 34 w 112"/>
                <a:gd name="T3" fmla="*/ 115 h 119"/>
                <a:gd name="T4" fmla="*/ 16 w 112"/>
                <a:gd name="T5" fmla="*/ 102 h 119"/>
                <a:gd name="T6" fmla="*/ 4 w 112"/>
                <a:gd name="T7" fmla="*/ 83 h 119"/>
                <a:gd name="T8" fmla="*/ 0 w 112"/>
                <a:gd name="T9" fmla="*/ 60 h 119"/>
                <a:gd name="T10" fmla="*/ 0 w 112"/>
                <a:gd name="T11" fmla="*/ 60 h 119"/>
                <a:gd name="T12" fmla="*/ 4 w 112"/>
                <a:gd name="T13" fmla="*/ 37 h 119"/>
                <a:gd name="T14" fmla="*/ 16 w 112"/>
                <a:gd name="T15" fmla="*/ 18 h 119"/>
                <a:gd name="T16" fmla="*/ 34 w 112"/>
                <a:gd name="T17" fmla="*/ 5 h 119"/>
                <a:gd name="T18" fmla="*/ 56 w 112"/>
                <a:gd name="T19" fmla="*/ 0 h 119"/>
                <a:gd name="T20" fmla="*/ 79 w 112"/>
                <a:gd name="T21" fmla="*/ 5 h 119"/>
                <a:gd name="T22" fmla="*/ 96 w 112"/>
                <a:gd name="T23" fmla="*/ 18 h 119"/>
                <a:gd name="T24" fmla="*/ 108 w 112"/>
                <a:gd name="T25" fmla="*/ 37 h 119"/>
                <a:gd name="T26" fmla="*/ 112 w 112"/>
                <a:gd name="T27" fmla="*/ 60 h 119"/>
                <a:gd name="T28" fmla="*/ 112 w 112"/>
                <a:gd name="T29" fmla="*/ 60 h 119"/>
                <a:gd name="T30" fmla="*/ 108 w 112"/>
                <a:gd name="T31" fmla="*/ 83 h 119"/>
                <a:gd name="T32" fmla="*/ 96 w 112"/>
                <a:gd name="T33" fmla="*/ 102 h 119"/>
                <a:gd name="T34" fmla="*/ 78 w 112"/>
                <a:gd name="T35" fmla="*/ 115 h 119"/>
                <a:gd name="T36" fmla="*/ 56 w 112"/>
                <a:gd name="T37" fmla="*/ 119 h 119"/>
                <a:gd name="T38" fmla="*/ 56 w 112"/>
                <a:gd name="T39" fmla="*/ 91 h 119"/>
                <a:gd name="T40" fmla="*/ 67 w 112"/>
                <a:gd name="T41" fmla="*/ 88 h 119"/>
                <a:gd name="T42" fmla="*/ 75 w 112"/>
                <a:gd name="T43" fmla="*/ 82 h 119"/>
                <a:gd name="T44" fmla="*/ 81 w 112"/>
                <a:gd name="T45" fmla="*/ 72 h 119"/>
                <a:gd name="T46" fmla="*/ 83 w 112"/>
                <a:gd name="T47" fmla="*/ 60 h 119"/>
                <a:gd name="T48" fmla="*/ 83 w 112"/>
                <a:gd name="T49" fmla="*/ 60 h 119"/>
                <a:gd name="T50" fmla="*/ 81 w 112"/>
                <a:gd name="T51" fmla="*/ 48 h 119"/>
                <a:gd name="T52" fmla="*/ 75 w 112"/>
                <a:gd name="T53" fmla="*/ 38 h 119"/>
                <a:gd name="T54" fmla="*/ 67 w 112"/>
                <a:gd name="T55" fmla="*/ 32 h 119"/>
                <a:gd name="T56" fmla="*/ 56 w 112"/>
                <a:gd name="T57" fmla="*/ 29 h 119"/>
                <a:gd name="T58" fmla="*/ 45 w 112"/>
                <a:gd name="T59" fmla="*/ 32 h 119"/>
                <a:gd name="T60" fmla="*/ 37 w 112"/>
                <a:gd name="T61" fmla="*/ 38 h 119"/>
                <a:gd name="T62" fmla="*/ 31 w 112"/>
                <a:gd name="T63" fmla="*/ 48 h 119"/>
                <a:gd name="T64" fmla="*/ 29 w 112"/>
                <a:gd name="T65" fmla="*/ 60 h 119"/>
                <a:gd name="T66" fmla="*/ 29 w 112"/>
                <a:gd name="T67" fmla="*/ 60 h 119"/>
                <a:gd name="T68" fmla="*/ 31 w 112"/>
                <a:gd name="T69" fmla="*/ 72 h 119"/>
                <a:gd name="T70" fmla="*/ 37 w 112"/>
                <a:gd name="T71" fmla="*/ 81 h 119"/>
                <a:gd name="T72" fmla="*/ 45 w 112"/>
                <a:gd name="T73" fmla="*/ 88 h 119"/>
                <a:gd name="T74" fmla="*/ 56 w 112"/>
                <a:gd name="T75" fmla="*/ 91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2" h="119">
                  <a:moveTo>
                    <a:pt x="56" y="119"/>
                  </a:moveTo>
                  <a:cubicBezTo>
                    <a:pt x="48" y="119"/>
                    <a:pt x="40" y="118"/>
                    <a:pt x="34" y="115"/>
                  </a:cubicBezTo>
                  <a:cubicBezTo>
                    <a:pt x="27" y="112"/>
                    <a:pt x="21" y="107"/>
                    <a:pt x="16" y="102"/>
                  </a:cubicBezTo>
                  <a:cubicBezTo>
                    <a:pt x="11" y="97"/>
                    <a:pt x="7" y="90"/>
                    <a:pt x="4" y="83"/>
                  </a:cubicBezTo>
                  <a:cubicBezTo>
                    <a:pt x="1" y="76"/>
                    <a:pt x="0" y="68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52"/>
                    <a:pt x="1" y="44"/>
                    <a:pt x="4" y="37"/>
                  </a:cubicBezTo>
                  <a:cubicBezTo>
                    <a:pt x="7" y="30"/>
                    <a:pt x="11" y="23"/>
                    <a:pt x="16" y="18"/>
                  </a:cubicBezTo>
                  <a:cubicBezTo>
                    <a:pt x="21" y="12"/>
                    <a:pt x="27" y="8"/>
                    <a:pt x="34" y="5"/>
                  </a:cubicBezTo>
                  <a:cubicBezTo>
                    <a:pt x="41" y="2"/>
                    <a:pt x="48" y="0"/>
                    <a:pt x="56" y="0"/>
                  </a:cubicBezTo>
                  <a:cubicBezTo>
                    <a:pt x="64" y="0"/>
                    <a:pt x="72" y="2"/>
                    <a:pt x="79" y="5"/>
                  </a:cubicBezTo>
                  <a:cubicBezTo>
                    <a:pt x="85" y="8"/>
                    <a:pt x="91" y="12"/>
                    <a:pt x="96" y="18"/>
                  </a:cubicBezTo>
                  <a:cubicBezTo>
                    <a:pt x="101" y="23"/>
                    <a:pt x="105" y="29"/>
                    <a:pt x="108" y="37"/>
                  </a:cubicBezTo>
                  <a:cubicBezTo>
                    <a:pt x="111" y="44"/>
                    <a:pt x="112" y="51"/>
                    <a:pt x="112" y="60"/>
                  </a:cubicBezTo>
                  <a:cubicBezTo>
                    <a:pt x="112" y="60"/>
                    <a:pt x="112" y="60"/>
                    <a:pt x="112" y="60"/>
                  </a:cubicBezTo>
                  <a:cubicBezTo>
                    <a:pt x="112" y="68"/>
                    <a:pt x="111" y="76"/>
                    <a:pt x="108" y="83"/>
                  </a:cubicBezTo>
                  <a:cubicBezTo>
                    <a:pt x="105" y="90"/>
                    <a:pt x="101" y="97"/>
                    <a:pt x="96" y="102"/>
                  </a:cubicBezTo>
                  <a:cubicBezTo>
                    <a:pt x="91" y="107"/>
                    <a:pt x="85" y="112"/>
                    <a:pt x="78" y="115"/>
                  </a:cubicBezTo>
                  <a:cubicBezTo>
                    <a:pt x="71" y="118"/>
                    <a:pt x="64" y="119"/>
                    <a:pt x="56" y="119"/>
                  </a:cubicBezTo>
                  <a:close/>
                  <a:moveTo>
                    <a:pt x="56" y="91"/>
                  </a:moveTo>
                  <a:cubicBezTo>
                    <a:pt x="60" y="91"/>
                    <a:pt x="64" y="90"/>
                    <a:pt x="67" y="88"/>
                  </a:cubicBezTo>
                  <a:cubicBezTo>
                    <a:pt x="70" y="87"/>
                    <a:pt x="73" y="85"/>
                    <a:pt x="75" y="82"/>
                  </a:cubicBezTo>
                  <a:cubicBezTo>
                    <a:pt x="78" y="79"/>
                    <a:pt x="80" y="76"/>
                    <a:pt x="81" y="72"/>
                  </a:cubicBezTo>
                  <a:cubicBezTo>
                    <a:pt x="82" y="68"/>
                    <a:pt x="83" y="64"/>
                    <a:pt x="83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56"/>
                    <a:pt x="82" y="52"/>
                    <a:pt x="81" y="48"/>
                  </a:cubicBezTo>
                  <a:cubicBezTo>
                    <a:pt x="80" y="44"/>
                    <a:pt x="78" y="41"/>
                    <a:pt x="75" y="38"/>
                  </a:cubicBezTo>
                  <a:cubicBezTo>
                    <a:pt x="73" y="36"/>
                    <a:pt x="70" y="33"/>
                    <a:pt x="67" y="32"/>
                  </a:cubicBezTo>
                  <a:cubicBezTo>
                    <a:pt x="63" y="30"/>
                    <a:pt x="60" y="29"/>
                    <a:pt x="56" y="29"/>
                  </a:cubicBezTo>
                  <a:cubicBezTo>
                    <a:pt x="52" y="29"/>
                    <a:pt x="48" y="30"/>
                    <a:pt x="45" y="32"/>
                  </a:cubicBezTo>
                  <a:cubicBezTo>
                    <a:pt x="42" y="33"/>
                    <a:pt x="39" y="35"/>
                    <a:pt x="37" y="38"/>
                  </a:cubicBezTo>
                  <a:cubicBezTo>
                    <a:pt x="34" y="41"/>
                    <a:pt x="33" y="44"/>
                    <a:pt x="31" y="48"/>
                  </a:cubicBezTo>
                  <a:cubicBezTo>
                    <a:pt x="30" y="52"/>
                    <a:pt x="29" y="55"/>
                    <a:pt x="29" y="60"/>
                  </a:cubicBezTo>
                  <a:cubicBezTo>
                    <a:pt x="29" y="60"/>
                    <a:pt x="29" y="60"/>
                    <a:pt x="29" y="60"/>
                  </a:cubicBezTo>
                  <a:cubicBezTo>
                    <a:pt x="29" y="64"/>
                    <a:pt x="30" y="68"/>
                    <a:pt x="31" y="72"/>
                  </a:cubicBezTo>
                  <a:cubicBezTo>
                    <a:pt x="33" y="75"/>
                    <a:pt x="34" y="79"/>
                    <a:pt x="37" y="81"/>
                  </a:cubicBezTo>
                  <a:cubicBezTo>
                    <a:pt x="39" y="84"/>
                    <a:pt x="42" y="87"/>
                    <a:pt x="45" y="88"/>
                  </a:cubicBezTo>
                  <a:cubicBezTo>
                    <a:pt x="49" y="90"/>
                    <a:pt x="52" y="91"/>
                    <a:pt x="56" y="91"/>
                  </a:cubicBez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9">
              <a:extLst>
                <a:ext uri="{FF2B5EF4-FFF2-40B4-BE49-F238E27FC236}">
                  <a16:creationId xmlns:a16="http://schemas.microsoft.com/office/drawing/2014/main" id="{F4CF7597-32DC-4F8A-90E8-48F77867E0A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83" y="2144"/>
              <a:ext cx="156" cy="165"/>
            </a:xfrm>
            <a:custGeom>
              <a:avLst/>
              <a:gdLst>
                <a:gd name="T0" fmla="*/ 115 w 156"/>
                <a:gd name="T1" fmla="*/ 165 h 165"/>
                <a:gd name="T2" fmla="*/ 156 w 156"/>
                <a:gd name="T3" fmla="*/ 165 h 165"/>
                <a:gd name="T4" fmla="*/ 96 w 156"/>
                <a:gd name="T5" fmla="*/ 0 h 165"/>
                <a:gd name="T6" fmla="*/ 59 w 156"/>
                <a:gd name="T7" fmla="*/ 0 h 165"/>
                <a:gd name="T8" fmla="*/ 0 w 156"/>
                <a:gd name="T9" fmla="*/ 165 h 165"/>
                <a:gd name="T10" fmla="*/ 41 w 156"/>
                <a:gd name="T11" fmla="*/ 165 h 165"/>
                <a:gd name="T12" fmla="*/ 51 w 156"/>
                <a:gd name="T13" fmla="*/ 134 h 165"/>
                <a:gd name="T14" fmla="*/ 85 w 156"/>
                <a:gd name="T15" fmla="*/ 134 h 165"/>
                <a:gd name="T16" fmla="*/ 77 w 156"/>
                <a:gd name="T17" fmla="*/ 106 h 165"/>
                <a:gd name="T18" fmla="*/ 60 w 156"/>
                <a:gd name="T19" fmla="*/ 106 h 165"/>
                <a:gd name="T20" fmla="*/ 78 w 156"/>
                <a:gd name="T21" fmla="*/ 55 h 165"/>
                <a:gd name="T22" fmla="*/ 115 w 156"/>
                <a:gd name="T23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6" h="165">
                  <a:moveTo>
                    <a:pt x="115" y="165"/>
                  </a:moveTo>
                  <a:lnTo>
                    <a:pt x="156" y="165"/>
                  </a:lnTo>
                  <a:lnTo>
                    <a:pt x="96" y="0"/>
                  </a:lnTo>
                  <a:lnTo>
                    <a:pt x="59" y="0"/>
                  </a:lnTo>
                  <a:lnTo>
                    <a:pt x="0" y="165"/>
                  </a:lnTo>
                  <a:lnTo>
                    <a:pt x="41" y="165"/>
                  </a:lnTo>
                  <a:lnTo>
                    <a:pt x="51" y="134"/>
                  </a:lnTo>
                  <a:lnTo>
                    <a:pt x="85" y="134"/>
                  </a:lnTo>
                  <a:lnTo>
                    <a:pt x="77" y="106"/>
                  </a:lnTo>
                  <a:lnTo>
                    <a:pt x="60" y="106"/>
                  </a:lnTo>
                  <a:lnTo>
                    <a:pt x="78" y="55"/>
                  </a:lnTo>
                  <a:lnTo>
                    <a:pt x="115" y="165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10">
              <a:extLst>
                <a:ext uri="{FF2B5EF4-FFF2-40B4-BE49-F238E27FC236}">
                  <a16:creationId xmlns:a16="http://schemas.microsoft.com/office/drawing/2014/main" id="{B2983A47-9364-4AA2-8146-6B8D89142AB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361" y="2144"/>
              <a:ext cx="154" cy="125"/>
            </a:xfrm>
            <a:custGeom>
              <a:avLst/>
              <a:gdLst>
                <a:gd name="T0" fmla="*/ 45 w 154"/>
                <a:gd name="T1" fmla="*/ 66 h 125"/>
                <a:gd name="T2" fmla="*/ 0 w 154"/>
                <a:gd name="T3" fmla="*/ 6 h 125"/>
                <a:gd name="T4" fmla="*/ 0 w 154"/>
                <a:gd name="T5" fmla="*/ 64 h 125"/>
                <a:gd name="T6" fmla="*/ 45 w 154"/>
                <a:gd name="T7" fmla="*/ 125 h 125"/>
                <a:gd name="T8" fmla="*/ 154 w 154"/>
                <a:gd name="T9" fmla="*/ 0 h 125"/>
                <a:gd name="T10" fmla="*/ 100 w 154"/>
                <a:gd name="T11" fmla="*/ 1 h 125"/>
                <a:gd name="T12" fmla="*/ 45 w 154"/>
                <a:gd name="T13" fmla="*/ 66 h 125"/>
                <a:gd name="T14" fmla="*/ 42 w 154"/>
                <a:gd name="T15" fmla="*/ 64 h 125"/>
                <a:gd name="T16" fmla="*/ 42 w 154"/>
                <a:gd name="T17" fmla="*/ 6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25">
                  <a:moveTo>
                    <a:pt x="45" y="66"/>
                  </a:moveTo>
                  <a:lnTo>
                    <a:pt x="0" y="6"/>
                  </a:lnTo>
                  <a:lnTo>
                    <a:pt x="0" y="64"/>
                  </a:lnTo>
                  <a:lnTo>
                    <a:pt x="45" y="125"/>
                  </a:lnTo>
                  <a:lnTo>
                    <a:pt x="154" y="0"/>
                  </a:lnTo>
                  <a:lnTo>
                    <a:pt x="100" y="1"/>
                  </a:lnTo>
                  <a:lnTo>
                    <a:pt x="45" y="66"/>
                  </a:lnTo>
                  <a:close/>
                  <a:moveTo>
                    <a:pt x="42" y="64"/>
                  </a:moveTo>
                  <a:lnTo>
                    <a:pt x="42" y="64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" name="Freeform 11">
              <a:extLst>
                <a:ext uri="{FF2B5EF4-FFF2-40B4-BE49-F238E27FC236}">
                  <a16:creationId xmlns:a16="http://schemas.microsoft.com/office/drawing/2014/main" id="{0C6830BE-914B-4836-B0AF-1AB6049F3AC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361" y="2144"/>
              <a:ext cx="154" cy="125"/>
            </a:xfrm>
            <a:custGeom>
              <a:avLst/>
              <a:gdLst>
                <a:gd name="T0" fmla="*/ 45 w 154"/>
                <a:gd name="T1" fmla="*/ 66 h 125"/>
                <a:gd name="T2" fmla="*/ 0 w 154"/>
                <a:gd name="T3" fmla="*/ 6 h 125"/>
                <a:gd name="T4" fmla="*/ 0 w 154"/>
                <a:gd name="T5" fmla="*/ 64 h 125"/>
                <a:gd name="T6" fmla="*/ 45 w 154"/>
                <a:gd name="T7" fmla="*/ 125 h 125"/>
                <a:gd name="T8" fmla="*/ 154 w 154"/>
                <a:gd name="T9" fmla="*/ 0 h 125"/>
                <a:gd name="T10" fmla="*/ 100 w 154"/>
                <a:gd name="T11" fmla="*/ 1 h 125"/>
                <a:gd name="T12" fmla="*/ 45 w 154"/>
                <a:gd name="T13" fmla="*/ 66 h 125"/>
                <a:gd name="T14" fmla="*/ 42 w 154"/>
                <a:gd name="T15" fmla="*/ 64 h 125"/>
                <a:gd name="T16" fmla="*/ 42 w 154"/>
                <a:gd name="T17" fmla="*/ 6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25">
                  <a:moveTo>
                    <a:pt x="45" y="66"/>
                  </a:moveTo>
                  <a:lnTo>
                    <a:pt x="0" y="6"/>
                  </a:lnTo>
                  <a:lnTo>
                    <a:pt x="0" y="64"/>
                  </a:lnTo>
                  <a:lnTo>
                    <a:pt x="45" y="125"/>
                  </a:lnTo>
                  <a:lnTo>
                    <a:pt x="154" y="0"/>
                  </a:lnTo>
                  <a:lnTo>
                    <a:pt x="100" y="1"/>
                  </a:lnTo>
                  <a:lnTo>
                    <a:pt x="45" y="66"/>
                  </a:lnTo>
                  <a:moveTo>
                    <a:pt x="42" y="64"/>
                  </a:moveTo>
                  <a:lnTo>
                    <a:pt x="42" y="6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" name="Freeform 12">
              <a:extLst>
                <a:ext uri="{FF2B5EF4-FFF2-40B4-BE49-F238E27FC236}">
                  <a16:creationId xmlns:a16="http://schemas.microsoft.com/office/drawing/2014/main" id="{695AAB06-A616-4354-A9A2-3B06D0AE02E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09" y="2079"/>
              <a:ext cx="166" cy="294"/>
            </a:xfrm>
            <a:custGeom>
              <a:avLst/>
              <a:gdLst>
                <a:gd name="T0" fmla="*/ 19 w 166"/>
                <a:gd name="T1" fmla="*/ 294 h 294"/>
                <a:gd name="T2" fmla="*/ 0 w 166"/>
                <a:gd name="T3" fmla="*/ 294 h 294"/>
                <a:gd name="T4" fmla="*/ 147 w 166"/>
                <a:gd name="T5" fmla="*/ 0 h 294"/>
                <a:gd name="T6" fmla="*/ 166 w 166"/>
                <a:gd name="T7" fmla="*/ 0 h 294"/>
                <a:gd name="T8" fmla="*/ 19 w 166"/>
                <a:gd name="T9" fmla="*/ 294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294">
                  <a:moveTo>
                    <a:pt x="19" y="294"/>
                  </a:moveTo>
                  <a:lnTo>
                    <a:pt x="0" y="294"/>
                  </a:lnTo>
                  <a:lnTo>
                    <a:pt x="147" y="0"/>
                  </a:lnTo>
                  <a:lnTo>
                    <a:pt x="166" y="0"/>
                  </a:lnTo>
                  <a:lnTo>
                    <a:pt x="19" y="294"/>
                  </a:lnTo>
                  <a:close/>
                </a:path>
              </a:pathLst>
            </a:custGeom>
            <a:solidFill>
              <a:srgbClr val="DA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" name="Freeform 13">
              <a:extLst>
                <a:ext uri="{FF2B5EF4-FFF2-40B4-BE49-F238E27FC236}">
                  <a16:creationId xmlns:a16="http://schemas.microsoft.com/office/drawing/2014/main" id="{FAAD6774-9100-4272-95A4-56502C7E3B3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83" y="2144"/>
              <a:ext cx="95" cy="163"/>
            </a:xfrm>
            <a:custGeom>
              <a:avLst/>
              <a:gdLst>
                <a:gd name="T0" fmla="*/ 31 w 95"/>
                <a:gd name="T1" fmla="*/ 139 h 163"/>
                <a:gd name="T2" fmla="*/ 95 w 95"/>
                <a:gd name="T3" fmla="*/ 139 h 163"/>
                <a:gd name="T4" fmla="*/ 95 w 95"/>
                <a:gd name="T5" fmla="*/ 163 h 163"/>
                <a:gd name="T6" fmla="*/ 0 w 95"/>
                <a:gd name="T7" fmla="*/ 163 h 163"/>
                <a:gd name="T8" fmla="*/ 0 w 95"/>
                <a:gd name="T9" fmla="*/ 0 h 163"/>
                <a:gd name="T10" fmla="*/ 31 w 95"/>
                <a:gd name="T11" fmla="*/ 0 h 163"/>
                <a:gd name="T12" fmla="*/ 31 w 95"/>
                <a:gd name="T13" fmla="*/ 139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" h="163">
                  <a:moveTo>
                    <a:pt x="31" y="139"/>
                  </a:moveTo>
                  <a:lnTo>
                    <a:pt x="95" y="139"/>
                  </a:lnTo>
                  <a:lnTo>
                    <a:pt x="95" y="163"/>
                  </a:lnTo>
                  <a:lnTo>
                    <a:pt x="0" y="163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39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" name="Freeform 14">
              <a:extLst>
                <a:ext uri="{FF2B5EF4-FFF2-40B4-BE49-F238E27FC236}">
                  <a16:creationId xmlns:a16="http://schemas.microsoft.com/office/drawing/2014/main" id="{E2A5B366-2ACA-4E49-BB21-8B4DEFCE1E1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74" y="2134"/>
              <a:ext cx="33" cy="66"/>
            </a:xfrm>
            <a:custGeom>
              <a:avLst/>
              <a:gdLst>
                <a:gd name="T0" fmla="*/ 18 w 24"/>
                <a:gd name="T1" fmla="*/ 0 h 48"/>
                <a:gd name="T2" fmla="*/ 22 w 24"/>
                <a:gd name="T3" fmla="*/ 10 h 48"/>
                <a:gd name="T4" fmla="*/ 24 w 24"/>
                <a:gd name="T5" fmla="*/ 19 h 48"/>
                <a:gd name="T6" fmla="*/ 20 w 24"/>
                <a:gd name="T7" fmla="*/ 34 h 48"/>
                <a:gd name="T8" fmla="*/ 8 w 24"/>
                <a:gd name="T9" fmla="*/ 48 h 48"/>
                <a:gd name="T10" fmla="*/ 1 w 24"/>
                <a:gd name="T11" fmla="*/ 44 h 48"/>
                <a:gd name="T12" fmla="*/ 0 w 24"/>
                <a:gd name="T13" fmla="*/ 43 h 48"/>
                <a:gd name="T14" fmla="*/ 0 w 24"/>
                <a:gd name="T15" fmla="*/ 42 h 48"/>
                <a:gd name="T16" fmla="*/ 1 w 24"/>
                <a:gd name="T17" fmla="*/ 39 h 48"/>
                <a:gd name="T18" fmla="*/ 3 w 24"/>
                <a:gd name="T19" fmla="*/ 36 h 48"/>
                <a:gd name="T20" fmla="*/ 5 w 24"/>
                <a:gd name="T21" fmla="*/ 33 h 48"/>
                <a:gd name="T22" fmla="*/ 7 w 24"/>
                <a:gd name="T23" fmla="*/ 29 h 48"/>
                <a:gd name="T24" fmla="*/ 8 w 24"/>
                <a:gd name="T25" fmla="*/ 24 h 48"/>
                <a:gd name="T26" fmla="*/ 7 w 24"/>
                <a:gd name="T27" fmla="*/ 18 h 48"/>
                <a:gd name="T28" fmla="*/ 4 w 24"/>
                <a:gd name="T29" fmla="*/ 11 h 48"/>
                <a:gd name="T30" fmla="*/ 3 w 24"/>
                <a:gd name="T31" fmla="*/ 9 h 48"/>
                <a:gd name="T32" fmla="*/ 6 w 24"/>
                <a:gd name="T33" fmla="*/ 5 h 48"/>
                <a:gd name="T34" fmla="*/ 18 w 24"/>
                <a:gd name="T3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" h="48">
                  <a:moveTo>
                    <a:pt x="18" y="0"/>
                  </a:moveTo>
                  <a:cubicBezTo>
                    <a:pt x="20" y="3"/>
                    <a:pt x="22" y="6"/>
                    <a:pt x="22" y="10"/>
                  </a:cubicBezTo>
                  <a:cubicBezTo>
                    <a:pt x="23" y="13"/>
                    <a:pt x="24" y="16"/>
                    <a:pt x="24" y="19"/>
                  </a:cubicBezTo>
                  <a:cubicBezTo>
                    <a:pt x="24" y="24"/>
                    <a:pt x="22" y="29"/>
                    <a:pt x="20" y="34"/>
                  </a:cubicBezTo>
                  <a:cubicBezTo>
                    <a:pt x="17" y="39"/>
                    <a:pt x="13" y="44"/>
                    <a:pt x="8" y="48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44"/>
                    <a:pt x="0" y="44"/>
                    <a:pt x="0" y="43"/>
                  </a:cubicBezTo>
                  <a:cubicBezTo>
                    <a:pt x="0" y="43"/>
                    <a:pt x="0" y="42"/>
                    <a:pt x="0" y="42"/>
                  </a:cubicBezTo>
                  <a:cubicBezTo>
                    <a:pt x="0" y="41"/>
                    <a:pt x="0" y="40"/>
                    <a:pt x="1" y="39"/>
                  </a:cubicBezTo>
                  <a:cubicBezTo>
                    <a:pt x="2" y="38"/>
                    <a:pt x="2" y="37"/>
                    <a:pt x="3" y="36"/>
                  </a:cubicBezTo>
                  <a:cubicBezTo>
                    <a:pt x="4" y="35"/>
                    <a:pt x="5" y="34"/>
                    <a:pt x="5" y="33"/>
                  </a:cubicBezTo>
                  <a:cubicBezTo>
                    <a:pt x="6" y="31"/>
                    <a:pt x="7" y="30"/>
                    <a:pt x="7" y="29"/>
                  </a:cubicBezTo>
                  <a:cubicBezTo>
                    <a:pt x="7" y="27"/>
                    <a:pt x="8" y="25"/>
                    <a:pt x="8" y="24"/>
                  </a:cubicBezTo>
                  <a:cubicBezTo>
                    <a:pt x="8" y="22"/>
                    <a:pt x="7" y="20"/>
                    <a:pt x="7" y="18"/>
                  </a:cubicBezTo>
                  <a:cubicBezTo>
                    <a:pt x="6" y="16"/>
                    <a:pt x="5" y="13"/>
                    <a:pt x="4" y="11"/>
                  </a:cubicBezTo>
                  <a:cubicBezTo>
                    <a:pt x="3" y="10"/>
                    <a:pt x="3" y="10"/>
                    <a:pt x="3" y="9"/>
                  </a:cubicBezTo>
                  <a:cubicBezTo>
                    <a:pt x="3" y="7"/>
                    <a:pt x="4" y="6"/>
                    <a:pt x="6" y="5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15">
              <a:extLst>
                <a:ext uri="{FF2B5EF4-FFF2-40B4-BE49-F238E27FC236}">
                  <a16:creationId xmlns:a16="http://schemas.microsoft.com/office/drawing/2014/main" id="{ECD8B020-1608-4424-A799-7D8B435CC05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42" y="2139"/>
              <a:ext cx="101" cy="168"/>
            </a:xfrm>
            <a:custGeom>
              <a:avLst/>
              <a:gdLst>
                <a:gd name="T0" fmla="*/ 0 w 74"/>
                <a:gd name="T1" fmla="*/ 122 h 122"/>
                <a:gd name="T2" fmla="*/ 0 w 74"/>
                <a:gd name="T3" fmla="*/ 0 h 122"/>
                <a:gd name="T4" fmla="*/ 21 w 74"/>
                <a:gd name="T5" fmla="*/ 0 h 122"/>
                <a:gd name="T6" fmla="*/ 21 w 74"/>
                <a:gd name="T7" fmla="*/ 47 h 122"/>
                <a:gd name="T8" fmla="*/ 32 w 74"/>
                <a:gd name="T9" fmla="*/ 39 h 122"/>
                <a:gd name="T10" fmla="*/ 45 w 74"/>
                <a:gd name="T11" fmla="*/ 37 h 122"/>
                <a:gd name="T12" fmla="*/ 58 w 74"/>
                <a:gd name="T13" fmla="*/ 39 h 122"/>
                <a:gd name="T14" fmla="*/ 66 w 74"/>
                <a:gd name="T15" fmla="*/ 45 h 122"/>
                <a:gd name="T16" fmla="*/ 72 w 74"/>
                <a:gd name="T17" fmla="*/ 55 h 122"/>
                <a:gd name="T18" fmla="*/ 74 w 74"/>
                <a:gd name="T19" fmla="*/ 68 h 122"/>
                <a:gd name="T20" fmla="*/ 74 w 74"/>
                <a:gd name="T21" fmla="*/ 122 h 122"/>
                <a:gd name="T22" fmla="*/ 53 w 74"/>
                <a:gd name="T23" fmla="*/ 122 h 122"/>
                <a:gd name="T24" fmla="*/ 53 w 74"/>
                <a:gd name="T25" fmla="*/ 68 h 122"/>
                <a:gd name="T26" fmla="*/ 50 w 74"/>
                <a:gd name="T27" fmla="*/ 56 h 122"/>
                <a:gd name="T28" fmla="*/ 39 w 74"/>
                <a:gd name="T29" fmla="*/ 52 h 122"/>
                <a:gd name="T30" fmla="*/ 29 w 74"/>
                <a:gd name="T31" fmla="*/ 55 h 122"/>
                <a:gd name="T32" fmla="*/ 21 w 74"/>
                <a:gd name="T33" fmla="*/ 61 h 122"/>
                <a:gd name="T34" fmla="*/ 21 w 74"/>
                <a:gd name="T35" fmla="*/ 122 h 122"/>
                <a:gd name="T36" fmla="*/ 0 w 74"/>
                <a:gd name="T37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4" h="122">
                  <a:moveTo>
                    <a:pt x="0" y="12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4" y="44"/>
                    <a:pt x="28" y="41"/>
                    <a:pt x="32" y="39"/>
                  </a:cubicBezTo>
                  <a:cubicBezTo>
                    <a:pt x="35" y="37"/>
                    <a:pt x="40" y="37"/>
                    <a:pt x="45" y="37"/>
                  </a:cubicBezTo>
                  <a:cubicBezTo>
                    <a:pt x="50" y="37"/>
                    <a:pt x="54" y="37"/>
                    <a:pt x="58" y="39"/>
                  </a:cubicBezTo>
                  <a:cubicBezTo>
                    <a:pt x="61" y="40"/>
                    <a:pt x="64" y="43"/>
                    <a:pt x="66" y="45"/>
                  </a:cubicBezTo>
                  <a:cubicBezTo>
                    <a:pt x="69" y="48"/>
                    <a:pt x="71" y="52"/>
                    <a:pt x="72" y="55"/>
                  </a:cubicBezTo>
                  <a:cubicBezTo>
                    <a:pt x="73" y="59"/>
                    <a:pt x="74" y="64"/>
                    <a:pt x="74" y="68"/>
                  </a:cubicBezTo>
                  <a:cubicBezTo>
                    <a:pt x="74" y="122"/>
                    <a:pt x="74" y="122"/>
                    <a:pt x="74" y="122"/>
                  </a:cubicBezTo>
                  <a:cubicBezTo>
                    <a:pt x="53" y="122"/>
                    <a:pt x="53" y="122"/>
                    <a:pt x="53" y="122"/>
                  </a:cubicBezTo>
                  <a:cubicBezTo>
                    <a:pt x="53" y="68"/>
                    <a:pt x="53" y="68"/>
                    <a:pt x="53" y="68"/>
                  </a:cubicBezTo>
                  <a:cubicBezTo>
                    <a:pt x="53" y="63"/>
                    <a:pt x="52" y="59"/>
                    <a:pt x="50" y="56"/>
                  </a:cubicBezTo>
                  <a:cubicBezTo>
                    <a:pt x="48" y="54"/>
                    <a:pt x="44" y="52"/>
                    <a:pt x="39" y="52"/>
                  </a:cubicBezTo>
                  <a:cubicBezTo>
                    <a:pt x="36" y="52"/>
                    <a:pt x="32" y="53"/>
                    <a:pt x="29" y="55"/>
                  </a:cubicBezTo>
                  <a:cubicBezTo>
                    <a:pt x="26" y="56"/>
                    <a:pt x="23" y="58"/>
                    <a:pt x="21" y="61"/>
                  </a:cubicBezTo>
                  <a:cubicBezTo>
                    <a:pt x="21" y="122"/>
                    <a:pt x="21" y="122"/>
                    <a:pt x="21" y="122"/>
                  </a:cubicBezTo>
                  <a:lnTo>
                    <a:pt x="0" y="122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16">
              <a:extLst>
                <a:ext uri="{FF2B5EF4-FFF2-40B4-BE49-F238E27FC236}">
                  <a16:creationId xmlns:a16="http://schemas.microsoft.com/office/drawing/2014/main" id="{635EE1A4-87DD-4F89-A0F3-E2981B0BF67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81" y="2192"/>
              <a:ext cx="100" cy="11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4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4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6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2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8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19" y="84"/>
                    <a:pt x="16" y="83"/>
                  </a:cubicBezTo>
                  <a:cubicBezTo>
                    <a:pt x="12" y="81"/>
                    <a:pt x="9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0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17">
              <a:extLst>
                <a:ext uri="{FF2B5EF4-FFF2-40B4-BE49-F238E27FC236}">
                  <a16:creationId xmlns:a16="http://schemas.microsoft.com/office/drawing/2014/main" id="{935F8B6C-B58A-47CE-BABC-F79FAB06556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624" y="2190"/>
              <a:ext cx="161" cy="117"/>
            </a:xfrm>
            <a:custGeom>
              <a:avLst/>
              <a:gdLst>
                <a:gd name="T0" fmla="*/ 0 w 118"/>
                <a:gd name="T1" fmla="*/ 85 h 85"/>
                <a:gd name="T2" fmla="*/ 0 w 118"/>
                <a:gd name="T3" fmla="*/ 1 h 85"/>
                <a:gd name="T4" fmla="*/ 12 w 118"/>
                <a:gd name="T5" fmla="*/ 1 h 85"/>
                <a:gd name="T6" fmla="*/ 17 w 118"/>
                <a:gd name="T7" fmla="*/ 5 h 85"/>
                <a:gd name="T8" fmla="*/ 18 w 118"/>
                <a:gd name="T9" fmla="*/ 11 h 85"/>
                <a:gd name="T10" fmla="*/ 23 w 118"/>
                <a:gd name="T11" fmla="*/ 6 h 85"/>
                <a:gd name="T12" fmla="*/ 28 w 118"/>
                <a:gd name="T13" fmla="*/ 3 h 85"/>
                <a:gd name="T14" fmla="*/ 34 w 118"/>
                <a:gd name="T15" fmla="*/ 0 h 85"/>
                <a:gd name="T16" fmla="*/ 41 w 118"/>
                <a:gd name="T17" fmla="*/ 0 h 85"/>
                <a:gd name="T18" fmla="*/ 54 w 118"/>
                <a:gd name="T19" fmla="*/ 4 h 85"/>
                <a:gd name="T20" fmla="*/ 62 w 118"/>
                <a:gd name="T21" fmla="*/ 15 h 85"/>
                <a:gd name="T22" fmla="*/ 67 w 118"/>
                <a:gd name="T23" fmla="*/ 8 h 85"/>
                <a:gd name="T24" fmla="*/ 73 w 118"/>
                <a:gd name="T25" fmla="*/ 3 h 85"/>
                <a:gd name="T26" fmla="*/ 81 w 118"/>
                <a:gd name="T27" fmla="*/ 0 h 85"/>
                <a:gd name="T28" fmla="*/ 89 w 118"/>
                <a:gd name="T29" fmla="*/ 0 h 85"/>
                <a:gd name="T30" fmla="*/ 101 w 118"/>
                <a:gd name="T31" fmla="*/ 2 h 85"/>
                <a:gd name="T32" fmla="*/ 110 w 118"/>
                <a:gd name="T33" fmla="*/ 8 h 85"/>
                <a:gd name="T34" fmla="*/ 116 w 118"/>
                <a:gd name="T35" fmla="*/ 18 h 85"/>
                <a:gd name="T36" fmla="*/ 118 w 118"/>
                <a:gd name="T37" fmla="*/ 31 h 85"/>
                <a:gd name="T38" fmla="*/ 118 w 118"/>
                <a:gd name="T39" fmla="*/ 85 h 85"/>
                <a:gd name="T40" fmla="*/ 97 w 118"/>
                <a:gd name="T41" fmla="*/ 85 h 85"/>
                <a:gd name="T42" fmla="*/ 97 w 118"/>
                <a:gd name="T43" fmla="*/ 31 h 85"/>
                <a:gd name="T44" fmla="*/ 94 w 118"/>
                <a:gd name="T45" fmla="*/ 19 h 85"/>
                <a:gd name="T46" fmla="*/ 84 w 118"/>
                <a:gd name="T47" fmla="*/ 15 h 85"/>
                <a:gd name="T48" fmla="*/ 78 w 118"/>
                <a:gd name="T49" fmla="*/ 16 h 85"/>
                <a:gd name="T50" fmla="*/ 73 w 118"/>
                <a:gd name="T51" fmla="*/ 19 h 85"/>
                <a:gd name="T52" fmla="*/ 70 w 118"/>
                <a:gd name="T53" fmla="*/ 24 h 85"/>
                <a:gd name="T54" fmla="*/ 69 w 118"/>
                <a:gd name="T55" fmla="*/ 31 h 85"/>
                <a:gd name="T56" fmla="*/ 69 w 118"/>
                <a:gd name="T57" fmla="*/ 85 h 85"/>
                <a:gd name="T58" fmla="*/ 49 w 118"/>
                <a:gd name="T59" fmla="*/ 85 h 85"/>
                <a:gd name="T60" fmla="*/ 49 w 118"/>
                <a:gd name="T61" fmla="*/ 31 h 85"/>
                <a:gd name="T62" fmla="*/ 45 w 118"/>
                <a:gd name="T63" fmla="*/ 19 h 85"/>
                <a:gd name="T64" fmla="*/ 35 w 118"/>
                <a:gd name="T65" fmla="*/ 15 h 85"/>
                <a:gd name="T66" fmla="*/ 27 w 118"/>
                <a:gd name="T67" fmla="*/ 17 h 85"/>
                <a:gd name="T68" fmla="*/ 20 w 118"/>
                <a:gd name="T69" fmla="*/ 23 h 85"/>
                <a:gd name="T70" fmla="*/ 20 w 118"/>
                <a:gd name="T71" fmla="*/ 85 h 85"/>
                <a:gd name="T72" fmla="*/ 0 w 118"/>
                <a:gd name="T73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8" h="85">
                  <a:moveTo>
                    <a:pt x="0" y="85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5" y="1"/>
                    <a:pt x="16" y="2"/>
                    <a:pt x="17" y="5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20" y="9"/>
                    <a:pt x="21" y="8"/>
                    <a:pt x="23" y="6"/>
                  </a:cubicBezTo>
                  <a:cubicBezTo>
                    <a:pt x="25" y="5"/>
                    <a:pt x="26" y="4"/>
                    <a:pt x="28" y="3"/>
                  </a:cubicBezTo>
                  <a:cubicBezTo>
                    <a:pt x="30" y="2"/>
                    <a:pt x="32" y="1"/>
                    <a:pt x="34" y="0"/>
                  </a:cubicBezTo>
                  <a:cubicBezTo>
                    <a:pt x="36" y="0"/>
                    <a:pt x="39" y="0"/>
                    <a:pt x="41" y="0"/>
                  </a:cubicBezTo>
                  <a:cubicBezTo>
                    <a:pt x="46" y="0"/>
                    <a:pt x="51" y="1"/>
                    <a:pt x="54" y="4"/>
                  </a:cubicBezTo>
                  <a:cubicBezTo>
                    <a:pt x="58" y="7"/>
                    <a:pt x="60" y="10"/>
                    <a:pt x="62" y="15"/>
                  </a:cubicBezTo>
                  <a:cubicBezTo>
                    <a:pt x="63" y="12"/>
                    <a:pt x="65" y="10"/>
                    <a:pt x="67" y="8"/>
                  </a:cubicBezTo>
                  <a:cubicBezTo>
                    <a:pt x="69" y="6"/>
                    <a:pt x="71" y="4"/>
                    <a:pt x="73" y="3"/>
                  </a:cubicBezTo>
                  <a:cubicBezTo>
                    <a:pt x="76" y="2"/>
                    <a:pt x="78" y="1"/>
                    <a:pt x="81" y="0"/>
                  </a:cubicBezTo>
                  <a:cubicBezTo>
                    <a:pt x="83" y="0"/>
                    <a:pt x="86" y="0"/>
                    <a:pt x="89" y="0"/>
                  </a:cubicBezTo>
                  <a:cubicBezTo>
                    <a:pt x="93" y="0"/>
                    <a:pt x="97" y="0"/>
                    <a:pt x="101" y="2"/>
                  </a:cubicBezTo>
                  <a:cubicBezTo>
                    <a:pt x="105" y="3"/>
                    <a:pt x="108" y="5"/>
                    <a:pt x="110" y="8"/>
                  </a:cubicBezTo>
                  <a:cubicBezTo>
                    <a:pt x="113" y="11"/>
                    <a:pt x="115" y="14"/>
                    <a:pt x="116" y="18"/>
                  </a:cubicBezTo>
                  <a:cubicBezTo>
                    <a:pt x="117" y="22"/>
                    <a:pt x="118" y="26"/>
                    <a:pt x="118" y="31"/>
                  </a:cubicBezTo>
                  <a:cubicBezTo>
                    <a:pt x="118" y="85"/>
                    <a:pt x="118" y="85"/>
                    <a:pt x="118" y="85"/>
                  </a:cubicBezTo>
                  <a:cubicBezTo>
                    <a:pt x="97" y="85"/>
                    <a:pt x="97" y="85"/>
                    <a:pt x="97" y="85"/>
                  </a:cubicBezTo>
                  <a:cubicBezTo>
                    <a:pt x="97" y="31"/>
                    <a:pt x="97" y="31"/>
                    <a:pt x="97" y="31"/>
                  </a:cubicBezTo>
                  <a:cubicBezTo>
                    <a:pt x="97" y="26"/>
                    <a:pt x="96" y="22"/>
                    <a:pt x="94" y="19"/>
                  </a:cubicBezTo>
                  <a:cubicBezTo>
                    <a:pt x="92" y="17"/>
                    <a:pt x="88" y="15"/>
                    <a:pt x="84" y="15"/>
                  </a:cubicBezTo>
                  <a:cubicBezTo>
                    <a:pt x="82" y="15"/>
                    <a:pt x="80" y="16"/>
                    <a:pt x="78" y="16"/>
                  </a:cubicBezTo>
                  <a:cubicBezTo>
                    <a:pt x="76" y="17"/>
                    <a:pt x="75" y="18"/>
                    <a:pt x="73" y="19"/>
                  </a:cubicBezTo>
                  <a:cubicBezTo>
                    <a:pt x="72" y="21"/>
                    <a:pt x="71" y="22"/>
                    <a:pt x="70" y="24"/>
                  </a:cubicBezTo>
                  <a:cubicBezTo>
                    <a:pt x="69" y="26"/>
                    <a:pt x="69" y="29"/>
                    <a:pt x="69" y="31"/>
                  </a:cubicBezTo>
                  <a:cubicBezTo>
                    <a:pt x="69" y="85"/>
                    <a:pt x="69" y="85"/>
                    <a:pt x="69" y="85"/>
                  </a:cubicBezTo>
                  <a:cubicBezTo>
                    <a:pt x="49" y="85"/>
                    <a:pt x="49" y="85"/>
                    <a:pt x="49" y="85"/>
                  </a:cubicBezTo>
                  <a:cubicBezTo>
                    <a:pt x="49" y="31"/>
                    <a:pt x="49" y="31"/>
                    <a:pt x="49" y="31"/>
                  </a:cubicBezTo>
                  <a:cubicBezTo>
                    <a:pt x="49" y="26"/>
                    <a:pt x="47" y="22"/>
                    <a:pt x="45" y="19"/>
                  </a:cubicBezTo>
                  <a:cubicBezTo>
                    <a:pt x="43" y="17"/>
                    <a:pt x="40" y="15"/>
                    <a:pt x="35" y="15"/>
                  </a:cubicBezTo>
                  <a:cubicBezTo>
                    <a:pt x="32" y="15"/>
                    <a:pt x="29" y="16"/>
                    <a:pt x="27" y="17"/>
                  </a:cubicBezTo>
                  <a:cubicBezTo>
                    <a:pt x="24" y="19"/>
                    <a:pt x="22" y="21"/>
                    <a:pt x="20" y="23"/>
                  </a:cubicBezTo>
                  <a:cubicBezTo>
                    <a:pt x="20" y="85"/>
                    <a:pt x="20" y="85"/>
                    <a:pt x="20" y="85"/>
                  </a:cubicBezTo>
                  <a:lnTo>
                    <a:pt x="0" y="85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18">
              <a:extLst>
                <a:ext uri="{FF2B5EF4-FFF2-40B4-BE49-F238E27FC236}">
                  <a16:creationId xmlns:a16="http://schemas.microsoft.com/office/drawing/2014/main" id="{127A2C96-9905-47E6-A2BB-29EB1A356DC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819" y="2189"/>
              <a:ext cx="96" cy="120"/>
            </a:xfrm>
            <a:custGeom>
              <a:avLst/>
              <a:gdLst>
                <a:gd name="T0" fmla="*/ 70 w 70"/>
                <a:gd name="T1" fmla="*/ 86 h 87"/>
                <a:gd name="T2" fmla="*/ 61 w 70"/>
                <a:gd name="T3" fmla="*/ 86 h 87"/>
                <a:gd name="T4" fmla="*/ 57 w 70"/>
                <a:gd name="T5" fmla="*/ 85 h 87"/>
                <a:gd name="T6" fmla="*/ 54 w 70"/>
                <a:gd name="T7" fmla="*/ 82 h 87"/>
                <a:gd name="T8" fmla="*/ 53 w 70"/>
                <a:gd name="T9" fmla="*/ 76 h 87"/>
                <a:gd name="T10" fmla="*/ 46 w 70"/>
                <a:gd name="T11" fmla="*/ 81 h 87"/>
                <a:gd name="T12" fmla="*/ 40 w 70"/>
                <a:gd name="T13" fmla="*/ 84 h 87"/>
                <a:gd name="T14" fmla="*/ 33 w 70"/>
                <a:gd name="T15" fmla="*/ 87 h 87"/>
                <a:gd name="T16" fmla="*/ 25 w 70"/>
                <a:gd name="T17" fmla="*/ 87 h 87"/>
                <a:gd name="T18" fmla="*/ 15 w 70"/>
                <a:gd name="T19" fmla="*/ 86 h 87"/>
                <a:gd name="T20" fmla="*/ 7 w 70"/>
                <a:gd name="T21" fmla="*/ 82 h 87"/>
                <a:gd name="T22" fmla="*/ 2 w 70"/>
                <a:gd name="T23" fmla="*/ 74 h 87"/>
                <a:gd name="T24" fmla="*/ 0 w 70"/>
                <a:gd name="T25" fmla="*/ 64 h 87"/>
                <a:gd name="T26" fmla="*/ 3 w 70"/>
                <a:gd name="T27" fmla="*/ 55 h 87"/>
                <a:gd name="T28" fmla="*/ 11 w 70"/>
                <a:gd name="T29" fmla="*/ 47 h 87"/>
                <a:gd name="T30" fmla="*/ 27 w 70"/>
                <a:gd name="T31" fmla="*/ 40 h 87"/>
                <a:gd name="T32" fmla="*/ 51 w 70"/>
                <a:gd name="T33" fmla="*/ 38 h 87"/>
                <a:gd name="T34" fmla="*/ 51 w 70"/>
                <a:gd name="T35" fmla="*/ 33 h 87"/>
                <a:gd name="T36" fmla="*/ 47 w 70"/>
                <a:gd name="T37" fmla="*/ 20 h 87"/>
                <a:gd name="T38" fmla="*/ 37 w 70"/>
                <a:gd name="T39" fmla="*/ 16 h 87"/>
                <a:gd name="T40" fmla="*/ 29 w 70"/>
                <a:gd name="T41" fmla="*/ 17 h 87"/>
                <a:gd name="T42" fmla="*/ 23 w 70"/>
                <a:gd name="T43" fmla="*/ 20 h 87"/>
                <a:gd name="T44" fmla="*/ 18 w 70"/>
                <a:gd name="T45" fmla="*/ 23 h 87"/>
                <a:gd name="T46" fmla="*/ 14 w 70"/>
                <a:gd name="T47" fmla="*/ 24 h 87"/>
                <a:gd name="T48" fmla="*/ 10 w 70"/>
                <a:gd name="T49" fmla="*/ 23 h 87"/>
                <a:gd name="T50" fmla="*/ 8 w 70"/>
                <a:gd name="T51" fmla="*/ 20 h 87"/>
                <a:gd name="T52" fmla="*/ 4 w 70"/>
                <a:gd name="T53" fmla="*/ 14 h 87"/>
                <a:gd name="T54" fmla="*/ 39 w 70"/>
                <a:gd name="T55" fmla="*/ 0 h 87"/>
                <a:gd name="T56" fmla="*/ 52 w 70"/>
                <a:gd name="T57" fmla="*/ 3 h 87"/>
                <a:gd name="T58" fmla="*/ 62 w 70"/>
                <a:gd name="T59" fmla="*/ 9 h 87"/>
                <a:gd name="T60" fmla="*/ 68 w 70"/>
                <a:gd name="T61" fmla="*/ 20 h 87"/>
                <a:gd name="T62" fmla="*/ 70 w 70"/>
                <a:gd name="T63" fmla="*/ 33 h 87"/>
                <a:gd name="T64" fmla="*/ 70 w 70"/>
                <a:gd name="T65" fmla="*/ 86 h 87"/>
                <a:gd name="T66" fmla="*/ 31 w 70"/>
                <a:gd name="T67" fmla="*/ 73 h 87"/>
                <a:gd name="T68" fmla="*/ 37 w 70"/>
                <a:gd name="T69" fmla="*/ 73 h 87"/>
                <a:gd name="T70" fmla="*/ 42 w 70"/>
                <a:gd name="T71" fmla="*/ 71 h 87"/>
                <a:gd name="T72" fmla="*/ 46 w 70"/>
                <a:gd name="T73" fmla="*/ 68 h 87"/>
                <a:gd name="T74" fmla="*/ 51 w 70"/>
                <a:gd name="T75" fmla="*/ 64 h 87"/>
                <a:gd name="T76" fmla="*/ 51 w 70"/>
                <a:gd name="T77" fmla="*/ 50 h 87"/>
                <a:gd name="T78" fmla="*/ 36 w 70"/>
                <a:gd name="T79" fmla="*/ 51 h 87"/>
                <a:gd name="T80" fmla="*/ 26 w 70"/>
                <a:gd name="T81" fmla="*/ 54 h 87"/>
                <a:gd name="T82" fmla="*/ 21 w 70"/>
                <a:gd name="T83" fmla="*/ 58 h 87"/>
                <a:gd name="T84" fmla="*/ 20 w 70"/>
                <a:gd name="T85" fmla="*/ 63 h 87"/>
                <a:gd name="T86" fmla="*/ 23 w 70"/>
                <a:gd name="T87" fmla="*/ 71 h 87"/>
                <a:gd name="T88" fmla="*/ 31 w 70"/>
                <a:gd name="T89" fmla="*/ 7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0" h="87">
                  <a:moveTo>
                    <a:pt x="70" y="86"/>
                  </a:moveTo>
                  <a:cubicBezTo>
                    <a:pt x="61" y="86"/>
                    <a:pt x="61" y="86"/>
                    <a:pt x="61" y="86"/>
                  </a:cubicBezTo>
                  <a:cubicBezTo>
                    <a:pt x="59" y="86"/>
                    <a:pt x="58" y="86"/>
                    <a:pt x="57" y="85"/>
                  </a:cubicBezTo>
                  <a:cubicBezTo>
                    <a:pt x="56" y="85"/>
                    <a:pt x="55" y="83"/>
                    <a:pt x="54" y="82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50" y="78"/>
                    <a:pt x="48" y="79"/>
                    <a:pt x="46" y="81"/>
                  </a:cubicBezTo>
                  <a:cubicBezTo>
                    <a:pt x="44" y="82"/>
                    <a:pt x="42" y="83"/>
                    <a:pt x="40" y="84"/>
                  </a:cubicBezTo>
                  <a:cubicBezTo>
                    <a:pt x="38" y="85"/>
                    <a:pt x="35" y="86"/>
                    <a:pt x="33" y="87"/>
                  </a:cubicBezTo>
                  <a:cubicBezTo>
                    <a:pt x="30" y="87"/>
                    <a:pt x="28" y="87"/>
                    <a:pt x="25" y="87"/>
                  </a:cubicBezTo>
                  <a:cubicBezTo>
                    <a:pt x="21" y="87"/>
                    <a:pt x="18" y="87"/>
                    <a:pt x="15" y="86"/>
                  </a:cubicBezTo>
                  <a:cubicBezTo>
                    <a:pt x="12" y="85"/>
                    <a:pt x="9" y="83"/>
                    <a:pt x="7" y="82"/>
                  </a:cubicBezTo>
                  <a:cubicBezTo>
                    <a:pt x="5" y="80"/>
                    <a:pt x="3" y="77"/>
                    <a:pt x="2" y="74"/>
                  </a:cubicBezTo>
                  <a:cubicBezTo>
                    <a:pt x="1" y="71"/>
                    <a:pt x="0" y="68"/>
                    <a:pt x="0" y="64"/>
                  </a:cubicBezTo>
                  <a:cubicBezTo>
                    <a:pt x="0" y="61"/>
                    <a:pt x="1" y="58"/>
                    <a:pt x="3" y="55"/>
                  </a:cubicBezTo>
                  <a:cubicBezTo>
                    <a:pt x="4" y="52"/>
                    <a:pt x="7" y="49"/>
                    <a:pt x="11" y="47"/>
                  </a:cubicBezTo>
                  <a:cubicBezTo>
                    <a:pt x="15" y="44"/>
                    <a:pt x="20" y="42"/>
                    <a:pt x="27" y="40"/>
                  </a:cubicBezTo>
                  <a:cubicBezTo>
                    <a:pt x="33" y="39"/>
                    <a:pt x="41" y="38"/>
                    <a:pt x="51" y="38"/>
                  </a:cubicBezTo>
                  <a:cubicBezTo>
                    <a:pt x="51" y="33"/>
                    <a:pt x="51" y="33"/>
                    <a:pt x="51" y="33"/>
                  </a:cubicBezTo>
                  <a:cubicBezTo>
                    <a:pt x="51" y="27"/>
                    <a:pt x="49" y="23"/>
                    <a:pt x="47" y="20"/>
                  </a:cubicBezTo>
                  <a:cubicBezTo>
                    <a:pt x="45" y="18"/>
                    <a:pt x="41" y="16"/>
                    <a:pt x="37" y="16"/>
                  </a:cubicBezTo>
                  <a:cubicBezTo>
                    <a:pt x="33" y="16"/>
                    <a:pt x="31" y="17"/>
                    <a:pt x="29" y="17"/>
                  </a:cubicBezTo>
                  <a:cubicBezTo>
                    <a:pt x="26" y="18"/>
                    <a:pt x="24" y="19"/>
                    <a:pt x="23" y="20"/>
                  </a:cubicBezTo>
                  <a:cubicBezTo>
                    <a:pt x="21" y="21"/>
                    <a:pt x="20" y="22"/>
                    <a:pt x="18" y="23"/>
                  </a:cubicBezTo>
                  <a:cubicBezTo>
                    <a:pt x="17" y="23"/>
                    <a:pt x="15" y="24"/>
                    <a:pt x="14" y="24"/>
                  </a:cubicBezTo>
                  <a:cubicBezTo>
                    <a:pt x="12" y="24"/>
                    <a:pt x="11" y="23"/>
                    <a:pt x="10" y="23"/>
                  </a:cubicBezTo>
                  <a:cubicBezTo>
                    <a:pt x="9" y="22"/>
                    <a:pt x="9" y="21"/>
                    <a:pt x="8" y="20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4" y="5"/>
                    <a:pt x="26" y="0"/>
                    <a:pt x="39" y="0"/>
                  </a:cubicBezTo>
                  <a:cubicBezTo>
                    <a:pt x="44" y="0"/>
                    <a:pt x="49" y="1"/>
                    <a:pt x="52" y="3"/>
                  </a:cubicBezTo>
                  <a:cubicBezTo>
                    <a:pt x="56" y="4"/>
                    <a:pt x="60" y="7"/>
                    <a:pt x="62" y="9"/>
                  </a:cubicBezTo>
                  <a:cubicBezTo>
                    <a:pt x="65" y="12"/>
                    <a:pt x="67" y="16"/>
                    <a:pt x="68" y="20"/>
                  </a:cubicBezTo>
                  <a:cubicBezTo>
                    <a:pt x="70" y="24"/>
                    <a:pt x="70" y="28"/>
                    <a:pt x="70" y="33"/>
                  </a:cubicBezTo>
                  <a:lnTo>
                    <a:pt x="70" y="86"/>
                  </a:lnTo>
                  <a:close/>
                  <a:moveTo>
                    <a:pt x="31" y="73"/>
                  </a:moveTo>
                  <a:cubicBezTo>
                    <a:pt x="33" y="73"/>
                    <a:pt x="35" y="73"/>
                    <a:pt x="37" y="73"/>
                  </a:cubicBezTo>
                  <a:cubicBezTo>
                    <a:pt x="39" y="72"/>
                    <a:pt x="40" y="72"/>
                    <a:pt x="42" y="71"/>
                  </a:cubicBezTo>
                  <a:cubicBezTo>
                    <a:pt x="43" y="70"/>
                    <a:pt x="45" y="69"/>
                    <a:pt x="46" y="68"/>
                  </a:cubicBezTo>
                  <a:cubicBezTo>
                    <a:pt x="48" y="67"/>
                    <a:pt x="49" y="66"/>
                    <a:pt x="51" y="64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45" y="50"/>
                    <a:pt x="40" y="51"/>
                    <a:pt x="36" y="51"/>
                  </a:cubicBezTo>
                  <a:cubicBezTo>
                    <a:pt x="32" y="52"/>
                    <a:pt x="29" y="53"/>
                    <a:pt x="26" y="54"/>
                  </a:cubicBezTo>
                  <a:cubicBezTo>
                    <a:pt x="24" y="55"/>
                    <a:pt x="22" y="57"/>
                    <a:pt x="21" y="58"/>
                  </a:cubicBezTo>
                  <a:cubicBezTo>
                    <a:pt x="20" y="60"/>
                    <a:pt x="20" y="62"/>
                    <a:pt x="20" y="63"/>
                  </a:cubicBezTo>
                  <a:cubicBezTo>
                    <a:pt x="20" y="67"/>
                    <a:pt x="21" y="69"/>
                    <a:pt x="23" y="71"/>
                  </a:cubicBezTo>
                  <a:cubicBezTo>
                    <a:pt x="25" y="73"/>
                    <a:pt x="28" y="73"/>
                    <a:pt x="31" y="73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19">
              <a:extLst>
                <a:ext uri="{FF2B5EF4-FFF2-40B4-BE49-F238E27FC236}">
                  <a16:creationId xmlns:a16="http://schemas.microsoft.com/office/drawing/2014/main" id="{CC8E76E0-3150-41C7-8292-D13E3965522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954" y="2139"/>
              <a:ext cx="36" cy="168"/>
            </a:xfrm>
            <a:custGeom>
              <a:avLst/>
              <a:gdLst>
                <a:gd name="T0" fmla="*/ 26 w 26"/>
                <a:gd name="T1" fmla="*/ 13 h 122"/>
                <a:gd name="T2" fmla="*/ 25 w 26"/>
                <a:gd name="T3" fmla="*/ 18 h 122"/>
                <a:gd name="T4" fmla="*/ 22 w 26"/>
                <a:gd name="T5" fmla="*/ 22 h 122"/>
                <a:gd name="T6" fmla="*/ 18 w 26"/>
                <a:gd name="T7" fmla="*/ 25 h 122"/>
                <a:gd name="T8" fmla="*/ 13 w 26"/>
                <a:gd name="T9" fmla="*/ 26 h 122"/>
                <a:gd name="T10" fmla="*/ 8 w 26"/>
                <a:gd name="T11" fmla="*/ 25 h 122"/>
                <a:gd name="T12" fmla="*/ 4 w 26"/>
                <a:gd name="T13" fmla="*/ 22 h 122"/>
                <a:gd name="T14" fmla="*/ 1 w 26"/>
                <a:gd name="T15" fmla="*/ 18 h 122"/>
                <a:gd name="T16" fmla="*/ 0 w 26"/>
                <a:gd name="T17" fmla="*/ 13 h 122"/>
                <a:gd name="T18" fmla="*/ 1 w 26"/>
                <a:gd name="T19" fmla="*/ 8 h 122"/>
                <a:gd name="T20" fmla="*/ 4 w 26"/>
                <a:gd name="T21" fmla="*/ 4 h 122"/>
                <a:gd name="T22" fmla="*/ 8 w 26"/>
                <a:gd name="T23" fmla="*/ 1 h 122"/>
                <a:gd name="T24" fmla="*/ 13 w 26"/>
                <a:gd name="T25" fmla="*/ 0 h 122"/>
                <a:gd name="T26" fmla="*/ 18 w 26"/>
                <a:gd name="T27" fmla="*/ 1 h 122"/>
                <a:gd name="T28" fmla="*/ 22 w 26"/>
                <a:gd name="T29" fmla="*/ 4 h 122"/>
                <a:gd name="T30" fmla="*/ 25 w 26"/>
                <a:gd name="T31" fmla="*/ 8 h 122"/>
                <a:gd name="T32" fmla="*/ 26 w 26"/>
                <a:gd name="T33" fmla="*/ 13 h 122"/>
                <a:gd name="T34" fmla="*/ 23 w 26"/>
                <a:gd name="T35" fmla="*/ 38 h 122"/>
                <a:gd name="T36" fmla="*/ 23 w 26"/>
                <a:gd name="T37" fmla="*/ 122 h 122"/>
                <a:gd name="T38" fmla="*/ 3 w 26"/>
                <a:gd name="T39" fmla="*/ 122 h 122"/>
                <a:gd name="T40" fmla="*/ 3 w 26"/>
                <a:gd name="T41" fmla="*/ 38 h 122"/>
                <a:gd name="T42" fmla="*/ 23 w 26"/>
                <a:gd name="T43" fmla="*/ 3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122">
                  <a:moveTo>
                    <a:pt x="26" y="13"/>
                  </a:moveTo>
                  <a:cubicBezTo>
                    <a:pt x="26" y="15"/>
                    <a:pt x="25" y="17"/>
                    <a:pt x="25" y="18"/>
                  </a:cubicBezTo>
                  <a:cubicBezTo>
                    <a:pt x="24" y="20"/>
                    <a:pt x="23" y="21"/>
                    <a:pt x="22" y="22"/>
                  </a:cubicBezTo>
                  <a:cubicBezTo>
                    <a:pt x="21" y="23"/>
                    <a:pt x="19" y="24"/>
                    <a:pt x="18" y="25"/>
                  </a:cubicBezTo>
                  <a:cubicBezTo>
                    <a:pt x="16" y="26"/>
                    <a:pt x="14" y="26"/>
                    <a:pt x="13" y="26"/>
                  </a:cubicBezTo>
                  <a:cubicBezTo>
                    <a:pt x="11" y="26"/>
                    <a:pt x="9" y="26"/>
                    <a:pt x="8" y="25"/>
                  </a:cubicBezTo>
                  <a:cubicBezTo>
                    <a:pt x="6" y="24"/>
                    <a:pt x="5" y="23"/>
                    <a:pt x="4" y="22"/>
                  </a:cubicBezTo>
                  <a:cubicBezTo>
                    <a:pt x="3" y="21"/>
                    <a:pt x="2" y="20"/>
                    <a:pt x="1" y="18"/>
                  </a:cubicBezTo>
                  <a:cubicBezTo>
                    <a:pt x="0" y="17"/>
                    <a:pt x="0" y="15"/>
                    <a:pt x="0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2" y="7"/>
                    <a:pt x="3" y="5"/>
                    <a:pt x="4" y="4"/>
                  </a:cubicBezTo>
                  <a:cubicBezTo>
                    <a:pt x="5" y="3"/>
                    <a:pt x="6" y="2"/>
                    <a:pt x="8" y="1"/>
                  </a:cubicBezTo>
                  <a:cubicBezTo>
                    <a:pt x="9" y="1"/>
                    <a:pt x="11" y="0"/>
                    <a:pt x="13" y="0"/>
                  </a:cubicBezTo>
                  <a:cubicBezTo>
                    <a:pt x="14" y="0"/>
                    <a:pt x="16" y="1"/>
                    <a:pt x="18" y="1"/>
                  </a:cubicBezTo>
                  <a:cubicBezTo>
                    <a:pt x="19" y="2"/>
                    <a:pt x="21" y="3"/>
                    <a:pt x="22" y="4"/>
                  </a:cubicBezTo>
                  <a:cubicBezTo>
                    <a:pt x="23" y="5"/>
                    <a:pt x="24" y="7"/>
                    <a:pt x="25" y="8"/>
                  </a:cubicBezTo>
                  <a:cubicBezTo>
                    <a:pt x="25" y="10"/>
                    <a:pt x="26" y="12"/>
                    <a:pt x="26" y="13"/>
                  </a:cubicBezTo>
                  <a:close/>
                  <a:moveTo>
                    <a:pt x="23" y="38"/>
                  </a:moveTo>
                  <a:cubicBezTo>
                    <a:pt x="23" y="122"/>
                    <a:pt x="23" y="122"/>
                    <a:pt x="23" y="122"/>
                  </a:cubicBezTo>
                  <a:cubicBezTo>
                    <a:pt x="3" y="122"/>
                    <a:pt x="3" y="122"/>
                    <a:pt x="3" y="122"/>
                  </a:cubicBezTo>
                  <a:cubicBezTo>
                    <a:pt x="3" y="38"/>
                    <a:pt x="3" y="38"/>
                    <a:pt x="3" y="38"/>
                  </a:cubicBezTo>
                  <a:lnTo>
                    <a:pt x="23" y="38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20">
              <a:extLst>
                <a:ext uri="{FF2B5EF4-FFF2-40B4-BE49-F238E27FC236}">
                  <a16:creationId xmlns:a16="http://schemas.microsoft.com/office/drawing/2014/main" id="{BDDDC6CD-9AAF-4592-B21D-BC05AFA060B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9" y="2190"/>
              <a:ext cx="101" cy="117"/>
            </a:xfrm>
            <a:custGeom>
              <a:avLst/>
              <a:gdLst>
                <a:gd name="T0" fmla="*/ 0 w 74"/>
                <a:gd name="T1" fmla="*/ 85 h 85"/>
                <a:gd name="T2" fmla="*/ 0 w 74"/>
                <a:gd name="T3" fmla="*/ 1 h 85"/>
                <a:gd name="T4" fmla="*/ 13 w 74"/>
                <a:gd name="T5" fmla="*/ 1 h 85"/>
                <a:gd name="T6" fmla="*/ 18 w 74"/>
                <a:gd name="T7" fmla="*/ 5 h 85"/>
                <a:gd name="T8" fmla="*/ 19 w 74"/>
                <a:gd name="T9" fmla="*/ 11 h 85"/>
                <a:gd name="T10" fmla="*/ 25 w 74"/>
                <a:gd name="T11" fmla="*/ 6 h 85"/>
                <a:gd name="T12" fmla="*/ 31 w 74"/>
                <a:gd name="T13" fmla="*/ 3 h 85"/>
                <a:gd name="T14" fmla="*/ 38 w 74"/>
                <a:gd name="T15" fmla="*/ 0 h 85"/>
                <a:gd name="T16" fmla="*/ 45 w 74"/>
                <a:gd name="T17" fmla="*/ 0 h 85"/>
                <a:gd name="T18" fmla="*/ 58 w 74"/>
                <a:gd name="T19" fmla="*/ 2 h 85"/>
                <a:gd name="T20" fmla="*/ 67 w 74"/>
                <a:gd name="T21" fmla="*/ 8 h 85"/>
                <a:gd name="T22" fmla="*/ 72 w 74"/>
                <a:gd name="T23" fmla="*/ 18 h 85"/>
                <a:gd name="T24" fmla="*/ 74 w 74"/>
                <a:gd name="T25" fmla="*/ 31 h 85"/>
                <a:gd name="T26" fmla="*/ 74 w 74"/>
                <a:gd name="T27" fmla="*/ 85 h 85"/>
                <a:gd name="T28" fmla="*/ 54 w 74"/>
                <a:gd name="T29" fmla="*/ 85 h 85"/>
                <a:gd name="T30" fmla="*/ 54 w 74"/>
                <a:gd name="T31" fmla="*/ 31 h 85"/>
                <a:gd name="T32" fmla="*/ 50 w 74"/>
                <a:gd name="T33" fmla="*/ 19 h 85"/>
                <a:gd name="T34" fmla="*/ 39 w 74"/>
                <a:gd name="T35" fmla="*/ 15 h 85"/>
                <a:gd name="T36" fmla="*/ 29 w 74"/>
                <a:gd name="T37" fmla="*/ 18 h 85"/>
                <a:gd name="T38" fmla="*/ 21 w 74"/>
                <a:gd name="T39" fmla="*/ 24 h 85"/>
                <a:gd name="T40" fmla="*/ 21 w 74"/>
                <a:gd name="T41" fmla="*/ 85 h 85"/>
                <a:gd name="T42" fmla="*/ 0 w 74"/>
                <a:gd name="T43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4" h="85">
                  <a:moveTo>
                    <a:pt x="0" y="85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5" y="1"/>
                    <a:pt x="17" y="2"/>
                    <a:pt x="18" y="5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21" y="9"/>
                    <a:pt x="23" y="8"/>
                    <a:pt x="25" y="6"/>
                  </a:cubicBezTo>
                  <a:cubicBezTo>
                    <a:pt x="27" y="5"/>
                    <a:pt x="29" y="4"/>
                    <a:pt x="31" y="3"/>
                  </a:cubicBezTo>
                  <a:cubicBezTo>
                    <a:pt x="33" y="2"/>
                    <a:pt x="35" y="1"/>
                    <a:pt x="38" y="0"/>
                  </a:cubicBezTo>
                  <a:cubicBezTo>
                    <a:pt x="40" y="0"/>
                    <a:pt x="43" y="0"/>
                    <a:pt x="45" y="0"/>
                  </a:cubicBezTo>
                  <a:cubicBezTo>
                    <a:pt x="50" y="0"/>
                    <a:pt x="54" y="0"/>
                    <a:pt x="58" y="2"/>
                  </a:cubicBezTo>
                  <a:cubicBezTo>
                    <a:pt x="61" y="3"/>
                    <a:pt x="64" y="6"/>
                    <a:pt x="67" y="8"/>
                  </a:cubicBezTo>
                  <a:cubicBezTo>
                    <a:pt x="69" y="11"/>
                    <a:pt x="71" y="15"/>
                    <a:pt x="72" y="18"/>
                  </a:cubicBezTo>
                  <a:cubicBezTo>
                    <a:pt x="73" y="22"/>
                    <a:pt x="74" y="27"/>
                    <a:pt x="74" y="31"/>
                  </a:cubicBezTo>
                  <a:cubicBezTo>
                    <a:pt x="74" y="85"/>
                    <a:pt x="74" y="85"/>
                    <a:pt x="74" y="85"/>
                  </a:cubicBezTo>
                  <a:cubicBezTo>
                    <a:pt x="54" y="85"/>
                    <a:pt x="54" y="85"/>
                    <a:pt x="54" y="85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4" y="26"/>
                    <a:pt x="52" y="22"/>
                    <a:pt x="50" y="19"/>
                  </a:cubicBezTo>
                  <a:cubicBezTo>
                    <a:pt x="48" y="17"/>
                    <a:pt x="44" y="15"/>
                    <a:pt x="39" y="15"/>
                  </a:cubicBezTo>
                  <a:cubicBezTo>
                    <a:pt x="36" y="15"/>
                    <a:pt x="32" y="16"/>
                    <a:pt x="29" y="18"/>
                  </a:cubicBezTo>
                  <a:cubicBezTo>
                    <a:pt x="26" y="19"/>
                    <a:pt x="23" y="21"/>
                    <a:pt x="21" y="24"/>
                  </a:cubicBezTo>
                  <a:cubicBezTo>
                    <a:pt x="21" y="85"/>
                    <a:pt x="21" y="85"/>
                    <a:pt x="21" y="85"/>
                  </a:cubicBezTo>
                  <a:lnTo>
                    <a:pt x="0" y="85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" name="Freeform 21">
              <a:extLst>
                <a:ext uri="{FF2B5EF4-FFF2-40B4-BE49-F238E27FC236}">
                  <a16:creationId xmlns:a16="http://schemas.microsoft.com/office/drawing/2014/main" id="{3C2C92DB-F474-4EA9-BC30-FAE3B81E830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221" y="2189"/>
              <a:ext cx="96" cy="120"/>
            </a:xfrm>
            <a:custGeom>
              <a:avLst/>
              <a:gdLst>
                <a:gd name="T0" fmla="*/ 70 w 70"/>
                <a:gd name="T1" fmla="*/ 86 h 87"/>
                <a:gd name="T2" fmla="*/ 61 w 70"/>
                <a:gd name="T3" fmla="*/ 86 h 87"/>
                <a:gd name="T4" fmla="*/ 56 w 70"/>
                <a:gd name="T5" fmla="*/ 85 h 87"/>
                <a:gd name="T6" fmla="*/ 54 w 70"/>
                <a:gd name="T7" fmla="*/ 82 h 87"/>
                <a:gd name="T8" fmla="*/ 52 w 70"/>
                <a:gd name="T9" fmla="*/ 76 h 87"/>
                <a:gd name="T10" fmla="*/ 46 w 70"/>
                <a:gd name="T11" fmla="*/ 81 h 87"/>
                <a:gd name="T12" fmla="*/ 39 w 70"/>
                <a:gd name="T13" fmla="*/ 84 h 87"/>
                <a:gd name="T14" fmla="*/ 32 w 70"/>
                <a:gd name="T15" fmla="*/ 87 h 87"/>
                <a:gd name="T16" fmla="*/ 24 w 70"/>
                <a:gd name="T17" fmla="*/ 87 h 87"/>
                <a:gd name="T18" fmla="*/ 14 w 70"/>
                <a:gd name="T19" fmla="*/ 86 h 87"/>
                <a:gd name="T20" fmla="*/ 7 w 70"/>
                <a:gd name="T21" fmla="*/ 82 h 87"/>
                <a:gd name="T22" fmla="*/ 2 w 70"/>
                <a:gd name="T23" fmla="*/ 74 h 87"/>
                <a:gd name="T24" fmla="*/ 0 w 70"/>
                <a:gd name="T25" fmla="*/ 64 h 87"/>
                <a:gd name="T26" fmla="*/ 2 w 70"/>
                <a:gd name="T27" fmla="*/ 55 h 87"/>
                <a:gd name="T28" fmla="*/ 11 w 70"/>
                <a:gd name="T29" fmla="*/ 47 h 87"/>
                <a:gd name="T30" fmla="*/ 26 w 70"/>
                <a:gd name="T31" fmla="*/ 40 h 87"/>
                <a:gd name="T32" fmla="*/ 50 w 70"/>
                <a:gd name="T33" fmla="*/ 38 h 87"/>
                <a:gd name="T34" fmla="*/ 50 w 70"/>
                <a:gd name="T35" fmla="*/ 33 h 87"/>
                <a:gd name="T36" fmla="*/ 47 w 70"/>
                <a:gd name="T37" fmla="*/ 20 h 87"/>
                <a:gd name="T38" fmla="*/ 36 w 70"/>
                <a:gd name="T39" fmla="*/ 16 h 87"/>
                <a:gd name="T40" fmla="*/ 28 w 70"/>
                <a:gd name="T41" fmla="*/ 17 h 87"/>
                <a:gd name="T42" fmla="*/ 22 w 70"/>
                <a:gd name="T43" fmla="*/ 20 h 87"/>
                <a:gd name="T44" fmla="*/ 18 w 70"/>
                <a:gd name="T45" fmla="*/ 23 h 87"/>
                <a:gd name="T46" fmla="*/ 13 w 70"/>
                <a:gd name="T47" fmla="*/ 24 h 87"/>
                <a:gd name="T48" fmla="*/ 10 w 70"/>
                <a:gd name="T49" fmla="*/ 23 h 87"/>
                <a:gd name="T50" fmla="*/ 7 w 70"/>
                <a:gd name="T51" fmla="*/ 20 h 87"/>
                <a:gd name="T52" fmla="*/ 4 w 70"/>
                <a:gd name="T53" fmla="*/ 14 h 87"/>
                <a:gd name="T54" fmla="*/ 39 w 70"/>
                <a:gd name="T55" fmla="*/ 0 h 87"/>
                <a:gd name="T56" fmla="*/ 52 w 70"/>
                <a:gd name="T57" fmla="*/ 3 h 87"/>
                <a:gd name="T58" fmla="*/ 62 w 70"/>
                <a:gd name="T59" fmla="*/ 9 h 87"/>
                <a:gd name="T60" fmla="*/ 68 w 70"/>
                <a:gd name="T61" fmla="*/ 20 h 87"/>
                <a:gd name="T62" fmla="*/ 70 w 70"/>
                <a:gd name="T63" fmla="*/ 33 h 87"/>
                <a:gd name="T64" fmla="*/ 70 w 70"/>
                <a:gd name="T65" fmla="*/ 86 h 87"/>
                <a:gd name="T66" fmla="*/ 31 w 70"/>
                <a:gd name="T67" fmla="*/ 73 h 87"/>
                <a:gd name="T68" fmla="*/ 36 w 70"/>
                <a:gd name="T69" fmla="*/ 73 h 87"/>
                <a:gd name="T70" fmla="*/ 41 w 70"/>
                <a:gd name="T71" fmla="*/ 71 h 87"/>
                <a:gd name="T72" fmla="*/ 46 w 70"/>
                <a:gd name="T73" fmla="*/ 68 h 87"/>
                <a:gd name="T74" fmla="*/ 50 w 70"/>
                <a:gd name="T75" fmla="*/ 64 h 87"/>
                <a:gd name="T76" fmla="*/ 50 w 70"/>
                <a:gd name="T77" fmla="*/ 50 h 87"/>
                <a:gd name="T78" fmla="*/ 35 w 70"/>
                <a:gd name="T79" fmla="*/ 51 h 87"/>
                <a:gd name="T80" fmla="*/ 26 w 70"/>
                <a:gd name="T81" fmla="*/ 54 h 87"/>
                <a:gd name="T82" fmla="*/ 21 w 70"/>
                <a:gd name="T83" fmla="*/ 58 h 87"/>
                <a:gd name="T84" fmla="*/ 19 w 70"/>
                <a:gd name="T85" fmla="*/ 63 h 87"/>
                <a:gd name="T86" fmla="*/ 22 w 70"/>
                <a:gd name="T87" fmla="*/ 71 h 87"/>
                <a:gd name="T88" fmla="*/ 31 w 70"/>
                <a:gd name="T89" fmla="*/ 7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0" h="87">
                  <a:moveTo>
                    <a:pt x="70" y="86"/>
                  </a:moveTo>
                  <a:cubicBezTo>
                    <a:pt x="61" y="86"/>
                    <a:pt x="61" y="86"/>
                    <a:pt x="61" y="86"/>
                  </a:cubicBezTo>
                  <a:cubicBezTo>
                    <a:pt x="59" y="86"/>
                    <a:pt x="57" y="86"/>
                    <a:pt x="56" y="85"/>
                  </a:cubicBezTo>
                  <a:cubicBezTo>
                    <a:pt x="55" y="85"/>
                    <a:pt x="54" y="83"/>
                    <a:pt x="54" y="82"/>
                  </a:cubicBezTo>
                  <a:cubicBezTo>
                    <a:pt x="52" y="76"/>
                    <a:pt x="52" y="76"/>
                    <a:pt x="52" y="76"/>
                  </a:cubicBezTo>
                  <a:cubicBezTo>
                    <a:pt x="50" y="78"/>
                    <a:pt x="48" y="79"/>
                    <a:pt x="46" y="81"/>
                  </a:cubicBezTo>
                  <a:cubicBezTo>
                    <a:pt x="44" y="82"/>
                    <a:pt x="42" y="83"/>
                    <a:pt x="39" y="84"/>
                  </a:cubicBezTo>
                  <a:cubicBezTo>
                    <a:pt x="37" y="85"/>
                    <a:pt x="35" y="86"/>
                    <a:pt x="32" y="87"/>
                  </a:cubicBezTo>
                  <a:cubicBezTo>
                    <a:pt x="30" y="87"/>
                    <a:pt x="27" y="87"/>
                    <a:pt x="24" y="87"/>
                  </a:cubicBezTo>
                  <a:cubicBezTo>
                    <a:pt x="21" y="87"/>
                    <a:pt x="17" y="87"/>
                    <a:pt x="14" y="86"/>
                  </a:cubicBezTo>
                  <a:cubicBezTo>
                    <a:pt x="11" y="85"/>
                    <a:pt x="9" y="83"/>
                    <a:pt x="7" y="82"/>
                  </a:cubicBezTo>
                  <a:cubicBezTo>
                    <a:pt x="5" y="80"/>
                    <a:pt x="3" y="77"/>
                    <a:pt x="2" y="74"/>
                  </a:cubicBezTo>
                  <a:cubicBezTo>
                    <a:pt x="0" y="71"/>
                    <a:pt x="0" y="68"/>
                    <a:pt x="0" y="64"/>
                  </a:cubicBezTo>
                  <a:cubicBezTo>
                    <a:pt x="0" y="61"/>
                    <a:pt x="1" y="58"/>
                    <a:pt x="2" y="55"/>
                  </a:cubicBezTo>
                  <a:cubicBezTo>
                    <a:pt x="4" y="52"/>
                    <a:pt x="7" y="49"/>
                    <a:pt x="11" y="47"/>
                  </a:cubicBezTo>
                  <a:cubicBezTo>
                    <a:pt x="15" y="44"/>
                    <a:pt x="20" y="42"/>
                    <a:pt x="26" y="40"/>
                  </a:cubicBezTo>
                  <a:cubicBezTo>
                    <a:pt x="33" y="39"/>
                    <a:pt x="41" y="38"/>
                    <a:pt x="50" y="38"/>
                  </a:cubicBezTo>
                  <a:cubicBezTo>
                    <a:pt x="50" y="33"/>
                    <a:pt x="50" y="33"/>
                    <a:pt x="50" y="33"/>
                  </a:cubicBezTo>
                  <a:cubicBezTo>
                    <a:pt x="50" y="27"/>
                    <a:pt x="49" y="23"/>
                    <a:pt x="47" y="20"/>
                  </a:cubicBezTo>
                  <a:cubicBezTo>
                    <a:pt x="44" y="18"/>
                    <a:pt x="41" y="16"/>
                    <a:pt x="36" y="16"/>
                  </a:cubicBezTo>
                  <a:cubicBezTo>
                    <a:pt x="33" y="16"/>
                    <a:pt x="30" y="17"/>
                    <a:pt x="28" y="17"/>
                  </a:cubicBezTo>
                  <a:cubicBezTo>
                    <a:pt x="26" y="18"/>
                    <a:pt x="24" y="19"/>
                    <a:pt x="22" y="20"/>
                  </a:cubicBezTo>
                  <a:cubicBezTo>
                    <a:pt x="21" y="21"/>
                    <a:pt x="19" y="22"/>
                    <a:pt x="18" y="23"/>
                  </a:cubicBezTo>
                  <a:cubicBezTo>
                    <a:pt x="17" y="23"/>
                    <a:pt x="15" y="24"/>
                    <a:pt x="13" y="24"/>
                  </a:cubicBezTo>
                  <a:cubicBezTo>
                    <a:pt x="12" y="24"/>
                    <a:pt x="11" y="23"/>
                    <a:pt x="10" y="23"/>
                  </a:cubicBezTo>
                  <a:cubicBezTo>
                    <a:pt x="9" y="22"/>
                    <a:pt x="8" y="21"/>
                    <a:pt x="7" y="20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3" y="5"/>
                    <a:pt x="25" y="0"/>
                    <a:pt x="39" y="0"/>
                  </a:cubicBezTo>
                  <a:cubicBezTo>
                    <a:pt x="44" y="0"/>
                    <a:pt x="48" y="1"/>
                    <a:pt x="52" y="3"/>
                  </a:cubicBezTo>
                  <a:cubicBezTo>
                    <a:pt x="56" y="4"/>
                    <a:pt x="59" y="7"/>
                    <a:pt x="62" y="9"/>
                  </a:cubicBezTo>
                  <a:cubicBezTo>
                    <a:pt x="64" y="12"/>
                    <a:pt x="66" y="16"/>
                    <a:pt x="68" y="20"/>
                  </a:cubicBezTo>
                  <a:cubicBezTo>
                    <a:pt x="69" y="24"/>
                    <a:pt x="70" y="28"/>
                    <a:pt x="70" y="33"/>
                  </a:cubicBezTo>
                  <a:lnTo>
                    <a:pt x="70" y="86"/>
                  </a:lnTo>
                  <a:close/>
                  <a:moveTo>
                    <a:pt x="31" y="73"/>
                  </a:moveTo>
                  <a:cubicBezTo>
                    <a:pt x="33" y="73"/>
                    <a:pt x="35" y="73"/>
                    <a:pt x="36" y="73"/>
                  </a:cubicBezTo>
                  <a:cubicBezTo>
                    <a:pt x="38" y="72"/>
                    <a:pt x="40" y="72"/>
                    <a:pt x="41" y="71"/>
                  </a:cubicBezTo>
                  <a:cubicBezTo>
                    <a:pt x="43" y="70"/>
                    <a:pt x="44" y="69"/>
                    <a:pt x="46" y="68"/>
                  </a:cubicBezTo>
                  <a:cubicBezTo>
                    <a:pt x="47" y="67"/>
                    <a:pt x="49" y="66"/>
                    <a:pt x="50" y="64"/>
                  </a:cubicBezTo>
                  <a:cubicBezTo>
                    <a:pt x="50" y="50"/>
                    <a:pt x="50" y="50"/>
                    <a:pt x="50" y="50"/>
                  </a:cubicBezTo>
                  <a:cubicBezTo>
                    <a:pt x="44" y="50"/>
                    <a:pt x="39" y="51"/>
                    <a:pt x="35" y="51"/>
                  </a:cubicBezTo>
                  <a:cubicBezTo>
                    <a:pt x="31" y="52"/>
                    <a:pt x="28" y="53"/>
                    <a:pt x="26" y="54"/>
                  </a:cubicBezTo>
                  <a:cubicBezTo>
                    <a:pt x="23" y="55"/>
                    <a:pt x="22" y="57"/>
                    <a:pt x="21" y="58"/>
                  </a:cubicBezTo>
                  <a:cubicBezTo>
                    <a:pt x="20" y="60"/>
                    <a:pt x="19" y="62"/>
                    <a:pt x="19" y="63"/>
                  </a:cubicBezTo>
                  <a:cubicBezTo>
                    <a:pt x="19" y="67"/>
                    <a:pt x="20" y="69"/>
                    <a:pt x="22" y="71"/>
                  </a:cubicBezTo>
                  <a:cubicBezTo>
                    <a:pt x="24" y="73"/>
                    <a:pt x="27" y="73"/>
                    <a:pt x="31" y="73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" name="Freeform 22">
              <a:extLst>
                <a:ext uri="{FF2B5EF4-FFF2-40B4-BE49-F238E27FC236}">
                  <a16:creationId xmlns:a16="http://schemas.microsoft.com/office/drawing/2014/main" id="{D56B3CD3-B5F5-4266-94C6-A9FCEA71B76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55" y="2192"/>
              <a:ext cx="100" cy="11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5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5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7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3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9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20" y="84"/>
                    <a:pt x="16" y="83"/>
                  </a:cubicBezTo>
                  <a:cubicBezTo>
                    <a:pt x="13" y="81"/>
                    <a:pt x="10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1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" name="Freeform 23">
              <a:extLst>
                <a:ext uri="{FF2B5EF4-FFF2-40B4-BE49-F238E27FC236}">
                  <a16:creationId xmlns:a16="http://schemas.microsoft.com/office/drawing/2014/main" id="{560860CF-F3DC-4C9C-B944-4DE2A4F67D9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47" y="2190"/>
              <a:ext cx="97" cy="119"/>
            </a:xfrm>
            <a:custGeom>
              <a:avLst/>
              <a:gdLst>
                <a:gd name="T0" fmla="*/ 64 w 71"/>
                <a:gd name="T1" fmla="*/ 19 h 86"/>
                <a:gd name="T2" fmla="*/ 63 w 71"/>
                <a:gd name="T3" fmla="*/ 20 h 86"/>
                <a:gd name="T4" fmla="*/ 60 w 71"/>
                <a:gd name="T5" fmla="*/ 21 h 86"/>
                <a:gd name="T6" fmla="*/ 57 w 71"/>
                <a:gd name="T7" fmla="*/ 20 h 86"/>
                <a:gd name="T8" fmla="*/ 54 w 71"/>
                <a:gd name="T9" fmla="*/ 18 h 86"/>
                <a:gd name="T10" fmla="*/ 49 w 71"/>
                <a:gd name="T11" fmla="*/ 16 h 86"/>
                <a:gd name="T12" fmla="*/ 42 w 71"/>
                <a:gd name="T13" fmla="*/ 15 h 86"/>
                <a:gd name="T14" fmla="*/ 32 w 71"/>
                <a:gd name="T15" fmla="*/ 17 h 86"/>
                <a:gd name="T16" fmla="*/ 26 w 71"/>
                <a:gd name="T17" fmla="*/ 22 h 86"/>
                <a:gd name="T18" fmla="*/ 22 w 71"/>
                <a:gd name="T19" fmla="*/ 31 h 86"/>
                <a:gd name="T20" fmla="*/ 20 w 71"/>
                <a:gd name="T21" fmla="*/ 43 h 86"/>
                <a:gd name="T22" fmla="*/ 22 w 71"/>
                <a:gd name="T23" fmla="*/ 55 h 86"/>
                <a:gd name="T24" fmla="*/ 26 w 71"/>
                <a:gd name="T25" fmla="*/ 64 h 86"/>
                <a:gd name="T26" fmla="*/ 33 w 71"/>
                <a:gd name="T27" fmla="*/ 69 h 86"/>
                <a:gd name="T28" fmla="*/ 41 w 71"/>
                <a:gd name="T29" fmla="*/ 71 h 86"/>
                <a:gd name="T30" fmla="*/ 49 w 71"/>
                <a:gd name="T31" fmla="*/ 70 h 86"/>
                <a:gd name="T32" fmla="*/ 54 w 71"/>
                <a:gd name="T33" fmla="*/ 67 h 86"/>
                <a:gd name="T34" fmla="*/ 58 w 71"/>
                <a:gd name="T35" fmla="*/ 64 h 86"/>
                <a:gd name="T36" fmla="*/ 61 w 71"/>
                <a:gd name="T37" fmla="*/ 63 h 86"/>
                <a:gd name="T38" fmla="*/ 65 w 71"/>
                <a:gd name="T39" fmla="*/ 65 h 86"/>
                <a:gd name="T40" fmla="*/ 71 w 71"/>
                <a:gd name="T41" fmla="*/ 72 h 86"/>
                <a:gd name="T42" fmla="*/ 63 w 71"/>
                <a:gd name="T43" fmla="*/ 79 h 86"/>
                <a:gd name="T44" fmla="*/ 55 w 71"/>
                <a:gd name="T45" fmla="*/ 83 h 86"/>
                <a:gd name="T46" fmla="*/ 46 w 71"/>
                <a:gd name="T47" fmla="*/ 86 h 86"/>
                <a:gd name="T48" fmla="*/ 37 w 71"/>
                <a:gd name="T49" fmla="*/ 86 h 86"/>
                <a:gd name="T50" fmla="*/ 23 w 71"/>
                <a:gd name="T51" fmla="*/ 83 h 86"/>
                <a:gd name="T52" fmla="*/ 11 w 71"/>
                <a:gd name="T53" fmla="*/ 75 h 86"/>
                <a:gd name="T54" fmla="*/ 3 w 71"/>
                <a:gd name="T55" fmla="*/ 61 h 86"/>
                <a:gd name="T56" fmla="*/ 0 w 71"/>
                <a:gd name="T57" fmla="*/ 43 h 86"/>
                <a:gd name="T58" fmla="*/ 2 w 71"/>
                <a:gd name="T59" fmla="*/ 26 h 86"/>
                <a:gd name="T60" fmla="*/ 10 w 71"/>
                <a:gd name="T61" fmla="*/ 12 h 86"/>
                <a:gd name="T62" fmla="*/ 23 w 71"/>
                <a:gd name="T63" fmla="*/ 3 h 86"/>
                <a:gd name="T64" fmla="*/ 40 w 71"/>
                <a:gd name="T65" fmla="*/ 0 h 86"/>
                <a:gd name="T66" fmla="*/ 57 w 71"/>
                <a:gd name="T67" fmla="*/ 3 h 86"/>
                <a:gd name="T68" fmla="*/ 70 w 71"/>
                <a:gd name="T69" fmla="*/ 11 h 86"/>
                <a:gd name="T70" fmla="*/ 64 w 71"/>
                <a:gd name="T71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86">
                  <a:moveTo>
                    <a:pt x="64" y="19"/>
                  </a:moveTo>
                  <a:cubicBezTo>
                    <a:pt x="64" y="19"/>
                    <a:pt x="63" y="20"/>
                    <a:pt x="63" y="20"/>
                  </a:cubicBezTo>
                  <a:cubicBezTo>
                    <a:pt x="62" y="21"/>
                    <a:pt x="61" y="21"/>
                    <a:pt x="60" y="21"/>
                  </a:cubicBezTo>
                  <a:cubicBezTo>
                    <a:pt x="59" y="21"/>
                    <a:pt x="58" y="21"/>
                    <a:pt x="57" y="20"/>
                  </a:cubicBezTo>
                  <a:cubicBezTo>
                    <a:pt x="56" y="20"/>
                    <a:pt x="55" y="19"/>
                    <a:pt x="54" y="18"/>
                  </a:cubicBezTo>
                  <a:cubicBezTo>
                    <a:pt x="52" y="17"/>
                    <a:pt x="51" y="16"/>
                    <a:pt x="49" y="16"/>
                  </a:cubicBezTo>
                  <a:cubicBezTo>
                    <a:pt x="47" y="15"/>
                    <a:pt x="44" y="15"/>
                    <a:pt x="42" y="15"/>
                  </a:cubicBezTo>
                  <a:cubicBezTo>
                    <a:pt x="38" y="15"/>
                    <a:pt x="35" y="16"/>
                    <a:pt x="32" y="17"/>
                  </a:cubicBezTo>
                  <a:cubicBezTo>
                    <a:pt x="30" y="18"/>
                    <a:pt x="27" y="20"/>
                    <a:pt x="26" y="22"/>
                  </a:cubicBezTo>
                  <a:cubicBezTo>
                    <a:pt x="24" y="25"/>
                    <a:pt x="23" y="28"/>
                    <a:pt x="22" y="31"/>
                  </a:cubicBezTo>
                  <a:cubicBezTo>
                    <a:pt x="21" y="35"/>
                    <a:pt x="20" y="38"/>
                    <a:pt x="20" y="43"/>
                  </a:cubicBezTo>
                  <a:cubicBezTo>
                    <a:pt x="20" y="47"/>
                    <a:pt x="21" y="51"/>
                    <a:pt x="22" y="55"/>
                  </a:cubicBezTo>
                  <a:cubicBezTo>
                    <a:pt x="23" y="58"/>
                    <a:pt x="24" y="61"/>
                    <a:pt x="26" y="64"/>
                  </a:cubicBezTo>
                  <a:cubicBezTo>
                    <a:pt x="28" y="66"/>
                    <a:pt x="30" y="68"/>
                    <a:pt x="33" y="69"/>
                  </a:cubicBezTo>
                  <a:cubicBezTo>
                    <a:pt x="35" y="70"/>
                    <a:pt x="38" y="71"/>
                    <a:pt x="41" y="71"/>
                  </a:cubicBezTo>
                  <a:cubicBezTo>
                    <a:pt x="44" y="71"/>
                    <a:pt x="47" y="70"/>
                    <a:pt x="49" y="70"/>
                  </a:cubicBezTo>
                  <a:cubicBezTo>
                    <a:pt x="51" y="69"/>
                    <a:pt x="53" y="68"/>
                    <a:pt x="54" y="67"/>
                  </a:cubicBezTo>
                  <a:cubicBezTo>
                    <a:pt x="55" y="66"/>
                    <a:pt x="57" y="65"/>
                    <a:pt x="58" y="64"/>
                  </a:cubicBezTo>
                  <a:cubicBezTo>
                    <a:pt x="59" y="64"/>
                    <a:pt x="60" y="63"/>
                    <a:pt x="61" y="63"/>
                  </a:cubicBezTo>
                  <a:cubicBezTo>
                    <a:pt x="63" y="63"/>
                    <a:pt x="64" y="64"/>
                    <a:pt x="65" y="65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8" y="75"/>
                    <a:pt x="66" y="77"/>
                    <a:pt x="63" y="79"/>
                  </a:cubicBezTo>
                  <a:cubicBezTo>
                    <a:pt x="61" y="81"/>
                    <a:pt x="58" y="82"/>
                    <a:pt x="55" y="83"/>
                  </a:cubicBezTo>
                  <a:cubicBezTo>
                    <a:pt x="52" y="84"/>
                    <a:pt x="49" y="85"/>
                    <a:pt x="46" y="86"/>
                  </a:cubicBezTo>
                  <a:cubicBezTo>
                    <a:pt x="43" y="86"/>
                    <a:pt x="40" y="86"/>
                    <a:pt x="37" y="86"/>
                  </a:cubicBezTo>
                  <a:cubicBezTo>
                    <a:pt x="32" y="86"/>
                    <a:pt x="27" y="85"/>
                    <a:pt x="23" y="83"/>
                  </a:cubicBezTo>
                  <a:cubicBezTo>
                    <a:pt x="18" y="81"/>
                    <a:pt x="14" y="79"/>
                    <a:pt x="11" y="75"/>
                  </a:cubicBezTo>
                  <a:cubicBezTo>
                    <a:pt x="7" y="71"/>
                    <a:pt x="5" y="67"/>
                    <a:pt x="3" y="61"/>
                  </a:cubicBezTo>
                  <a:cubicBezTo>
                    <a:pt x="1" y="56"/>
                    <a:pt x="0" y="50"/>
                    <a:pt x="0" y="43"/>
                  </a:cubicBezTo>
                  <a:cubicBezTo>
                    <a:pt x="0" y="37"/>
                    <a:pt x="1" y="31"/>
                    <a:pt x="2" y="26"/>
                  </a:cubicBezTo>
                  <a:cubicBezTo>
                    <a:pt x="4" y="20"/>
                    <a:pt x="7" y="16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ubicBezTo>
                    <a:pt x="47" y="0"/>
                    <a:pt x="52" y="1"/>
                    <a:pt x="57" y="3"/>
                  </a:cubicBezTo>
                  <a:cubicBezTo>
                    <a:pt x="62" y="5"/>
                    <a:pt x="66" y="7"/>
                    <a:pt x="70" y="11"/>
                  </a:cubicBezTo>
                  <a:lnTo>
                    <a:pt x="64" y="19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6" name="Freeform 24">
              <a:extLst>
                <a:ext uri="{FF2B5EF4-FFF2-40B4-BE49-F238E27FC236}">
                  <a16:creationId xmlns:a16="http://schemas.microsoft.com/office/drawing/2014/main" id="{4303A9AC-E1C1-4FC8-905C-F28F5529811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667" y="2190"/>
              <a:ext cx="180" cy="119"/>
            </a:xfrm>
            <a:custGeom>
              <a:avLst/>
              <a:gdLst>
                <a:gd name="T0" fmla="*/ 99 w 132"/>
                <a:gd name="T1" fmla="*/ 0 h 86"/>
                <a:gd name="T2" fmla="*/ 112 w 132"/>
                <a:gd name="T3" fmla="*/ 2 h 86"/>
                <a:gd name="T4" fmla="*/ 123 w 132"/>
                <a:gd name="T5" fmla="*/ 10 h 86"/>
                <a:gd name="T6" fmla="*/ 130 w 132"/>
                <a:gd name="T7" fmla="*/ 23 h 86"/>
                <a:gd name="T8" fmla="*/ 132 w 132"/>
                <a:gd name="T9" fmla="*/ 39 h 86"/>
                <a:gd name="T10" fmla="*/ 132 w 132"/>
                <a:gd name="T11" fmla="*/ 43 h 86"/>
                <a:gd name="T12" fmla="*/ 131 w 132"/>
                <a:gd name="T13" fmla="*/ 45 h 86"/>
                <a:gd name="T14" fmla="*/ 130 w 132"/>
                <a:gd name="T15" fmla="*/ 47 h 86"/>
                <a:gd name="T16" fmla="*/ 128 w 132"/>
                <a:gd name="T17" fmla="*/ 47 h 86"/>
                <a:gd name="T18" fmla="*/ 79 w 132"/>
                <a:gd name="T19" fmla="*/ 47 h 86"/>
                <a:gd name="T20" fmla="*/ 86 w 132"/>
                <a:gd name="T21" fmla="*/ 65 h 86"/>
                <a:gd name="T22" fmla="*/ 100 w 132"/>
                <a:gd name="T23" fmla="*/ 71 h 86"/>
                <a:gd name="T24" fmla="*/ 108 w 132"/>
                <a:gd name="T25" fmla="*/ 69 h 86"/>
                <a:gd name="T26" fmla="*/ 114 w 132"/>
                <a:gd name="T27" fmla="*/ 67 h 86"/>
                <a:gd name="T28" fmla="*/ 118 w 132"/>
                <a:gd name="T29" fmla="*/ 64 h 86"/>
                <a:gd name="T30" fmla="*/ 122 w 132"/>
                <a:gd name="T31" fmla="*/ 63 h 86"/>
                <a:gd name="T32" fmla="*/ 126 w 132"/>
                <a:gd name="T33" fmla="*/ 65 h 86"/>
                <a:gd name="T34" fmla="*/ 132 w 132"/>
                <a:gd name="T35" fmla="*/ 72 h 86"/>
                <a:gd name="T36" fmla="*/ 124 w 132"/>
                <a:gd name="T37" fmla="*/ 79 h 86"/>
                <a:gd name="T38" fmla="*/ 116 w 132"/>
                <a:gd name="T39" fmla="*/ 83 h 86"/>
                <a:gd name="T40" fmla="*/ 107 w 132"/>
                <a:gd name="T41" fmla="*/ 86 h 86"/>
                <a:gd name="T42" fmla="*/ 98 w 132"/>
                <a:gd name="T43" fmla="*/ 86 h 86"/>
                <a:gd name="T44" fmla="*/ 82 w 132"/>
                <a:gd name="T45" fmla="*/ 82 h 86"/>
                <a:gd name="T46" fmla="*/ 69 w 132"/>
                <a:gd name="T47" fmla="*/ 70 h 86"/>
                <a:gd name="T48" fmla="*/ 56 w 132"/>
                <a:gd name="T49" fmla="*/ 82 h 86"/>
                <a:gd name="T50" fmla="*/ 38 w 132"/>
                <a:gd name="T51" fmla="*/ 86 h 86"/>
                <a:gd name="T52" fmla="*/ 22 w 132"/>
                <a:gd name="T53" fmla="*/ 83 h 86"/>
                <a:gd name="T54" fmla="*/ 10 w 132"/>
                <a:gd name="T55" fmla="*/ 74 h 86"/>
                <a:gd name="T56" fmla="*/ 2 w 132"/>
                <a:gd name="T57" fmla="*/ 61 h 86"/>
                <a:gd name="T58" fmla="*/ 0 w 132"/>
                <a:gd name="T59" fmla="*/ 43 h 86"/>
                <a:gd name="T60" fmla="*/ 2 w 132"/>
                <a:gd name="T61" fmla="*/ 25 h 86"/>
                <a:gd name="T62" fmla="*/ 10 w 132"/>
                <a:gd name="T63" fmla="*/ 11 h 86"/>
                <a:gd name="T64" fmla="*/ 23 w 132"/>
                <a:gd name="T65" fmla="*/ 3 h 86"/>
                <a:gd name="T66" fmla="*/ 38 w 132"/>
                <a:gd name="T67" fmla="*/ 0 h 86"/>
                <a:gd name="T68" fmla="*/ 56 w 132"/>
                <a:gd name="T69" fmla="*/ 4 h 86"/>
                <a:gd name="T70" fmla="*/ 69 w 132"/>
                <a:gd name="T71" fmla="*/ 16 h 86"/>
                <a:gd name="T72" fmla="*/ 81 w 132"/>
                <a:gd name="T73" fmla="*/ 4 h 86"/>
                <a:gd name="T74" fmla="*/ 99 w 132"/>
                <a:gd name="T75" fmla="*/ 0 h 86"/>
                <a:gd name="T76" fmla="*/ 40 w 132"/>
                <a:gd name="T77" fmla="*/ 71 h 86"/>
                <a:gd name="T78" fmla="*/ 54 w 132"/>
                <a:gd name="T79" fmla="*/ 64 h 86"/>
                <a:gd name="T80" fmla="*/ 59 w 132"/>
                <a:gd name="T81" fmla="*/ 43 h 86"/>
                <a:gd name="T82" fmla="*/ 54 w 132"/>
                <a:gd name="T83" fmla="*/ 22 h 86"/>
                <a:gd name="T84" fmla="*/ 40 w 132"/>
                <a:gd name="T85" fmla="*/ 15 h 86"/>
                <a:gd name="T86" fmla="*/ 25 w 132"/>
                <a:gd name="T87" fmla="*/ 22 h 86"/>
                <a:gd name="T88" fmla="*/ 20 w 132"/>
                <a:gd name="T89" fmla="*/ 43 h 86"/>
                <a:gd name="T90" fmla="*/ 25 w 132"/>
                <a:gd name="T91" fmla="*/ 64 h 86"/>
                <a:gd name="T92" fmla="*/ 40 w 132"/>
                <a:gd name="T93" fmla="*/ 71 h 86"/>
                <a:gd name="T94" fmla="*/ 98 w 132"/>
                <a:gd name="T95" fmla="*/ 14 h 86"/>
                <a:gd name="T96" fmla="*/ 85 w 132"/>
                <a:gd name="T97" fmla="*/ 19 h 86"/>
                <a:gd name="T98" fmla="*/ 79 w 132"/>
                <a:gd name="T99" fmla="*/ 35 h 86"/>
                <a:gd name="T100" fmla="*/ 114 w 132"/>
                <a:gd name="T101" fmla="*/ 35 h 86"/>
                <a:gd name="T102" fmla="*/ 113 w 132"/>
                <a:gd name="T103" fmla="*/ 27 h 86"/>
                <a:gd name="T104" fmla="*/ 110 w 132"/>
                <a:gd name="T105" fmla="*/ 20 h 86"/>
                <a:gd name="T106" fmla="*/ 105 w 132"/>
                <a:gd name="T107" fmla="*/ 16 h 86"/>
                <a:gd name="T108" fmla="*/ 98 w 132"/>
                <a:gd name="T109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2" h="86">
                  <a:moveTo>
                    <a:pt x="99" y="0"/>
                  </a:moveTo>
                  <a:cubicBezTo>
                    <a:pt x="104" y="0"/>
                    <a:pt x="108" y="0"/>
                    <a:pt x="112" y="2"/>
                  </a:cubicBezTo>
                  <a:cubicBezTo>
                    <a:pt x="116" y="4"/>
                    <a:pt x="120" y="7"/>
                    <a:pt x="123" y="10"/>
                  </a:cubicBezTo>
                  <a:cubicBezTo>
                    <a:pt x="126" y="14"/>
                    <a:pt x="128" y="18"/>
                    <a:pt x="130" y="23"/>
                  </a:cubicBezTo>
                  <a:cubicBezTo>
                    <a:pt x="131" y="28"/>
                    <a:pt x="132" y="33"/>
                    <a:pt x="132" y="39"/>
                  </a:cubicBezTo>
                  <a:cubicBezTo>
                    <a:pt x="132" y="41"/>
                    <a:pt x="132" y="42"/>
                    <a:pt x="132" y="43"/>
                  </a:cubicBezTo>
                  <a:cubicBezTo>
                    <a:pt x="132" y="44"/>
                    <a:pt x="132" y="45"/>
                    <a:pt x="131" y="45"/>
                  </a:cubicBezTo>
                  <a:cubicBezTo>
                    <a:pt x="131" y="46"/>
                    <a:pt x="131" y="46"/>
                    <a:pt x="130" y="47"/>
                  </a:cubicBezTo>
                  <a:cubicBezTo>
                    <a:pt x="129" y="47"/>
                    <a:pt x="129" y="47"/>
                    <a:pt x="128" y="47"/>
                  </a:cubicBezTo>
                  <a:cubicBezTo>
                    <a:pt x="79" y="47"/>
                    <a:pt x="79" y="47"/>
                    <a:pt x="79" y="47"/>
                  </a:cubicBezTo>
                  <a:cubicBezTo>
                    <a:pt x="80" y="55"/>
                    <a:pt x="82" y="61"/>
                    <a:pt x="86" y="65"/>
                  </a:cubicBezTo>
                  <a:cubicBezTo>
                    <a:pt x="89" y="69"/>
                    <a:pt x="94" y="71"/>
                    <a:pt x="100" y="71"/>
                  </a:cubicBezTo>
                  <a:cubicBezTo>
                    <a:pt x="103" y="71"/>
                    <a:pt x="106" y="70"/>
                    <a:pt x="108" y="69"/>
                  </a:cubicBezTo>
                  <a:cubicBezTo>
                    <a:pt x="110" y="69"/>
                    <a:pt x="112" y="68"/>
                    <a:pt x="114" y="67"/>
                  </a:cubicBezTo>
                  <a:cubicBezTo>
                    <a:pt x="116" y="66"/>
                    <a:pt x="117" y="65"/>
                    <a:pt x="118" y="64"/>
                  </a:cubicBezTo>
                  <a:cubicBezTo>
                    <a:pt x="120" y="64"/>
                    <a:pt x="121" y="63"/>
                    <a:pt x="122" y="63"/>
                  </a:cubicBezTo>
                  <a:cubicBezTo>
                    <a:pt x="124" y="63"/>
                    <a:pt x="125" y="64"/>
                    <a:pt x="126" y="65"/>
                  </a:cubicBezTo>
                  <a:cubicBezTo>
                    <a:pt x="132" y="72"/>
                    <a:pt x="132" y="72"/>
                    <a:pt x="132" y="72"/>
                  </a:cubicBezTo>
                  <a:cubicBezTo>
                    <a:pt x="130" y="75"/>
                    <a:pt x="127" y="77"/>
                    <a:pt x="124" y="79"/>
                  </a:cubicBezTo>
                  <a:cubicBezTo>
                    <a:pt x="122" y="81"/>
                    <a:pt x="119" y="82"/>
                    <a:pt x="116" y="83"/>
                  </a:cubicBezTo>
                  <a:cubicBezTo>
                    <a:pt x="113" y="84"/>
                    <a:pt x="110" y="85"/>
                    <a:pt x="107" y="86"/>
                  </a:cubicBezTo>
                  <a:cubicBezTo>
                    <a:pt x="104" y="86"/>
                    <a:pt x="101" y="86"/>
                    <a:pt x="98" y="86"/>
                  </a:cubicBezTo>
                  <a:cubicBezTo>
                    <a:pt x="92" y="86"/>
                    <a:pt x="87" y="85"/>
                    <a:pt x="82" y="82"/>
                  </a:cubicBezTo>
                  <a:cubicBezTo>
                    <a:pt x="77" y="80"/>
                    <a:pt x="72" y="75"/>
                    <a:pt x="69" y="70"/>
                  </a:cubicBezTo>
                  <a:cubicBezTo>
                    <a:pt x="66" y="75"/>
                    <a:pt x="61" y="79"/>
                    <a:pt x="56" y="82"/>
                  </a:cubicBezTo>
                  <a:cubicBezTo>
                    <a:pt x="51" y="85"/>
                    <a:pt x="45" y="86"/>
                    <a:pt x="38" y="86"/>
                  </a:cubicBezTo>
                  <a:cubicBezTo>
                    <a:pt x="32" y="86"/>
                    <a:pt x="27" y="85"/>
                    <a:pt x="22" y="83"/>
                  </a:cubicBezTo>
                  <a:cubicBezTo>
                    <a:pt x="18" y="81"/>
                    <a:pt x="14" y="78"/>
                    <a:pt x="10" y="74"/>
                  </a:cubicBezTo>
                  <a:cubicBezTo>
                    <a:pt x="7" y="71"/>
                    <a:pt x="4" y="66"/>
                    <a:pt x="2" y="61"/>
                  </a:cubicBezTo>
                  <a:cubicBezTo>
                    <a:pt x="0" y="55"/>
                    <a:pt x="0" y="49"/>
                    <a:pt x="0" y="43"/>
                  </a:cubicBezTo>
                  <a:cubicBezTo>
                    <a:pt x="0" y="36"/>
                    <a:pt x="0" y="30"/>
                    <a:pt x="2" y="25"/>
                  </a:cubicBezTo>
                  <a:cubicBezTo>
                    <a:pt x="4" y="19"/>
                    <a:pt x="7" y="15"/>
                    <a:pt x="10" y="11"/>
                  </a:cubicBezTo>
                  <a:cubicBezTo>
                    <a:pt x="14" y="7"/>
                    <a:pt x="18" y="5"/>
                    <a:pt x="23" y="3"/>
                  </a:cubicBezTo>
                  <a:cubicBezTo>
                    <a:pt x="27" y="1"/>
                    <a:pt x="33" y="0"/>
                    <a:pt x="38" y="0"/>
                  </a:cubicBezTo>
                  <a:cubicBezTo>
                    <a:pt x="45" y="0"/>
                    <a:pt x="51" y="1"/>
                    <a:pt x="56" y="4"/>
                  </a:cubicBezTo>
                  <a:cubicBezTo>
                    <a:pt x="61" y="7"/>
                    <a:pt x="66" y="11"/>
                    <a:pt x="69" y="16"/>
                  </a:cubicBezTo>
                  <a:cubicBezTo>
                    <a:pt x="72" y="11"/>
                    <a:pt x="76" y="7"/>
                    <a:pt x="81" y="4"/>
                  </a:cubicBezTo>
                  <a:cubicBezTo>
                    <a:pt x="86" y="1"/>
                    <a:pt x="92" y="0"/>
                    <a:pt x="99" y="0"/>
                  </a:cubicBezTo>
                  <a:close/>
                  <a:moveTo>
                    <a:pt x="40" y="71"/>
                  </a:moveTo>
                  <a:cubicBezTo>
                    <a:pt x="46" y="71"/>
                    <a:pt x="51" y="68"/>
                    <a:pt x="54" y="64"/>
                  </a:cubicBezTo>
                  <a:cubicBezTo>
                    <a:pt x="57" y="59"/>
                    <a:pt x="59" y="52"/>
                    <a:pt x="59" y="43"/>
                  </a:cubicBezTo>
                  <a:cubicBezTo>
                    <a:pt x="59" y="34"/>
                    <a:pt x="57" y="27"/>
                    <a:pt x="54" y="22"/>
                  </a:cubicBezTo>
                  <a:cubicBezTo>
                    <a:pt x="51" y="17"/>
                    <a:pt x="46" y="15"/>
                    <a:pt x="40" y="15"/>
                  </a:cubicBezTo>
                  <a:cubicBezTo>
                    <a:pt x="33" y="15"/>
                    <a:pt x="28" y="17"/>
                    <a:pt x="25" y="22"/>
                  </a:cubicBezTo>
                  <a:cubicBezTo>
                    <a:pt x="22" y="27"/>
                    <a:pt x="20" y="34"/>
                    <a:pt x="20" y="43"/>
                  </a:cubicBezTo>
                  <a:cubicBezTo>
                    <a:pt x="20" y="52"/>
                    <a:pt x="22" y="59"/>
                    <a:pt x="25" y="64"/>
                  </a:cubicBezTo>
                  <a:cubicBezTo>
                    <a:pt x="28" y="68"/>
                    <a:pt x="33" y="71"/>
                    <a:pt x="40" y="71"/>
                  </a:cubicBezTo>
                  <a:close/>
                  <a:moveTo>
                    <a:pt x="98" y="14"/>
                  </a:moveTo>
                  <a:cubicBezTo>
                    <a:pt x="92" y="14"/>
                    <a:pt x="88" y="16"/>
                    <a:pt x="85" y="19"/>
                  </a:cubicBezTo>
                  <a:cubicBezTo>
                    <a:pt x="81" y="23"/>
                    <a:pt x="80" y="28"/>
                    <a:pt x="79" y="35"/>
                  </a:cubicBezTo>
                  <a:cubicBezTo>
                    <a:pt x="114" y="35"/>
                    <a:pt x="114" y="35"/>
                    <a:pt x="114" y="35"/>
                  </a:cubicBezTo>
                  <a:cubicBezTo>
                    <a:pt x="114" y="32"/>
                    <a:pt x="114" y="30"/>
                    <a:pt x="113" y="27"/>
                  </a:cubicBezTo>
                  <a:cubicBezTo>
                    <a:pt x="113" y="25"/>
                    <a:pt x="112" y="22"/>
                    <a:pt x="110" y="20"/>
                  </a:cubicBezTo>
                  <a:cubicBezTo>
                    <a:pt x="109" y="18"/>
                    <a:pt x="107" y="17"/>
                    <a:pt x="105" y="16"/>
                  </a:cubicBezTo>
                  <a:cubicBezTo>
                    <a:pt x="103" y="15"/>
                    <a:pt x="101" y="14"/>
                    <a:pt x="98" y="14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7" name="Freeform 25">
              <a:extLst>
                <a:ext uri="{FF2B5EF4-FFF2-40B4-BE49-F238E27FC236}">
                  <a16:creationId xmlns:a16="http://schemas.microsoft.com/office/drawing/2014/main" id="{04554332-A775-44F8-B3FC-554E1170609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81" y="2192"/>
              <a:ext cx="100" cy="11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4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4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6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3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9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20" y="84"/>
                    <a:pt x="16" y="83"/>
                  </a:cubicBezTo>
                  <a:cubicBezTo>
                    <a:pt x="13" y="81"/>
                    <a:pt x="10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1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" name="Freeform 26">
              <a:extLst>
                <a:ext uri="{FF2B5EF4-FFF2-40B4-BE49-F238E27FC236}">
                  <a16:creationId xmlns:a16="http://schemas.microsoft.com/office/drawing/2014/main" id="{3E399894-A12F-4EA2-A31A-E6CBB818976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24" y="2189"/>
              <a:ext cx="73" cy="118"/>
            </a:xfrm>
            <a:custGeom>
              <a:avLst/>
              <a:gdLst>
                <a:gd name="T0" fmla="*/ 0 w 53"/>
                <a:gd name="T1" fmla="*/ 86 h 86"/>
                <a:gd name="T2" fmla="*/ 0 w 53"/>
                <a:gd name="T3" fmla="*/ 2 h 86"/>
                <a:gd name="T4" fmla="*/ 12 w 53"/>
                <a:gd name="T5" fmla="*/ 2 h 86"/>
                <a:gd name="T6" fmla="*/ 16 w 53"/>
                <a:gd name="T7" fmla="*/ 3 h 86"/>
                <a:gd name="T8" fmla="*/ 18 w 53"/>
                <a:gd name="T9" fmla="*/ 7 h 86"/>
                <a:gd name="T10" fmla="*/ 19 w 53"/>
                <a:gd name="T11" fmla="*/ 17 h 86"/>
                <a:gd name="T12" fmla="*/ 29 w 53"/>
                <a:gd name="T13" fmla="*/ 5 h 86"/>
                <a:gd name="T14" fmla="*/ 43 w 53"/>
                <a:gd name="T15" fmla="*/ 0 h 86"/>
                <a:gd name="T16" fmla="*/ 53 w 53"/>
                <a:gd name="T17" fmla="*/ 3 h 86"/>
                <a:gd name="T18" fmla="*/ 51 w 53"/>
                <a:gd name="T19" fmla="*/ 18 h 86"/>
                <a:gd name="T20" fmla="*/ 50 w 53"/>
                <a:gd name="T21" fmla="*/ 20 h 86"/>
                <a:gd name="T22" fmla="*/ 47 w 53"/>
                <a:gd name="T23" fmla="*/ 21 h 86"/>
                <a:gd name="T24" fmla="*/ 44 w 53"/>
                <a:gd name="T25" fmla="*/ 20 h 86"/>
                <a:gd name="T26" fmla="*/ 38 w 53"/>
                <a:gd name="T27" fmla="*/ 20 h 86"/>
                <a:gd name="T28" fmla="*/ 28 w 53"/>
                <a:gd name="T29" fmla="*/ 23 h 86"/>
                <a:gd name="T30" fmla="*/ 20 w 53"/>
                <a:gd name="T31" fmla="*/ 34 h 86"/>
                <a:gd name="T32" fmla="*/ 20 w 53"/>
                <a:gd name="T33" fmla="*/ 86 h 86"/>
                <a:gd name="T34" fmla="*/ 0 w 53"/>
                <a:gd name="T3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86">
                  <a:moveTo>
                    <a:pt x="0" y="86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4" y="2"/>
                    <a:pt x="15" y="2"/>
                    <a:pt x="16" y="3"/>
                  </a:cubicBezTo>
                  <a:cubicBezTo>
                    <a:pt x="17" y="4"/>
                    <a:pt x="17" y="5"/>
                    <a:pt x="18" y="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2" y="12"/>
                    <a:pt x="25" y="8"/>
                    <a:pt x="29" y="5"/>
                  </a:cubicBezTo>
                  <a:cubicBezTo>
                    <a:pt x="33" y="2"/>
                    <a:pt x="38" y="0"/>
                    <a:pt x="43" y="0"/>
                  </a:cubicBezTo>
                  <a:cubicBezTo>
                    <a:pt x="47" y="0"/>
                    <a:pt x="51" y="1"/>
                    <a:pt x="53" y="3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19"/>
                    <a:pt x="50" y="20"/>
                    <a:pt x="50" y="20"/>
                  </a:cubicBezTo>
                  <a:cubicBezTo>
                    <a:pt x="49" y="21"/>
                    <a:pt x="48" y="21"/>
                    <a:pt x="47" y="21"/>
                  </a:cubicBezTo>
                  <a:cubicBezTo>
                    <a:pt x="47" y="21"/>
                    <a:pt x="45" y="21"/>
                    <a:pt x="44" y="20"/>
                  </a:cubicBezTo>
                  <a:cubicBezTo>
                    <a:pt x="43" y="20"/>
                    <a:pt x="41" y="20"/>
                    <a:pt x="38" y="20"/>
                  </a:cubicBezTo>
                  <a:cubicBezTo>
                    <a:pt x="34" y="20"/>
                    <a:pt x="31" y="21"/>
                    <a:pt x="28" y="23"/>
                  </a:cubicBezTo>
                  <a:cubicBezTo>
                    <a:pt x="25" y="26"/>
                    <a:pt x="22" y="29"/>
                    <a:pt x="20" y="34"/>
                  </a:cubicBezTo>
                  <a:cubicBezTo>
                    <a:pt x="20" y="86"/>
                    <a:pt x="20" y="86"/>
                    <a:pt x="20" y="86"/>
                  </a:cubicBezTo>
                  <a:lnTo>
                    <a:pt x="0" y="86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9" name="Freeform 27">
              <a:extLst>
                <a:ext uri="{FF2B5EF4-FFF2-40B4-BE49-F238E27FC236}">
                  <a16:creationId xmlns:a16="http://schemas.microsoft.com/office/drawing/2014/main" id="{DEBC1E10-50C1-44F5-8E4F-DE207EE6B07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177" y="2139"/>
              <a:ext cx="106" cy="170"/>
            </a:xfrm>
            <a:custGeom>
              <a:avLst/>
              <a:gdLst>
                <a:gd name="T0" fmla="*/ 65 w 78"/>
                <a:gd name="T1" fmla="*/ 122 h 123"/>
                <a:gd name="T2" fmla="*/ 60 w 78"/>
                <a:gd name="T3" fmla="*/ 118 h 123"/>
                <a:gd name="T4" fmla="*/ 58 w 78"/>
                <a:gd name="T5" fmla="*/ 110 h 123"/>
                <a:gd name="T6" fmla="*/ 53 w 78"/>
                <a:gd name="T7" fmla="*/ 115 h 123"/>
                <a:gd name="T8" fmla="*/ 47 w 78"/>
                <a:gd name="T9" fmla="*/ 120 h 123"/>
                <a:gd name="T10" fmla="*/ 40 w 78"/>
                <a:gd name="T11" fmla="*/ 122 h 123"/>
                <a:gd name="T12" fmla="*/ 31 w 78"/>
                <a:gd name="T13" fmla="*/ 123 h 123"/>
                <a:gd name="T14" fmla="*/ 19 w 78"/>
                <a:gd name="T15" fmla="*/ 120 h 123"/>
                <a:gd name="T16" fmla="*/ 9 w 78"/>
                <a:gd name="T17" fmla="*/ 112 h 123"/>
                <a:gd name="T18" fmla="*/ 2 w 78"/>
                <a:gd name="T19" fmla="*/ 99 h 123"/>
                <a:gd name="T20" fmla="*/ 0 w 78"/>
                <a:gd name="T21" fmla="*/ 80 h 123"/>
                <a:gd name="T22" fmla="*/ 3 w 78"/>
                <a:gd name="T23" fmla="*/ 63 h 123"/>
                <a:gd name="T24" fmla="*/ 10 w 78"/>
                <a:gd name="T25" fmla="*/ 49 h 123"/>
                <a:gd name="T26" fmla="*/ 21 w 78"/>
                <a:gd name="T27" fmla="*/ 40 h 123"/>
                <a:gd name="T28" fmla="*/ 36 w 78"/>
                <a:gd name="T29" fmla="*/ 36 h 123"/>
                <a:gd name="T30" fmla="*/ 48 w 78"/>
                <a:gd name="T31" fmla="*/ 39 h 123"/>
                <a:gd name="T32" fmla="*/ 57 w 78"/>
                <a:gd name="T33" fmla="*/ 45 h 123"/>
                <a:gd name="T34" fmla="*/ 57 w 78"/>
                <a:gd name="T35" fmla="*/ 0 h 123"/>
                <a:gd name="T36" fmla="*/ 78 w 78"/>
                <a:gd name="T37" fmla="*/ 0 h 123"/>
                <a:gd name="T38" fmla="*/ 78 w 78"/>
                <a:gd name="T39" fmla="*/ 122 h 123"/>
                <a:gd name="T40" fmla="*/ 65 w 78"/>
                <a:gd name="T41" fmla="*/ 122 h 123"/>
                <a:gd name="T42" fmla="*/ 38 w 78"/>
                <a:gd name="T43" fmla="*/ 107 h 123"/>
                <a:gd name="T44" fmla="*/ 49 w 78"/>
                <a:gd name="T45" fmla="*/ 104 h 123"/>
                <a:gd name="T46" fmla="*/ 57 w 78"/>
                <a:gd name="T47" fmla="*/ 97 h 123"/>
                <a:gd name="T48" fmla="*/ 57 w 78"/>
                <a:gd name="T49" fmla="*/ 59 h 123"/>
                <a:gd name="T50" fmla="*/ 50 w 78"/>
                <a:gd name="T51" fmla="*/ 53 h 123"/>
                <a:gd name="T52" fmla="*/ 41 w 78"/>
                <a:gd name="T53" fmla="*/ 52 h 123"/>
                <a:gd name="T54" fmla="*/ 33 w 78"/>
                <a:gd name="T55" fmla="*/ 53 h 123"/>
                <a:gd name="T56" fmla="*/ 26 w 78"/>
                <a:gd name="T57" fmla="*/ 59 h 123"/>
                <a:gd name="T58" fmla="*/ 23 w 78"/>
                <a:gd name="T59" fmla="*/ 67 h 123"/>
                <a:gd name="T60" fmla="*/ 21 w 78"/>
                <a:gd name="T61" fmla="*/ 80 h 123"/>
                <a:gd name="T62" fmla="*/ 22 w 78"/>
                <a:gd name="T63" fmla="*/ 93 h 123"/>
                <a:gd name="T64" fmla="*/ 26 w 78"/>
                <a:gd name="T65" fmla="*/ 101 h 123"/>
                <a:gd name="T66" fmla="*/ 31 w 78"/>
                <a:gd name="T67" fmla="*/ 106 h 123"/>
                <a:gd name="T68" fmla="*/ 38 w 78"/>
                <a:gd name="T69" fmla="*/ 107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8" h="123">
                  <a:moveTo>
                    <a:pt x="65" y="122"/>
                  </a:moveTo>
                  <a:cubicBezTo>
                    <a:pt x="63" y="122"/>
                    <a:pt x="61" y="121"/>
                    <a:pt x="60" y="118"/>
                  </a:cubicBezTo>
                  <a:cubicBezTo>
                    <a:pt x="58" y="110"/>
                    <a:pt x="58" y="110"/>
                    <a:pt x="58" y="110"/>
                  </a:cubicBezTo>
                  <a:cubicBezTo>
                    <a:pt x="57" y="112"/>
                    <a:pt x="55" y="114"/>
                    <a:pt x="53" y="115"/>
                  </a:cubicBezTo>
                  <a:cubicBezTo>
                    <a:pt x="51" y="117"/>
                    <a:pt x="49" y="118"/>
                    <a:pt x="47" y="120"/>
                  </a:cubicBezTo>
                  <a:cubicBezTo>
                    <a:pt x="45" y="121"/>
                    <a:pt x="42" y="122"/>
                    <a:pt x="40" y="122"/>
                  </a:cubicBezTo>
                  <a:cubicBezTo>
                    <a:pt x="37" y="123"/>
                    <a:pt x="34" y="123"/>
                    <a:pt x="31" y="123"/>
                  </a:cubicBezTo>
                  <a:cubicBezTo>
                    <a:pt x="27" y="123"/>
                    <a:pt x="23" y="122"/>
                    <a:pt x="19" y="120"/>
                  </a:cubicBezTo>
                  <a:cubicBezTo>
                    <a:pt x="15" y="118"/>
                    <a:pt x="12" y="116"/>
                    <a:pt x="9" y="112"/>
                  </a:cubicBezTo>
                  <a:cubicBezTo>
                    <a:pt x="6" y="108"/>
                    <a:pt x="4" y="104"/>
                    <a:pt x="2" y="99"/>
                  </a:cubicBezTo>
                  <a:cubicBezTo>
                    <a:pt x="1" y="93"/>
                    <a:pt x="0" y="87"/>
                    <a:pt x="0" y="80"/>
                  </a:cubicBezTo>
                  <a:cubicBezTo>
                    <a:pt x="0" y="74"/>
                    <a:pt x="1" y="68"/>
                    <a:pt x="3" y="63"/>
                  </a:cubicBezTo>
                  <a:cubicBezTo>
                    <a:pt x="4" y="57"/>
                    <a:pt x="7" y="53"/>
                    <a:pt x="10" y="49"/>
                  </a:cubicBezTo>
                  <a:cubicBezTo>
                    <a:pt x="13" y="45"/>
                    <a:pt x="17" y="42"/>
                    <a:pt x="21" y="40"/>
                  </a:cubicBezTo>
                  <a:cubicBezTo>
                    <a:pt x="26" y="37"/>
                    <a:pt x="31" y="36"/>
                    <a:pt x="36" y="36"/>
                  </a:cubicBezTo>
                  <a:cubicBezTo>
                    <a:pt x="41" y="36"/>
                    <a:pt x="45" y="37"/>
                    <a:pt x="48" y="39"/>
                  </a:cubicBezTo>
                  <a:cubicBezTo>
                    <a:pt x="52" y="40"/>
                    <a:pt x="55" y="42"/>
                    <a:pt x="57" y="45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8" y="122"/>
                    <a:pt x="78" y="122"/>
                    <a:pt x="78" y="122"/>
                  </a:cubicBezTo>
                  <a:lnTo>
                    <a:pt x="65" y="122"/>
                  </a:lnTo>
                  <a:close/>
                  <a:moveTo>
                    <a:pt x="38" y="107"/>
                  </a:moveTo>
                  <a:cubicBezTo>
                    <a:pt x="42" y="107"/>
                    <a:pt x="46" y="106"/>
                    <a:pt x="49" y="104"/>
                  </a:cubicBezTo>
                  <a:cubicBezTo>
                    <a:pt x="52" y="103"/>
                    <a:pt x="55" y="100"/>
                    <a:pt x="57" y="97"/>
                  </a:cubicBezTo>
                  <a:cubicBezTo>
                    <a:pt x="57" y="59"/>
                    <a:pt x="57" y="59"/>
                    <a:pt x="57" y="59"/>
                  </a:cubicBezTo>
                  <a:cubicBezTo>
                    <a:pt x="55" y="57"/>
                    <a:pt x="53" y="55"/>
                    <a:pt x="50" y="53"/>
                  </a:cubicBezTo>
                  <a:cubicBezTo>
                    <a:pt x="47" y="52"/>
                    <a:pt x="44" y="52"/>
                    <a:pt x="41" y="52"/>
                  </a:cubicBezTo>
                  <a:cubicBezTo>
                    <a:pt x="38" y="52"/>
                    <a:pt x="35" y="52"/>
                    <a:pt x="33" y="53"/>
                  </a:cubicBezTo>
                  <a:cubicBezTo>
                    <a:pt x="30" y="55"/>
                    <a:pt x="28" y="56"/>
                    <a:pt x="26" y="59"/>
                  </a:cubicBezTo>
                  <a:cubicBezTo>
                    <a:pt x="25" y="61"/>
                    <a:pt x="23" y="64"/>
                    <a:pt x="23" y="67"/>
                  </a:cubicBezTo>
                  <a:cubicBezTo>
                    <a:pt x="22" y="71"/>
                    <a:pt x="21" y="75"/>
                    <a:pt x="21" y="80"/>
                  </a:cubicBezTo>
                  <a:cubicBezTo>
                    <a:pt x="21" y="85"/>
                    <a:pt x="22" y="89"/>
                    <a:pt x="22" y="93"/>
                  </a:cubicBezTo>
                  <a:cubicBezTo>
                    <a:pt x="23" y="96"/>
                    <a:pt x="24" y="99"/>
                    <a:pt x="26" y="101"/>
                  </a:cubicBezTo>
                  <a:cubicBezTo>
                    <a:pt x="27" y="103"/>
                    <a:pt x="29" y="105"/>
                    <a:pt x="31" y="106"/>
                  </a:cubicBezTo>
                  <a:cubicBezTo>
                    <a:pt x="33" y="107"/>
                    <a:pt x="36" y="107"/>
                    <a:pt x="38" y="107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0" name="Freeform 28">
              <a:extLst>
                <a:ext uri="{FF2B5EF4-FFF2-40B4-BE49-F238E27FC236}">
                  <a16:creationId xmlns:a16="http://schemas.microsoft.com/office/drawing/2014/main" id="{1C950D99-7F7C-4B7B-AE55-E77788478FE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319" y="2190"/>
              <a:ext cx="105" cy="119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59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59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" name="Freeform 29">
              <a:extLst>
                <a:ext uri="{FF2B5EF4-FFF2-40B4-BE49-F238E27FC236}">
                  <a16:creationId xmlns:a16="http://schemas.microsoft.com/office/drawing/2014/main" id="{C34344B2-C0AF-492C-BD4F-AD1469842C0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48" y="2190"/>
              <a:ext cx="86" cy="119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2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2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4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" name="Freeform 30">
              <a:extLst>
                <a:ext uri="{FF2B5EF4-FFF2-40B4-BE49-F238E27FC236}">
                  <a16:creationId xmlns:a16="http://schemas.microsoft.com/office/drawing/2014/main" id="{C9E38154-E898-43B8-AE2C-57154FDD8E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16" y="2190"/>
              <a:ext cx="86" cy="119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1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1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3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" name="Freeform 31">
              <a:extLst>
                <a:ext uri="{FF2B5EF4-FFF2-40B4-BE49-F238E27FC236}">
                  <a16:creationId xmlns:a16="http://schemas.microsoft.com/office/drawing/2014/main" id="{BA888558-1D08-419F-9B02-AE8FFFFE4A0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731" y="2190"/>
              <a:ext cx="105" cy="119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59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59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4" name="Freeform 32">
              <a:extLst>
                <a:ext uri="{FF2B5EF4-FFF2-40B4-BE49-F238E27FC236}">
                  <a16:creationId xmlns:a16="http://schemas.microsoft.com/office/drawing/2014/main" id="{017B0D1E-2C29-42C2-B336-7EDDD8B8694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71" y="2189"/>
              <a:ext cx="72" cy="118"/>
            </a:xfrm>
            <a:custGeom>
              <a:avLst/>
              <a:gdLst>
                <a:gd name="T0" fmla="*/ 0 w 53"/>
                <a:gd name="T1" fmla="*/ 86 h 86"/>
                <a:gd name="T2" fmla="*/ 0 w 53"/>
                <a:gd name="T3" fmla="*/ 2 h 86"/>
                <a:gd name="T4" fmla="*/ 12 w 53"/>
                <a:gd name="T5" fmla="*/ 2 h 86"/>
                <a:gd name="T6" fmla="*/ 16 w 53"/>
                <a:gd name="T7" fmla="*/ 3 h 86"/>
                <a:gd name="T8" fmla="*/ 18 w 53"/>
                <a:gd name="T9" fmla="*/ 7 h 86"/>
                <a:gd name="T10" fmla="*/ 19 w 53"/>
                <a:gd name="T11" fmla="*/ 17 h 86"/>
                <a:gd name="T12" fmla="*/ 30 w 53"/>
                <a:gd name="T13" fmla="*/ 5 h 86"/>
                <a:gd name="T14" fmla="*/ 43 w 53"/>
                <a:gd name="T15" fmla="*/ 0 h 86"/>
                <a:gd name="T16" fmla="*/ 53 w 53"/>
                <a:gd name="T17" fmla="*/ 3 h 86"/>
                <a:gd name="T18" fmla="*/ 51 w 53"/>
                <a:gd name="T19" fmla="*/ 18 h 86"/>
                <a:gd name="T20" fmla="*/ 50 w 53"/>
                <a:gd name="T21" fmla="*/ 20 h 86"/>
                <a:gd name="T22" fmla="*/ 48 w 53"/>
                <a:gd name="T23" fmla="*/ 21 h 86"/>
                <a:gd name="T24" fmla="*/ 44 w 53"/>
                <a:gd name="T25" fmla="*/ 20 h 86"/>
                <a:gd name="T26" fmla="*/ 39 w 53"/>
                <a:gd name="T27" fmla="*/ 20 h 86"/>
                <a:gd name="T28" fmla="*/ 28 w 53"/>
                <a:gd name="T29" fmla="*/ 23 h 86"/>
                <a:gd name="T30" fmla="*/ 20 w 53"/>
                <a:gd name="T31" fmla="*/ 34 h 86"/>
                <a:gd name="T32" fmla="*/ 20 w 53"/>
                <a:gd name="T33" fmla="*/ 86 h 86"/>
                <a:gd name="T34" fmla="*/ 0 w 53"/>
                <a:gd name="T3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86">
                  <a:moveTo>
                    <a:pt x="0" y="86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4" y="2"/>
                    <a:pt x="15" y="2"/>
                    <a:pt x="16" y="3"/>
                  </a:cubicBezTo>
                  <a:cubicBezTo>
                    <a:pt x="17" y="4"/>
                    <a:pt x="17" y="5"/>
                    <a:pt x="18" y="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2" y="12"/>
                    <a:pt x="25" y="8"/>
                    <a:pt x="30" y="5"/>
                  </a:cubicBezTo>
                  <a:cubicBezTo>
                    <a:pt x="34" y="2"/>
                    <a:pt x="38" y="0"/>
                    <a:pt x="43" y="0"/>
                  </a:cubicBezTo>
                  <a:cubicBezTo>
                    <a:pt x="47" y="0"/>
                    <a:pt x="51" y="1"/>
                    <a:pt x="53" y="3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19"/>
                    <a:pt x="50" y="20"/>
                    <a:pt x="50" y="20"/>
                  </a:cubicBezTo>
                  <a:cubicBezTo>
                    <a:pt x="49" y="21"/>
                    <a:pt x="48" y="21"/>
                    <a:pt x="48" y="21"/>
                  </a:cubicBezTo>
                  <a:cubicBezTo>
                    <a:pt x="47" y="21"/>
                    <a:pt x="46" y="21"/>
                    <a:pt x="44" y="20"/>
                  </a:cubicBezTo>
                  <a:cubicBezTo>
                    <a:pt x="43" y="20"/>
                    <a:pt x="41" y="20"/>
                    <a:pt x="39" y="20"/>
                  </a:cubicBezTo>
                  <a:cubicBezTo>
                    <a:pt x="34" y="20"/>
                    <a:pt x="31" y="21"/>
                    <a:pt x="28" y="23"/>
                  </a:cubicBezTo>
                  <a:cubicBezTo>
                    <a:pt x="25" y="26"/>
                    <a:pt x="22" y="29"/>
                    <a:pt x="20" y="34"/>
                  </a:cubicBezTo>
                  <a:cubicBezTo>
                    <a:pt x="20" y="86"/>
                    <a:pt x="20" y="86"/>
                    <a:pt x="20" y="86"/>
                  </a:cubicBezTo>
                  <a:lnTo>
                    <a:pt x="0" y="86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5" name="Freeform 33">
              <a:extLst>
                <a:ext uri="{FF2B5EF4-FFF2-40B4-BE49-F238E27FC236}">
                  <a16:creationId xmlns:a16="http://schemas.microsoft.com/office/drawing/2014/main" id="{BC3FC40B-5EC3-41DC-AA23-C9F1F5F05F0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62" y="2192"/>
              <a:ext cx="116" cy="115"/>
            </a:xfrm>
            <a:custGeom>
              <a:avLst/>
              <a:gdLst>
                <a:gd name="T0" fmla="*/ 52 w 85"/>
                <a:gd name="T1" fmla="*/ 84 h 84"/>
                <a:gd name="T2" fmla="*/ 33 w 85"/>
                <a:gd name="T3" fmla="*/ 84 h 84"/>
                <a:gd name="T4" fmla="*/ 0 w 85"/>
                <a:gd name="T5" fmla="*/ 0 h 84"/>
                <a:gd name="T6" fmla="*/ 17 w 85"/>
                <a:gd name="T7" fmla="*/ 0 h 84"/>
                <a:gd name="T8" fmla="*/ 21 w 85"/>
                <a:gd name="T9" fmla="*/ 1 h 84"/>
                <a:gd name="T10" fmla="*/ 23 w 85"/>
                <a:gd name="T11" fmla="*/ 4 h 84"/>
                <a:gd name="T12" fmla="*/ 39 w 85"/>
                <a:gd name="T13" fmla="*/ 49 h 84"/>
                <a:gd name="T14" fmla="*/ 41 w 85"/>
                <a:gd name="T15" fmla="*/ 56 h 84"/>
                <a:gd name="T16" fmla="*/ 43 w 85"/>
                <a:gd name="T17" fmla="*/ 64 h 84"/>
                <a:gd name="T18" fmla="*/ 45 w 85"/>
                <a:gd name="T19" fmla="*/ 56 h 84"/>
                <a:gd name="T20" fmla="*/ 47 w 85"/>
                <a:gd name="T21" fmla="*/ 49 h 84"/>
                <a:gd name="T22" fmla="*/ 64 w 85"/>
                <a:gd name="T23" fmla="*/ 4 h 84"/>
                <a:gd name="T24" fmla="*/ 66 w 85"/>
                <a:gd name="T25" fmla="*/ 1 h 84"/>
                <a:gd name="T26" fmla="*/ 69 w 85"/>
                <a:gd name="T27" fmla="*/ 0 h 84"/>
                <a:gd name="T28" fmla="*/ 85 w 85"/>
                <a:gd name="T29" fmla="*/ 0 h 84"/>
                <a:gd name="T30" fmla="*/ 52 w 85"/>
                <a:gd name="T31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5" h="84">
                  <a:moveTo>
                    <a:pt x="52" y="84"/>
                  </a:moveTo>
                  <a:cubicBezTo>
                    <a:pt x="33" y="84"/>
                    <a:pt x="33" y="84"/>
                    <a:pt x="33" y="8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8" y="0"/>
                    <a:pt x="20" y="0"/>
                    <a:pt x="21" y="1"/>
                  </a:cubicBezTo>
                  <a:cubicBezTo>
                    <a:pt x="22" y="2"/>
                    <a:pt x="22" y="3"/>
                    <a:pt x="23" y="4"/>
                  </a:cubicBezTo>
                  <a:cubicBezTo>
                    <a:pt x="39" y="49"/>
                    <a:pt x="39" y="49"/>
                    <a:pt x="39" y="49"/>
                  </a:cubicBezTo>
                  <a:cubicBezTo>
                    <a:pt x="40" y="51"/>
                    <a:pt x="41" y="54"/>
                    <a:pt x="41" y="56"/>
                  </a:cubicBezTo>
                  <a:cubicBezTo>
                    <a:pt x="42" y="59"/>
                    <a:pt x="42" y="61"/>
                    <a:pt x="43" y="64"/>
                  </a:cubicBezTo>
                  <a:cubicBezTo>
                    <a:pt x="43" y="61"/>
                    <a:pt x="44" y="59"/>
                    <a:pt x="45" y="56"/>
                  </a:cubicBezTo>
                  <a:cubicBezTo>
                    <a:pt x="45" y="54"/>
                    <a:pt x="46" y="51"/>
                    <a:pt x="47" y="49"/>
                  </a:cubicBezTo>
                  <a:cubicBezTo>
                    <a:pt x="64" y="4"/>
                    <a:pt x="64" y="4"/>
                    <a:pt x="64" y="4"/>
                  </a:cubicBezTo>
                  <a:cubicBezTo>
                    <a:pt x="64" y="3"/>
                    <a:pt x="65" y="2"/>
                    <a:pt x="66" y="1"/>
                  </a:cubicBezTo>
                  <a:cubicBezTo>
                    <a:pt x="67" y="0"/>
                    <a:pt x="68" y="0"/>
                    <a:pt x="69" y="0"/>
                  </a:cubicBezTo>
                  <a:cubicBezTo>
                    <a:pt x="85" y="0"/>
                    <a:pt x="85" y="0"/>
                    <a:pt x="85" y="0"/>
                  </a:cubicBezTo>
                  <a:lnTo>
                    <a:pt x="52" y="84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6" name="Freeform 34">
              <a:extLst>
                <a:ext uri="{FF2B5EF4-FFF2-40B4-BE49-F238E27FC236}">
                  <a16:creationId xmlns:a16="http://schemas.microsoft.com/office/drawing/2014/main" id="{7C661533-4D9F-41FE-8D4D-FD38953041F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107" y="2139"/>
              <a:ext cx="35" cy="168"/>
            </a:xfrm>
            <a:custGeom>
              <a:avLst/>
              <a:gdLst>
                <a:gd name="T0" fmla="*/ 26 w 26"/>
                <a:gd name="T1" fmla="*/ 13 h 122"/>
                <a:gd name="T2" fmla="*/ 25 w 26"/>
                <a:gd name="T3" fmla="*/ 18 h 122"/>
                <a:gd name="T4" fmla="*/ 22 w 26"/>
                <a:gd name="T5" fmla="*/ 22 h 122"/>
                <a:gd name="T6" fmla="*/ 18 w 26"/>
                <a:gd name="T7" fmla="*/ 25 h 122"/>
                <a:gd name="T8" fmla="*/ 12 w 26"/>
                <a:gd name="T9" fmla="*/ 26 h 122"/>
                <a:gd name="T10" fmla="*/ 8 w 26"/>
                <a:gd name="T11" fmla="*/ 25 h 122"/>
                <a:gd name="T12" fmla="*/ 3 w 26"/>
                <a:gd name="T13" fmla="*/ 22 h 122"/>
                <a:gd name="T14" fmla="*/ 1 w 26"/>
                <a:gd name="T15" fmla="*/ 18 h 122"/>
                <a:gd name="T16" fmla="*/ 0 w 26"/>
                <a:gd name="T17" fmla="*/ 13 h 122"/>
                <a:gd name="T18" fmla="*/ 1 w 26"/>
                <a:gd name="T19" fmla="*/ 8 h 122"/>
                <a:gd name="T20" fmla="*/ 3 w 26"/>
                <a:gd name="T21" fmla="*/ 4 h 122"/>
                <a:gd name="T22" fmla="*/ 8 w 26"/>
                <a:gd name="T23" fmla="*/ 1 h 122"/>
                <a:gd name="T24" fmla="*/ 12 w 26"/>
                <a:gd name="T25" fmla="*/ 0 h 122"/>
                <a:gd name="T26" fmla="*/ 18 w 26"/>
                <a:gd name="T27" fmla="*/ 1 h 122"/>
                <a:gd name="T28" fmla="*/ 22 w 26"/>
                <a:gd name="T29" fmla="*/ 4 h 122"/>
                <a:gd name="T30" fmla="*/ 25 w 26"/>
                <a:gd name="T31" fmla="*/ 8 h 122"/>
                <a:gd name="T32" fmla="*/ 26 w 26"/>
                <a:gd name="T33" fmla="*/ 13 h 122"/>
                <a:gd name="T34" fmla="*/ 23 w 26"/>
                <a:gd name="T35" fmla="*/ 38 h 122"/>
                <a:gd name="T36" fmla="*/ 23 w 26"/>
                <a:gd name="T37" fmla="*/ 122 h 122"/>
                <a:gd name="T38" fmla="*/ 2 w 26"/>
                <a:gd name="T39" fmla="*/ 122 h 122"/>
                <a:gd name="T40" fmla="*/ 2 w 26"/>
                <a:gd name="T41" fmla="*/ 38 h 122"/>
                <a:gd name="T42" fmla="*/ 23 w 26"/>
                <a:gd name="T43" fmla="*/ 3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122">
                  <a:moveTo>
                    <a:pt x="26" y="13"/>
                  </a:moveTo>
                  <a:cubicBezTo>
                    <a:pt x="26" y="15"/>
                    <a:pt x="25" y="17"/>
                    <a:pt x="25" y="18"/>
                  </a:cubicBezTo>
                  <a:cubicBezTo>
                    <a:pt x="24" y="20"/>
                    <a:pt x="23" y="21"/>
                    <a:pt x="22" y="22"/>
                  </a:cubicBezTo>
                  <a:cubicBezTo>
                    <a:pt x="21" y="23"/>
                    <a:pt x="19" y="24"/>
                    <a:pt x="18" y="25"/>
                  </a:cubicBezTo>
                  <a:cubicBezTo>
                    <a:pt x="16" y="26"/>
                    <a:pt x="14" y="26"/>
                    <a:pt x="12" y="26"/>
                  </a:cubicBezTo>
                  <a:cubicBezTo>
                    <a:pt x="11" y="26"/>
                    <a:pt x="9" y="26"/>
                    <a:pt x="8" y="25"/>
                  </a:cubicBezTo>
                  <a:cubicBezTo>
                    <a:pt x="6" y="24"/>
                    <a:pt x="5" y="23"/>
                    <a:pt x="3" y="22"/>
                  </a:cubicBezTo>
                  <a:cubicBezTo>
                    <a:pt x="2" y="21"/>
                    <a:pt x="1" y="20"/>
                    <a:pt x="1" y="18"/>
                  </a:cubicBezTo>
                  <a:cubicBezTo>
                    <a:pt x="0" y="17"/>
                    <a:pt x="0" y="15"/>
                    <a:pt x="0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1" y="7"/>
                    <a:pt x="2" y="5"/>
                    <a:pt x="3" y="4"/>
                  </a:cubicBezTo>
                  <a:cubicBezTo>
                    <a:pt x="5" y="3"/>
                    <a:pt x="6" y="2"/>
                    <a:pt x="8" y="1"/>
                  </a:cubicBezTo>
                  <a:cubicBezTo>
                    <a:pt x="9" y="1"/>
                    <a:pt x="11" y="0"/>
                    <a:pt x="12" y="0"/>
                  </a:cubicBezTo>
                  <a:cubicBezTo>
                    <a:pt x="14" y="0"/>
                    <a:pt x="16" y="1"/>
                    <a:pt x="18" y="1"/>
                  </a:cubicBezTo>
                  <a:cubicBezTo>
                    <a:pt x="19" y="2"/>
                    <a:pt x="21" y="3"/>
                    <a:pt x="22" y="4"/>
                  </a:cubicBezTo>
                  <a:cubicBezTo>
                    <a:pt x="23" y="5"/>
                    <a:pt x="24" y="7"/>
                    <a:pt x="25" y="8"/>
                  </a:cubicBezTo>
                  <a:cubicBezTo>
                    <a:pt x="25" y="10"/>
                    <a:pt x="26" y="12"/>
                    <a:pt x="26" y="13"/>
                  </a:cubicBezTo>
                  <a:close/>
                  <a:moveTo>
                    <a:pt x="23" y="38"/>
                  </a:moveTo>
                  <a:cubicBezTo>
                    <a:pt x="23" y="122"/>
                    <a:pt x="23" y="122"/>
                    <a:pt x="23" y="122"/>
                  </a:cubicBezTo>
                  <a:cubicBezTo>
                    <a:pt x="2" y="122"/>
                    <a:pt x="2" y="122"/>
                    <a:pt x="2" y="122"/>
                  </a:cubicBezTo>
                  <a:cubicBezTo>
                    <a:pt x="2" y="38"/>
                    <a:pt x="2" y="38"/>
                    <a:pt x="2" y="38"/>
                  </a:cubicBezTo>
                  <a:lnTo>
                    <a:pt x="23" y="38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7" name="Freeform 35">
              <a:extLst>
                <a:ext uri="{FF2B5EF4-FFF2-40B4-BE49-F238E27FC236}">
                  <a16:creationId xmlns:a16="http://schemas.microsoft.com/office/drawing/2014/main" id="{21013857-1705-4715-8505-6FD6DE253D2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75" y="2190"/>
              <a:ext cx="97" cy="119"/>
            </a:xfrm>
            <a:custGeom>
              <a:avLst/>
              <a:gdLst>
                <a:gd name="T0" fmla="*/ 64 w 71"/>
                <a:gd name="T1" fmla="*/ 19 h 86"/>
                <a:gd name="T2" fmla="*/ 63 w 71"/>
                <a:gd name="T3" fmla="*/ 20 h 86"/>
                <a:gd name="T4" fmla="*/ 60 w 71"/>
                <a:gd name="T5" fmla="*/ 21 h 86"/>
                <a:gd name="T6" fmla="*/ 57 w 71"/>
                <a:gd name="T7" fmla="*/ 20 h 86"/>
                <a:gd name="T8" fmla="*/ 54 w 71"/>
                <a:gd name="T9" fmla="*/ 18 h 86"/>
                <a:gd name="T10" fmla="*/ 49 w 71"/>
                <a:gd name="T11" fmla="*/ 16 h 86"/>
                <a:gd name="T12" fmla="*/ 42 w 71"/>
                <a:gd name="T13" fmla="*/ 15 h 86"/>
                <a:gd name="T14" fmla="*/ 32 w 71"/>
                <a:gd name="T15" fmla="*/ 17 h 86"/>
                <a:gd name="T16" fmla="*/ 26 w 71"/>
                <a:gd name="T17" fmla="*/ 22 h 86"/>
                <a:gd name="T18" fmla="*/ 22 w 71"/>
                <a:gd name="T19" fmla="*/ 31 h 86"/>
                <a:gd name="T20" fmla="*/ 20 w 71"/>
                <a:gd name="T21" fmla="*/ 43 h 86"/>
                <a:gd name="T22" fmla="*/ 22 w 71"/>
                <a:gd name="T23" fmla="*/ 55 h 86"/>
                <a:gd name="T24" fmla="*/ 26 w 71"/>
                <a:gd name="T25" fmla="*/ 64 h 86"/>
                <a:gd name="T26" fmla="*/ 33 w 71"/>
                <a:gd name="T27" fmla="*/ 69 h 86"/>
                <a:gd name="T28" fmla="*/ 41 w 71"/>
                <a:gd name="T29" fmla="*/ 71 h 86"/>
                <a:gd name="T30" fmla="*/ 49 w 71"/>
                <a:gd name="T31" fmla="*/ 70 h 86"/>
                <a:gd name="T32" fmla="*/ 54 w 71"/>
                <a:gd name="T33" fmla="*/ 67 h 86"/>
                <a:gd name="T34" fmla="*/ 58 w 71"/>
                <a:gd name="T35" fmla="*/ 64 h 86"/>
                <a:gd name="T36" fmla="*/ 61 w 71"/>
                <a:gd name="T37" fmla="*/ 63 h 86"/>
                <a:gd name="T38" fmla="*/ 65 w 71"/>
                <a:gd name="T39" fmla="*/ 65 h 86"/>
                <a:gd name="T40" fmla="*/ 71 w 71"/>
                <a:gd name="T41" fmla="*/ 72 h 86"/>
                <a:gd name="T42" fmla="*/ 63 w 71"/>
                <a:gd name="T43" fmla="*/ 79 h 86"/>
                <a:gd name="T44" fmla="*/ 55 w 71"/>
                <a:gd name="T45" fmla="*/ 83 h 86"/>
                <a:gd name="T46" fmla="*/ 46 w 71"/>
                <a:gd name="T47" fmla="*/ 86 h 86"/>
                <a:gd name="T48" fmla="*/ 37 w 71"/>
                <a:gd name="T49" fmla="*/ 86 h 86"/>
                <a:gd name="T50" fmla="*/ 23 w 71"/>
                <a:gd name="T51" fmla="*/ 83 h 86"/>
                <a:gd name="T52" fmla="*/ 11 w 71"/>
                <a:gd name="T53" fmla="*/ 75 h 86"/>
                <a:gd name="T54" fmla="*/ 3 w 71"/>
                <a:gd name="T55" fmla="*/ 61 h 86"/>
                <a:gd name="T56" fmla="*/ 0 w 71"/>
                <a:gd name="T57" fmla="*/ 43 h 86"/>
                <a:gd name="T58" fmla="*/ 2 w 71"/>
                <a:gd name="T59" fmla="*/ 26 h 86"/>
                <a:gd name="T60" fmla="*/ 10 w 71"/>
                <a:gd name="T61" fmla="*/ 12 h 86"/>
                <a:gd name="T62" fmla="*/ 23 w 71"/>
                <a:gd name="T63" fmla="*/ 3 h 86"/>
                <a:gd name="T64" fmla="*/ 40 w 71"/>
                <a:gd name="T65" fmla="*/ 0 h 86"/>
                <a:gd name="T66" fmla="*/ 57 w 71"/>
                <a:gd name="T67" fmla="*/ 3 h 86"/>
                <a:gd name="T68" fmla="*/ 70 w 71"/>
                <a:gd name="T69" fmla="*/ 11 h 86"/>
                <a:gd name="T70" fmla="*/ 64 w 71"/>
                <a:gd name="T71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86">
                  <a:moveTo>
                    <a:pt x="64" y="19"/>
                  </a:moveTo>
                  <a:cubicBezTo>
                    <a:pt x="64" y="19"/>
                    <a:pt x="63" y="20"/>
                    <a:pt x="63" y="20"/>
                  </a:cubicBezTo>
                  <a:cubicBezTo>
                    <a:pt x="62" y="21"/>
                    <a:pt x="61" y="21"/>
                    <a:pt x="60" y="21"/>
                  </a:cubicBezTo>
                  <a:cubicBezTo>
                    <a:pt x="59" y="21"/>
                    <a:pt x="58" y="21"/>
                    <a:pt x="57" y="20"/>
                  </a:cubicBezTo>
                  <a:cubicBezTo>
                    <a:pt x="56" y="20"/>
                    <a:pt x="55" y="19"/>
                    <a:pt x="54" y="18"/>
                  </a:cubicBezTo>
                  <a:cubicBezTo>
                    <a:pt x="52" y="17"/>
                    <a:pt x="51" y="16"/>
                    <a:pt x="49" y="16"/>
                  </a:cubicBezTo>
                  <a:cubicBezTo>
                    <a:pt x="47" y="15"/>
                    <a:pt x="44" y="15"/>
                    <a:pt x="42" y="15"/>
                  </a:cubicBezTo>
                  <a:cubicBezTo>
                    <a:pt x="38" y="15"/>
                    <a:pt x="35" y="16"/>
                    <a:pt x="32" y="17"/>
                  </a:cubicBezTo>
                  <a:cubicBezTo>
                    <a:pt x="30" y="18"/>
                    <a:pt x="27" y="20"/>
                    <a:pt x="26" y="22"/>
                  </a:cubicBezTo>
                  <a:cubicBezTo>
                    <a:pt x="24" y="25"/>
                    <a:pt x="23" y="28"/>
                    <a:pt x="22" y="31"/>
                  </a:cubicBezTo>
                  <a:cubicBezTo>
                    <a:pt x="21" y="35"/>
                    <a:pt x="20" y="38"/>
                    <a:pt x="20" y="43"/>
                  </a:cubicBezTo>
                  <a:cubicBezTo>
                    <a:pt x="20" y="47"/>
                    <a:pt x="21" y="51"/>
                    <a:pt x="22" y="55"/>
                  </a:cubicBezTo>
                  <a:cubicBezTo>
                    <a:pt x="23" y="58"/>
                    <a:pt x="24" y="61"/>
                    <a:pt x="26" y="64"/>
                  </a:cubicBezTo>
                  <a:cubicBezTo>
                    <a:pt x="28" y="66"/>
                    <a:pt x="30" y="68"/>
                    <a:pt x="33" y="69"/>
                  </a:cubicBezTo>
                  <a:cubicBezTo>
                    <a:pt x="35" y="70"/>
                    <a:pt x="38" y="71"/>
                    <a:pt x="41" y="71"/>
                  </a:cubicBezTo>
                  <a:cubicBezTo>
                    <a:pt x="44" y="71"/>
                    <a:pt x="47" y="70"/>
                    <a:pt x="49" y="70"/>
                  </a:cubicBezTo>
                  <a:cubicBezTo>
                    <a:pt x="51" y="69"/>
                    <a:pt x="53" y="68"/>
                    <a:pt x="54" y="67"/>
                  </a:cubicBezTo>
                  <a:cubicBezTo>
                    <a:pt x="55" y="66"/>
                    <a:pt x="57" y="65"/>
                    <a:pt x="58" y="64"/>
                  </a:cubicBezTo>
                  <a:cubicBezTo>
                    <a:pt x="59" y="64"/>
                    <a:pt x="60" y="63"/>
                    <a:pt x="61" y="63"/>
                  </a:cubicBezTo>
                  <a:cubicBezTo>
                    <a:pt x="63" y="63"/>
                    <a:pt x="64" y="64"/>
                    <a:pt x="65" y="65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8" y="75"/>
                    <a:pt x="66" y="77"/>
                    <a:pt x="63" y="79"/>
                  </a:cubicBezTo>
                  <a:cubicBezTo>
                    <a:pt x="61" y="81"/>
                    <a:pt x="58" y="82"/>
                    <a:pt x="55" y="83"/>
                  </a:cubicBezTo>
                  <a:cubicBezTo>
                    <a:pt x="52" y="84"/>
                    <a:pt x="49" y="85"/>
                    <a:pt x="46" y="86"/>
                  </a:cubicBezTo>
                  <a:cubicBezTo>
                    <a:pt x="43" y="86"/>
                    <a:pt x="40" y="86"/>
                    <a:pt x="37" y="86"/>
                  </a:cubicBezTo>
                  <a:cubicBezTo>
                    <a:pt x="32" y="86"/>
                    <a:pt x="27" y="85"/>
                    <a:pt x="23" y="83"/>
                  </a:cubicBezTo>
                  <a:cubicBezTo>
                    <a:pt x="18" y="81"/>
                    <a:pt x="14" y="79"/>
                    <a:pt x="11" y="75"/>
                  </a:cubicBezTo>
                  <a:cubicBezTo>
                    <a:pt x="7" y="71"/>
                    <a:pt x="5" y="67"/>
                    <a:pt x="3" y="61"/>
                  </a:cubicBezTo>
                  <a:cubicBezTo>
                    <a:pt x="1" y="56"/>
                    <a:pt x="0" y="50"/>
                    <a:pt x="0" y="43"/>
                  </a:cubicBezTo>
                  <a:cubicBezTo>
                    <a:pt x="0" y="37"/>
                    <a:pt x="1" y="31"/>
                    <a:pt x="2" y="26"/>
                  </a:cubicBezTo>
                  <a:cubicBezTo>
                    <a:pt x="4" y="20"/>
                    <a:pt x="7" y="16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ubicBezTo>
                    <a:pt x="47" y="0"/>
                    <a:pt x="52" y="1"/>
                    <a:pt x="57" y="3"/>
                  </a:cubicBezTo>
                  <a:cubicBezTo>
                    <a:pt x="62" y="5"/>
                    <a:pt x="66" y="7"/>
                    <a:pt x="70" y="11"/>
                  </a:cubicBezTo>
                  <a:lnTo>
                    <a:pt x="64" y="19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8" name="Freeform 36">
              <a:extLst>
                <a:ext uri="{FF2B5EF4-FFF2-40B4-BE49-F238E27FC236}">
                  <a16:creationId xmlns:a16="http://schemas.microsoft.com/office/drawing/2014/main" id="{D7B4CD7E-34CB-471C-9A14-0D09A5AD9E0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295" y="2190"/>
              <a:ext cx="105" cy="119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60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60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9" name="Freeform 37">
              <a:extLst>
                <a:ext uri="{FF2B5EF4-FFF2-40B4-BE49-F238E27FC236}">
                  <a16:creationId xmlns:a16="http://schemas.microsoft.com/office/drawing/2014/main" id="{3D8F6E6F-D610-463F-AE61-4FD67F932C3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424" y="2190"/>
              <a:ext cx="86" cy="119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2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2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4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8" name="Espace réservé du tableau 7">
            <a:extLst>
              <a:ext uri="{FF2B5EF4-FFF2-40B4-BE49-F238E27FC236}">
                <a16:creationId xmlns:a16="http://schemas.microsoft.com/office/drawing/2014/main" id="{E8943950-A096-45E9-9880-3ACCEE461B8D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720725" y="2088000"/>
            <a:ext cx="10726738" cy="34200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cxnSp>
        <p:nvCxnSpPr>
          <p:cNvPr id="60" name="Connecteur droit 59">
            <a:extLst>
              <a:ext uri="{FF2B5EF4-FFF2-40B4-BE49-F238E27FC236}">
                <a16:creationId xmlns:a16="http://schemas.microsoft.com/office/drawing/2014/main" id="{E6BC62C8-7C4F-44A5-9578-0F7C81611402}"/>
              </a:ext>
            </a:extLst>
          </p:cNvPr>
          <p:cNvCxnSpPr>
            <a:cxnSpLocks/>
          </p:cNvCxnSpPr>
          <p:nvPr userDrawn="1"/>
        </p:nvCxnSpPr>
        <p:spPr>
          <a:xfrm>
            <a:off x="5556000" y="1484669"/>
            <a:ext cx="1080000" cy="0"/>
          </a:xfrm>
          <a:prstGeom prst="line">
            <a:avLst/>
          </a:prstGeom>
          <a:ln w="25400" cmpd="sng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2230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haptire 1">
    <p:bg>
      <p:bgPr>
        <a:gradFill flip="none" rotWithShape="1">
          <a:gsLst>
            <a:gs pos="0">
              <a:schemeClr val="accent1"/>
            </a:gs>
            <a:gs pos="97000">
              <a:srgbClr val="36C3A8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510BEE0-E4BF-497D-B531-BDC6BD807C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851469"/>
            <a:ext cx="10515600" cy="994112"/>
          </a:xfrm>
        </p:spPr>
        <p:txBody>
          <a:bodyPr anchor="b">
            <a:normAutofit/>
          </a:bodyPr>
          <a:lstStyle>
            <a:lvl1pPr algn="ctr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00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1D2ABBE-593F-4E51-9726-0AA69AEBF8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2611662"/>
            <a:ext cx="10515600" cy="2397873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 b="0" spc="20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612DFC48-5B39-4FA4-B641-CF01B6CD8F91}"/>
              </a:ext>
            </a:extLst>
          </p:cNvPr>
          <p:cNvCxnSpPr>
            <a:cxnSpLocks/>
          </p:cNvCxnSpPr>
          <p:nvPr userDrawn="1"/>
        </p:nvCxnSpPr>
        <p:spPr>
          <a:xfrm>
            <a:off x="5556000" y="2149337"/>
            <a:ext cx="1080000" cy="0"/>
          </a:xfrm>
          <a:prstGeom prst="line">
            <a:avLst/>
          </a:prstGeom>
          <a:ln w="25400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4">
            <a:extLst>
              <a:ext uri="{FF2B5EF4-FFF2-40B4-BE49-F238E27FC236}">
                <a16:creationId xmlns:a16="http://schemas.microsoft.com/office/drawing/2014/main" id="{7639B9D4-268B-4805-A0B8-00178DC56AD5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5228522" y="5813940"/>
            <a:ext cx="1734956" cy="435739"/>
            <a:chOff x="293" y="683"/>
            <a:chExt cx="2385" cy="599"/>
          </a:xfrm>
        </p:grpSpPr>
        <p:sp>
          <p:nvSpPr>
            <p:cNvPr id="28" name="Freeform 5">
              <a:extLst>
                <a:ext uri="{FF2B5EF4-FFF2-40B4-BE49-F238E27FC236}">
                  <a16:creationId xmlns:a16="http://schemas.microsoft.com/office/drawing/2014/main" id="{5F2850E0-54C7-4E46-A0AC-EF9CF6DA787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45" y="683"/>
              <a:ext cx="575" cy="599"/>
            </a:xfrm>
            <a:custGeom>
              <a:avLst/>
              <a:gdLst>
                <a:gd name="T0" fmla="*/ 165 w 575"/>
                <a:gd name="T1" fmla="*/ 237 h 599"/>
                <a:gd name="T2" fmla="*/ 338 w 575"/>
                <a:gd name="T3" fmla="*/ 253 h 599"/>
                <a:gd name="T4" fmla="*/ 575 w 575"/>
                <a:gd name="T5" fmla="*/ 599 h 599"/>
                <a:gd name="T6" fmla="*/ 375 w 575"/>
                <a:gd name="T7" fmla="*/ 599 h 599"/>
                <a:gd name="T8" fmla="*/ 225 w 575"/>
                <a:gd name="T9" fmla="*/ 386 h 599"/>
                <a:gd name="T10" fmla="*/ 165 w 575"/>
                <a:gd name="T11" fmla="*/ 454 h 599"/>
                <a:gd name="T12" fmla="*/ 165 w 575"/>
                <a:gd name="T13" fmla="*/ 599 h 599"/>
                <a:gd name="T14" fmla="*/ 0 w 575"/>
                <a:gd name="T15" fmla="*/ 599 h 599"/>
                <a:gd name="T16" fmla="*/ 0 w 575"/>
                <a:gd name="T17" fmla="*/ 0 h 599"/>
                <a:gd name="T18" fmla="*/ 165 w 575"/>
                <a:gd name="T19" fmla="*/ 0 h 599"/>
                <a:gd name="T20" fmla="*/ 165 w 575"/>
                <a:gd name="T21" fmla="*/ 237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5" h="599">
                  <a:moveTo>
                    <a:pt x="165" y="237"/>
                  </a:moveTo>
                  <a:lnTo>
                    <a:pt x="338" y="253"/>
                  </a:lnTo>
                  <a:lnTo>
                    <a:pt x="575" y="599"/>
                  </a:lnTo>
                  <a:lnTo>
                    <a:pt x="375" y="599"/>
                  </a:lnTo>
                  <a:lnTo>
                    <a:pt x="225" y="386"/>
                  </a:lnTo>
                  <a:lnTo>
                    <a:pt x="165" y="454"/>
                  </a:lnTo>
                  <a:lnTo>
                    <a:pt x="165" y="599"/>
                  </a:lnTo>
                  <a:lnTo>
                    <a:pt x="0" y="599"/>
                  </a:lnTo>
                  <a:lnTo>
                    <a:pt x="0" y="0"/>
                  </a:lnTo>
                  <a:lnTo>
                    <a:pt x="165" y="0"/>
                  </a:lnTo>
                  <a:lnTo>
                    <a:pt x="165" y="23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6">
              <a:extLst>
                <a:ext uri="{FF2B5EF4-FFF2-40B4-BE49-F238E27FC236}">
                  <a16:creationId xmlns:a16="http://schemas.microsoft.com/office/drawing/2014/main" id="{6E7A8DA0-9EDC-48F8-AD6F-2AA98681FE6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45" y="683"/>
              <a:ext cx="575" cy="599"/>
            </a:xfrm>
            <a:custGeom>
              <a:avLst/>
              <a:gdLst>
                <a:gd name="T0" fmla="*/ 165 w 575"/>
                <a:gd name="T1" fmla="*/ 237 h 599"/>
                <a:gd name="T2" fmla="*/ 338 w 575"/>
                <a:gd name="T3" fmla="*/ 253 h 599"/>
                <a:gd name="T4" fmla="*/ 575 w 575"/>
                <a:gd name="T5" fmla="*/ 599 h 599"/>
                <a:gd name="T6" fmla="*/ 375 w 575"/>
                <a:gd name="T7" fmla="*/ 599 h 599"/>
                <a:gd name="T8" fmla="*/ 225 w 575"/>
                <a:gd name="T9" fmla="*/ 386 h 599"/>
                <a:gd name="T10" fmla="*/ 165 w 575"/>
                <a:gd name="T11" fmla="*/ 454 h 599"/>
                <a:gd name="T12" fmla="*/ 165 w 575"/>
                <a:gd name="T13" fmla="*/ 599 h 599"/>
                <a:gd name="T14" fmla="*/ 0 w 575"/>
                <a:gd name="T15" fmla="*/ 599 h 599"/>
                <a:gd name="T16" fmla="*/ 0 w 575"/>
                <a:gd name="T17" fmla="*/ 0 h 599"/>
                <a:gd name="T18" fmla="*/ 165 w 575"/>
                <a:gd name="T19" fmla="*/ 0 h 599"/>
                <a:gd name="T20" fmla="*/ 165 w 575"/>
                <a:gd name="T21" fmla="*/ 237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5" h="599">
                  <a:moveTo>
                    <a:pt x="165" y="237"/>
                  </a:moveTo>
                  <a:lnTo>
                    <a:pt x="338" y="253"/>
                  </a:lnTo>
                  <a:lnTo>
                    <a:pt x="575" y="599"/>
                  </a:lnTo>
                  <a:lnTo>
                    <a:pt x="375" y="599"/>
                  </a:lnTo>
                  <a:lnTo>
                    <a:pt x="225" y="386"/>
                  </a:lnTo>
                  <a:lnTo>
                    <a:pt x="165" y="454"/>
                  </a:lnTo>
                  <a:lnTo>
                    <a:pt x="165" y="599"/>
                  </a:lnTo>
                  <a:lnTo>
                    <a:pt x="0" y="599"/>
                  </a:lnTo>
                  <a:lnTo>
                    <a:pt x="0" y="0"/>
                  </a:lnTo>
                  <a:lnTo>
                    <a:pt x="165" y="0"/>
                  </a:lnTo>
                  <a:lnTo>
                    <a:pt x="165" y="23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7">
              <a:extLst>
                <a:ext uri="{FF2B5EF4-FFF2-40B4-BE49-F238E27FC236}">
                  <a16:creationId xmlns:a16="http://schemas.microsoft.com/office/drawing/2014/main" id="{7BABC7C2-E89C-483C-99AB-ECA08726D5F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88" y="683"/>
              <a:ext cx="465" cy="599"/>
            </a:xfrm>
            <a:custGeom>
              <a:avLst/>
              <a:gdLst>
                <a:gd name="T0" fmla="*/ 160 w 465"/>
                <a:gd name="T1" fmla="*/ 145 h 599"/>
                <a:gd name="T2" fmla="*/ 0 w 465"/>
                <a:gd name="T3" fmla="*/ 145 h 599"/>
                <a:gd name="T4" fmla="*/ 0 w 465"/>
                <a:gd name="T5" fmla="*/ 0 h 599"/>
                <a:gd name="T6" fmla="*/ 465 w 465"/>
                <a:gd name="T7" fmla="*/ 0 h 599"/>
                <a:gd name="T8" fmla="*/ 465 w 465"/>
                <a:gd name="T9" fmla="*/ 145 h 599"/>
                <a:gd name="T10" fmla="*/ 307 w 465"/>
                <a:gd name="T11" fmla="*/ 145 h 599"/>
                <a:gd name="T12" fmla="*/ 307 w 465"/>
                <a:gd name="T13" fmla="*/ 599 h 599"/>
                <a:gd name="T14" fmla="*/ 160 w 465"/>
                <a:gd name="T15" fmla="*/ 599 h 599"/>
                <a:gd name="T16" fmla="*/ 160 w 465"/>
                <a:gd name="T17" fmla="*/ 145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5" h="599">
                  <a:moveTo>
                    <a:pt x="160" y="145"/>
                  </a:moveTo>
                  <a:lnTo>
                    <a:pt x="0" y="145"/>
                  </a:lnTo>
                  <a:lnTo>
                    <a:pt x="0" y="0"/>
                  </a:lnTo>
                  <a:lnTo>
                    <a:pt x="465" y="0"/>
                  </a:lnTo>
                  <a:lnTo>
                    <a:pt x="465" y="145"/>
                  </a:lnTo>
                  <a:lnTo>
                    <a:pt x="307" y="145"/>
                  </a:lnTo>
                  <a:lnTo>
                    <a:pt x="307" y="599"/>
                  </a:lnTo>
                  <a:lnTo>
                    <a:pt x="160" y="599"/>
                  </a:lnTo>
                  <a:lnTo>
                    <a:pt x="160" y="1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8">
              <a:extLst>
                <a:ext uri="{FF2B5EF4-FFF2-40B4-BE49-F238E27FC236}">
                  <a16:creationId xmlns:a16="http://schemas.microsoft.com/office/drawing/2014/main" id="{0A3056E5-2522-489A-ADAB-A48F64FDC5F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115" y="683"/>
              <a:ext cx="563" cy="598"/>
            </a:xfrm>
            <a:custGeom>
              <a:avLst/>
              <a:gdLst>
                <a:gd name="T0" fmla="*/ 206 w 413"/>
                <a:gd name="T1" fmla="*/ 437 h 437"/>
                <a:gd name="T2" fmla="*/ 123 w 413"/>
                <a:gd name="T3" fmla="*/ 420 h 437"/>
                <a:gd name="T4" fmla="*/ 58 w 413"/>
                <a:gd name="T5" fmla="*/ 374 h 437"/>
                <a:gd name="T6" fmla="*/ 15 w 413"/>
                <a:gd name="T7" fmla="*/ 305 h 437"/>
                <a:gd name="T8" fmla="*/ 0 w 413"/>
                <a:gd name="T9" fmla="*/ 220 h 437"/>
                <a:gd name="T10" fmla="*/ 0 w 413"/>
                <a:gd name="T11" fmla="*/ 219 h 437"/>
                <a:gd name="T12" fmla="*/ 15 w 413"/>
                <a:gd name="T13" fmla="*/ 134 h 437"/>
                <a:gd name="T14" fmla="*/ 59 w 413"/>
                <a:gd name="T15" fmla="*/ 64 h 437"/>
                <a:gd name="T16" fmla="*/ 124 w 413"/>
                <a:gd name="T17" fmla="*/ 17 h 437"/>
                <a:gd name="T18" fmla="*/ 207 w 413"/>
                <a:gd name="T19" fmla="*/ 0 h 437"/>
                <a:gd name="T20" fmla="*/ 289 w 413"/>
                <a:gd name="T21" fmla="*/ 17 h 437"/>
                <a:gd name="T22" fmla="*/ 354 w 413"/>
                <a:gd name="T23" fmla="*/ 64 h 437"/>
                <a:gd name="T24" fmla="*/ 397 w 413"/>
                <a:gd name="T25" fmla="*/ 133 h 437"/>
                <a:gd name="T26" fmla="*/ 413 w 413"/>
                <a:gd name="T27" fmla="*/ 218 h 437"/>
                <a:gd name="T28" fmla="*/ 413 w 413"/>
                <a:gd name="T29" fmla="*/ 219 h 437"/>
                <a:gd name="T30" fmla="*/ 397 w 413"/>
                <a:gd name="T31" fmla="*/ 304 h 437"/>
                <a:gd name="T32" fmla="*/ 354 w 413"/>
                <a:gd name="T33" fmla="*/ 373 h 437"/>
                <a:gd name="T34" fmla="*/ 288 w 413"/>
                <a:gd name="T35" fmla="*/ 420 h 437"/>
                <a:gd name="T36" fmla="*/ 206 w 413"/>
                <a:gd name="T37" fmla="*/ 437 h 437"/>
                <a:gd name="T38" fmla="*/ 206 w 413"/>
                <a:gd name="T39" fmla="*/ 332 h 437"/>
                <a:gd name="T40" fmla="*/ 247 w 413"/>
                <a:gd name="T41" fmla="*/ 323 h 437"/>
                <a:gd name="T42" fmla="*/ 277 w 413"/>
                <a:gd name="T43" fmla="*/ 299 h 437"/>
                <a:gd name="T44" fmla="*/ 297 w 413"/>
                <a:gd name="T45" fmla="*/ 263 h 437"/>
                <a:gd name="T46" fmla="*/ 304 w 413"/>
                <a:gd name="T47" fmla="*/ 220 h 437"/>
                <a:gd name="T48" fmla="*/ 304 w 413"/>
                <a:gd name="T49" fmla="*/ 219 h 437"/>
                <a:gd name="T50" fmla="*/ 297 w 413"/>
                <a:gd name="T51" fmla="*/ 176 h 437"/>
                <a:gd name="T52" fmla="*/ 277 w 413"/>
                <a:gd name="T53" fmla="*/ 140 h 437"/>
                <a:gd name="T54" fmla="*/ 245 w 413"/>
                <a:gd name="T55" fmla="*/ 115 h 437"/>
                <a:gd name="T56" fmla="*/ 205 w 413"/>
                <a:gd name="T57" fmla="*/ 105 h 437"/>
                <a:gd name="T58" fmla="*/ 165 w 413"/>
                <a:gd name="T59" fmla="*/ 114 h 437"/>
                <a:gd name="T60" fmla="*/ 135 w 413"/>
                <a:gd name="T61" fmla="*/ 139 h 437"/>
                <a:gd name="T62" fmla="*/ 115 w 413"/>
                <a:gd name="T63" fmla="*/ 174 h 437"/>
                <a:gd name="T64" fmla="*/ 108 w 413"/>
                <a:gd name="T65" fmla="*/ 218 h 437"/>
                <a:gd name="T66" fmla="*/ 108 w 413"/>
                <a:gd name="T67" fmla="*/ 219 h 437"/>
                <a:gd name="T68" fmla="*/ 115 w 413"/>
                <a:gd name="T69" fmla="*/ 262 h 437"/>
                <a:gd name="T70" fmla="*/ 135 w 413"/>
                <a:gd name="T71" fmla="*/ 298 h 437"/>
                <a:gd name="T72" fmla="*/ 166 w 413"/>
                <a:gd name="T73" fmla="*/ 323 h 437"/>
                <a:gd name="T74" fmla="*/ 206 w 413"/>
                <a:gd name="T75" fmla="*/ 332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13" h="437">
                  <a:moveTo>
                    <a:pt x="206" y="437"/>
                  </a:moveTo>
                  <a:cubicBezTo>
                    <a:pt x="176" y="437"/>
                    <a:pt x="149" y="432"/>
                    <a:pt x="123" y="420"/>
                  </a:cubicBezTo>
                  <a:cubicBezTo>
                    <a:pt x="98" y="409"/>
                    <a:pt x="76" y="393"/>
                    <a:pt x="58" y="374"/>
                  </a:cubicBezTo>
                  <a:cubicBezTo>
                    <a:pt x="40" y="354"/>
                    <a:pt x="26" y="331"/>
                    <a:pt x="15" y="305"/>
                  </a:cubicBezTo>
                  <a:cubicBezTo>
                    <a:pt x="5" y="278"/>
                    <a:pt x="0" y="250"/>
                    <a:pt x="0" y="220"/>
                  </a:cubicBezTo>
                  <a:cubicBezTo>
                    <a:pt x="0" y="219"/>
                    <a:pt x="0" y="219"/>
                    <a:pt x="0" y="219"/>
                  </a:cubicBezTo>
                  <a:cubicBezTo>
                    <a:pt x="0" y="189"/>
                    <a:pt x="5" y="160"/>
                    <a:pt x="15" y="134"/>
                  </a:cubicBezTo>
                  <a:cubicBezTo>
                    <a:pt x="26" y="107"/>
                    <a:pt x="40" y="84"/>
                    <a:pt x="59" y="64"/>
                  </a:cubicBezTo>
                  <a:cubicBezTo>
                    <a:pt x="77" y="44"/>
                    <a:pt x="99" y="29"/>
                    <a:pt x="124" y="17"/>
                  </a:cubicBezTo>
                  <a:cubicBezTo>
                    <a:pt x="150" y="6"/>
                    <a:pt x="177" y="0"/>
                    <a:pt x="207" y="0"/>
                  </a:cubicBezTo>
                  <a:cubicBezTo>
                    <a:pt x="236" y="0"/>
                    <a:pt x="264" y="6"/>
                    <a:pt x="289" y="17"/>
                  </a:cubicBezTo>
                  <a:cubicBezTo>
                    <a:pt x="314" y="29"/>
                    <a:pt x="336" y="44"/>
                    <a:pt x="354" y="64"/>
                  </a:cubicBezTo>
                  <a:cubicBezTo>
                    <a:pt x="372" y="83"/>
                    <a:pt x="387" y="106"/>
                    <a:pt x="397" y="133"/>
                  </a:cubicBezTo>
                  <a:cubicBezTo>
                    <a:pt x="408" y="159"/>
                    <a:pt x="413" y="188"/>
                    <a:pt x="413" y="218"/>
                  </a:cubicBezTo>
                  <a:cubicBezTo>
                    <a:pt x="413" y="219"/>
                    <a:pt x="413" y="219"/>
                    <a:pt x="413" y="219"/>
                  </a:cubicBezTo>
                  <a:cubicBezTo>
                    <a:pt x="413" y="249"/>
                    <a:pt x="408" y="277"/>
                    <a:pt x="397" y="304"/>
                  </a:cubicBezTo>
                  <a:cubicBezTo>
                    <a:pt x="387" y="330"/>
                    <a:pt x="372" y="354"/>
                    <a:pt x="354" y="373"/>
                  </a:cubicBezTo>
                  <a:cubicBezTo>
                    <a:pt x="335" y="393"/>
                    <a:pt x="313" y="409"/>
                    <a:pt x="288" y="420"/>
                  </a:cubicBezTo>
                  <a:cubicBezTo>
                    <a:pt x="263" y="432"/>
                    <a:pt x="235" y="437"/>
                    <a:pt x="206" y="437"/>
                  </a:cubicBezTo>
                  <a:close/>
                  <a:moveTo>
                    <a:pt x="206" y="332"/>
                  </a:moveTo>
                  <a:cubicBezTo>
                    <a:pt x="221" y="332"/>
                    <a:pt x="234" y="329"/>
                    <a:pt x="247" y="323"/>
                  </a:cubicBezTo>
                  <a:cubicBezTo>
                    <a:pt x="259" y="317"/>
                    <a:pt x="269" y="309"/>
                    <a:pt x="277" y="299"/>
                  </a:cubicBezTo>
                  <a:cubicBezTo>
                    <a:pt x="286" y="289"/>
                    <a:pt x="292" y="277"/>
                    <a:pt x="297" y="263"/>
                  </a:cubicBezTo>
                  <a:cubicBezTo>
                    <a:pt x="302" y="250"/>
                    <a:pt x="304" y="235"/>
                    <a:pt x="304" y="220"/>
                  </a:cubicBezTo>
                  <a:cubicBezTo>
                    <a:pt x="304" y="219"/>
                    <a:pt x="304" y="219"/>
                    <a:pt x="304" y="219"/>
                  </a:cubicBezTo>
                  <a:cubicBezTo>
                    <a:pt x="304" y="204"/>
                    <a:pt x="302" y="189"/>
                    <a:pt x="297" y="176"/>
                  </a:cubicBezTo>
                  <a:cubicBezTo>
                    <a:pt x="292" y="162"/>
                    <a:pt x="286" y="150"/>
                    <a:pt x="277" y="140"/>
                  </a:cubicBezTo>
                  <a:cubicBezTo>
                    <a:pt x="268" y="129"/>
                    <a:pt x="258" y="121"/>
                    <a:pt x="245" y="115"/>
                  </a:cubicBezTo>
                  <a:cubicBezTo>
                    <a:pt x="233" y="108"/>
                    <a:pt x="220" y="105"/>
                    <a:pt x="205" y="105"/>
                  </a:cubicBezTo>
                  <a:cubicBezTo>
                    <a:pt x="191" y="105"/>
                    <a:pt x="177" y="108"/>
                    <a:pt x="165" y="114"/>
                  </a:cubicBezTo>
                  <a:cubicBezTo>
                    <a:pt x="154" y="120"/>
                    <a:pt x="143" y="128"/>
                    <a:pt x="135" y="139"/>
                  </a:cubicBezTo>
                  <a:cubicBezTo>
                    <a:pt x="126" y="149"/>
                    <a:pt x="119" y="161"/>
                    <a:pt x="115" y="174"/>
                  </a:cubicBezTo>
                  <a:cubicBezTo>
                    <a:pt x="110" y="188"/>
                    <a:pt x="108" y="202"/>
                    <a:pt x="108" y="218"/>
                  </a:cubicBezTo>
                  <a:cubicBezTo>
                    <a:pt x="108" y="219"/>
                    <a:pt x="108" y="219"/>
                    <a:pt x="108" y="219"/>
                  </a:cubicBezTo>
                  <a:cubicBezTo>
                    <a:pt x="108" y="234"/>
                    <a:pt x="110" y="248"/>
                    <a:pt x="115" y="262"/>
                  </a:cubicBezTo>
                  <a:cubicBezTo>
                    <a:pt x="120" y="276"/>
                    <a:pt x="127" y="288"/>
                    <a:pt x="135" y="298"/>
                  </a:cubicBezTo>
                  <a:cubicBezTo>
                    <a:pt x="144" y="308"/>
                    <a:pt x="154" y="317"/>
                    <a:pt x="166" y="323"/>
                  </a:cubicBezTo>
                  <a:cubicBezTo>
                    <a:pt x="178" y="329"/>
                    <a:pt x="192" y="332"/>
                    <a:pt x="206" y="33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9">
              <a:extLst>
                <a:ext uri="{FF2B5EF4-FFF2-40B4-BE49-F238E27FC236}">
                  <a16:creationId xmlns:a16="http://schemas.microsoft.com/office/drawing/2014/main" id="{13596E3E-4F20-41EF-9916-2C9851CF863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3" y="683"/>
              <a:ext cx="573" cy="599"/>
            </a:xfrm>
            <a:custGeom>
              <a:avLst/>
              <a:gdLst>
                <a:gd name="T0" fmla="*/ 423 w 573"/>
                <a:gd name="T1" fmla="*/ 599 h 599"/>
                <a:gd name="T2" fmla="*/ 573 w 573"/>
                <a:gd name="T3" fmla="*/ 599 h 599"/>
                <a:gd name="T4" fmla="*/ 354 w 573"/>
                <a:gd name="T5" fmla="*/ 0 h 599"/>
                <a:gd name="T6" fmla="*/ 218 w 573"/>
                <a:gd name="T7" fmla="*/ 0 h 599"/>
                <a:gd name="T8" fmla="*/ 0 w 573"/>
                <a:gd name="T9" fmla="*/ 599 h 599"/>
                <a:gd name="T10" fmla="*/ 150 w 573"/>
                <a:gd name="T11" fmla="*/ 599 h 599"/>
                <a:gd name="T12" fmla="*/ 188 w 573"/>
                <a:gd name="T13" fmla="*/ 488 h 599"/>
                <a:gd name="T14" fmla="*/ 314 w 573"/>
                <a:gd name="T15" fmla="*/ 488 h 599"/>
                <a:gd name="T16" fmla="*/ 282 w 573"/>
                <a:gd name="T17" fmla="*/ 387 h 599"/>
                <a:gd name="T18" fmla="*/ 222 w 573"/>
                <a:gd name="T19" fmla="*/ 387 h 599"/>
                <a:gd name="T20" fmla="*/ 286 w 573"/>
                <a:gd name="T21" fmla="*/ 198 h 599"/>
                <a:gd name="T22" fmla="*/ 423 w 573"/>
                <a:gd name="T23" fmla="*/ 599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3" h="599">
                  <a:moveTo>
                    <a:pt x="423" y="599"/>
                  </a:moveTo>
                  <a:lnTo>
                    <a:pt x="573" y="599"/>
                  </a:lnTo>
                  <a:lnTo>
                    <a:pt x="354" y="0"/>
                  </a:lnTo>
                  <a:lnTo>
                    <a:pt x="218" y="0"/>
                  </a:lnTo>
                  <a:lnTo>
                    <a:pt x="0" y="599"/>
                  </a:lnTo>
                  <a:lnTo>
                    <a:pt x="150" y="599"/>
                  </a:lnTo>
                  <a:lnTo>
                    <a:pt x="188" y="488"/>
                  </a:lnTo>
                  <a:lnTo>
                    <a:pt x="314" y="488"/>
                  </a:lnTo>
                  <a:lnTo>
                    <a:pt x="282" y="387"/>
                  </a:lnTo>
                  <a:lnTo>
                    <a:pt x="222" y="387"/>
                  </a:lnTo>
                  <a:lnTo>
                    <a:pt x="286" y="198"/>
                  </a:lnTo>
                  <a:lnTo>
                    <a:pt x="423" y="59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" name="Freeform 10">
              <a:extLst>
                <a:ext uri="{FF2B5EF4-FFF2-40B4-BE49-F238E27FC236}">
                  <a16:creationId xmlns:a16="http://schemas.microsoft.com/office/drawing/2014/main" id="{ADB9B96C-9BD7-432F-81E8-679D4A1700F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45" y="683"/>
              <a:ext cx="566" cy="454"/>
            </a:xfrm>
            <a:custGeom>
              <a:avLst/>
              <a:gdLst>
                <a:gd name="T0" fmla="*/ 165 w 566"/>
                <a:gd name="T1" fmla="*/ 237 h 454"/>
                <a:gd name="T2" fmla="*/ 0 w 566"/>
                <a:gd name="T3" fmla="*/ 21 h 454"/>
                <a:gd name="T4" fmla="*/ 0 w 566"/>
                <a:gd name="T5" fmla="*/ 234 h 454"/>
                <a:gd name="T6" fmla="*/ 165 w 566"/>
                <a:gd name="T7" fmla="*/ 454 h 454"/>
                <a:gd name="T8" fmla="*/ 566 w 566"/>
                <a:gd name="T9" fmla="*/ 0 h 454"/>
                <a:gd name="T10" fmla="*/ 370 w 566"/>
                <a:gd name="T11" fmla="*/ 0 h 454"/>
                <a:gd name="T12" fmla="*/ 165 w 566"/>
                <a:gd name="T13" fmla="*/ 237 h 454"/>
                <a:gd name="T14" fmla="*/ 156 w 566"/>
                <a:gd name="T15" fmla="*/ 233 h 454"/>
                <a:gd name="T16" fmla="*/ 156 w 566"/>
                <a:gd name="T17" fmla="*/ 233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6" h="454">
                  <a:moveTo>
                    <a:pt x="165" y="237"/>
                  </a:moveTo>
                  <a:lnTo>
                    <a:pt x="0" y="21"/>
                  </a:lnTo>
                  <a:lnTo>
                    <a:pt x="0" y="234"/>
                  </a:lnTo>
                  <a:lnTo>
                    <a:pt x="165" y="454"/>
                  </a:lnTo>
                  <a:lnTo>
                    <a:pt x="566" y="0"/>
                  </a:lnTo>
                  <a:lnTo>
                    <a:pt x="370" y="0"/>
                  </a:lnTo>
                  <a:lnTo>
                    <a:pt x="165" y="237"/>
                  </a:lnTo>
                  <a:close/>
                  <a:moveTo>
                    <a:pt x="156" y="233"/>
                  </a:moveTo>
                  <a:lnTo>
                    <a:pt x="156" y="233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" name="Freeform 11">
              <a:extLst>
                <a:ext uri="{FF2B5EF4-FFF2-40B4-BE49-F238E27FC236}">
                  <a16:creationId xmlns:a16="http://schemas.microsoft.com/office/drawing/2014/main" id="{19EAB0EA-BBEE-4EA3-B9F2-8E67CB5A912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45" y="683"/>
              <a:ext cx="566" cy="454"/>
            </a:xfrm>
            <a:custGeom>
              <a:avLst/>
              <a:gdLst>
                <a:gd name="T0" fmla="*/ 165 w 566"/>
                <a:gd name="T1" fmla="*/ 237 h 454"/>
                <a:gd name="T2" fmla="*/ 0 w 566"/>
                <a:gd name="T3" fmla="*/ 21 h 454"/>
                <a:gd name="T4" fmla="*/ 0 w 566"/>
                <a:gd name="T5" fmla="*/ 234 h 454"/>
                <a:gd name="T6" fmla="*/ 165 w 566"/>
                <a:gd name="T7" fmla="*/ 454 h 454"/>
                <a:gd name="T8" fmla="*/ 566 w 566"/>
                <a:gd name="T9" fmla="*/ 0 h 454"/>
                <a:gd name="T10" fmla="*/ 370 w 566"/>
                <a:gd name="T11" fmla="*/ 0 h 454"/>
                <a:gd name="T12" fmla="*/ 165 w 566"/>
                <a:gd name="T13" fmla="*/ 237 h 454"/>
                <a:gd name="T14" fmla="*/ 156 w 566"/>
                <a:gd name="T15" fmla="*/ 233 h 454"/>
                <a:gd name="T16" fmla="*/ 156 w 566"/>
                <a:gd name="T17" fmla="*/ 233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6" h="454">
                  <a:moveTo>
                    <a:pt x="165" y="237"/>
                  </a:moveTo>
                  <a:lnTo>
                    <a:pt x="0" y="21"/>
                  </a:lnTo>
                  <a:lnTo>
                    <a:pt x="0" y="234"/>
                  </a:lnTo>
                  <a:lnTo>
                    <a:pt x="165" y="454"/>
                  </a:lnTo>
                  <a:lnTo>
                    <a:pt x="566" y="0"/>
                  </a:lnTo>
                  <a:lnTo>
                    <a:pt x="370" y="0"/>
                  </a:lnTo>
                  <a:lnTo>
                    <a:pt x="165" y="237"/>
                  </a:lnTo>
                  <a:moveTo>
                    <a:pt x="156" y="233"/>
                  </a:moveTo>
                  <a:lnTo>
                    <a:pt x="156" y="23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858868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hapitre 2">
    <p:bg>
      <p:bgPr>
        <a:gradFill flip="none" rotWithShape="1">
          <a:gsLst>
            <a:gs pos="0">
              <a:schemeClr val="accent2"/>
            </a:gs>
            <a:gs pos="97000">
              <a:schemeClr val="accent3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510BEE0-E4BF-497D-B531-BDC6BD807C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851469"/>
            <a:ext cx="10515600" cy="994112"/>
          </a:xfrm>
        </p:spPr>
        <p:txBody>
          <a:bodyPr anchor="b">
            <a:normAutofit/>
          </a:bodyPr>
          <a:lstStyle>
            <a:lvl1pPr algn="ctr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00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1D2ABBE-593F-4E51-9726-0AA69AEBF8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2611663"/>
            <a:ext cx="10515600" cy="23976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 b="0" spc="20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grpSp>
        <p:nvGrpSpPr>
          <p:cNvPr id="20" name="Group 4">
            <a:extLst>
              <a:ext uri="{FF2B5EF4-FFF2-40B4-BE49-F238E27FC236}">
                <a16:creationId xmlns:a16="http://schemas.microsoft.com/office/drawing/2014/main" id="{A5FC47D9-1529-4B48-A451-531F4F95F6E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5228522" y="5813940"/>
            <a:ext cx="1734956" cy="435739"/>
            <a:chOff x="293" y="683"/>
            <a:chExt cx="2385" cy="599"/>
          </a:xfrm>
        </p:grpSpPr>
        <p:sp>
          <p:nvSpPr>
            <p:cNvPr id="21" name="Freeform 5">
              <a:extLst>
                <a:ext uri="{FF2B5EF4-FFF2-40B4-BE49-F238E27FC236}">
                  <a16:creationId xmlns:a16="http://schemas.microsoft.com/office/drawing/2014/main" id="{9F82C9E3-5D81-448B-B7D4-4AE5ADD93CC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45" y="683"/>
              <a:ext cx="575" cy="599"/>
            </a:xfrm>
            <a:custGeom>
              <a:avLst/>
              <a:gdLst>
                <a:gd name="T0" fmla="*/ 165 w 575"/>
                <a:gd name="T1" fmla="*/ 237 h 599"/>
                <a:gd name="T2" fmla="*/ 338 w 575"/>
                <a:gd name="T3" fmla="*/ 253 h 599"/>
                <a:gd name="T4" fmla="*/ 575 w 575"/>
                <a:gd name="T5" fmla="*/ 599 h 599"/>
                <a:gd name="T6" fmla="*/ 375 w 575"/>
                <a:gd name="T7" fmla="*/ 599 h 599"/>
                <a:gd name="T8" fmla="*/ 225 w 575"/>
                <a:gd name="T9" fmla="*/ 386 h 599"/>
                <a:gd name="T10" fmla="*/ 165 w 575"/>
                <a:gd name="T11" fmla="*/ 454 h 599"/>
                <a:gd name="T12" fmla="*/ 165 w 575"/>
                <a:gd name="T13" fmla="*/ 599 h 599"/>
                <a:gd name="T14" fmla="*/ 0 w 575"/>
                <a:gd name="T15" fmla="*/ 599 h 599"/>
                <a:gd name="T16" fmla="*/ 0 w 575"/>
                <a:gd name="T17" fmla="*/ 0 h 599"/>
                <a:gd name="T18" fmla="*/ 165 w 575"/>
                <a:gd name="T19" fmla="*/ 0 h 599"/>
                <a:gd name="T20" fmla="*/ 165 w 575"/>
                <a:gd name="T21" fmla="*/ 237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5" h="599">
                  <a:moveTo>
                    <a:pt x="165" y="237"/>
                  </a:moveTo>
                  <a:lnTo>
                    <a:pt x="338" y="253"/>
                  </a:lnTo>
                  <a:lnTo>
                    <a:pt x="575" y="599"/>
                  </a:lnTo>
                  <a:lnTo>
                    <a:pt x="375" y="599"/>
                  </a:lnTo>
                  <a:lnTo>
                    <a:pt x="225" y="386"/>
                  </a:lnTo>
                  <a:lnTo>
                    <a:pt x="165" y="454"/>
                  </a:lnTo>
                  <a:lnTo>
                    <a:pt x="165" y="599"/>
                  </a:lnTo>
                  <a:lnTo>
                    <a:pt x="0" y="599"/>
                  </a:lnTo>
                  <a:lnTo>
                    <a:pt x="0" y="0"/>
                  </a:lnTo>
                  <a:lnTo>
                    <a:pt x="165" y="0"/>
                  </a:lnTo>
                  <a:lnTo>
                    <a:pt x="165" y="23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6">
              <a:extLst>
                <a:ext uri="{FF2B5EF4-FFF2-40B4-BE49-F238E27FC236}">
                  <a16:creationId xmlns:a16="http://schemas.microsoft.com/office/drawing/2014/main" id="{0848C7FE-C92A-4A40-BC75-B3696089344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45" y="683"/>
              <a:ext cx="575" cy="599"/>
            </a:xfrm>
            <a:custGeom>
              <a:avLst/>
              <a:gdLst>
                <a:gd name="T0" fmla="*/ 165 w 575"/>
                <a:gd name="T1" fmla="*/ 237 h 599"/>
                <a:gd name="T2" fmla="*/ 338 w 575"/>
                <a:gd name="T3" fmla="*/ 253 h 599"/>
                <a:gd name="T4" fmla="*/ 575 w 575"/>
                <a:gd name="T5" fmla="*/ 599 h 599"/>
                <a:gd name="T6" fmla="*/ 375 w 575"/>
                <a:gd name="T7" fmla="*/ 599 h 599"/>
                <a:gd name="T8" fmla="*/ 225 w 575"/>
                <a:gd name="T9" fmla="*/ 386 h 599"/>
                <a:gd name="T10" fmla="*/ 165 w 575"/>
                <a:gd name="T11" fmla="*/ 454 h 599"/>
                <a:gd name="T12" fmla="*/ 165 w 575"/>
                <a:gd name="T13" fmla="*/ 599 h 599"/>
                <a:gd name="T14" fmla="*/ 0 w 575"/>
                <a:gd name="T15" fmla="*/ 599 h 599"/>
                <a:gd name="T16" fmla="*/ 0 w 575"/>
                <a:gd name="T17" fmla="*/ 0 h 599"/>
                <a:gd name="T18" fmla="*/ 165 w 575"/>
                <a:gd name="T19" fmla="*/ 0 h 599"/>
                <a:gd name="T20" fmla="*/ 165 w 575"/>
                <a:gd name="T21" fmla="*/ 237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5" h="599">
                  <a:moveTo>
                    <a:pt x="165" y="237"/>
                  </a:moveTo>
                  <a:lnTo>
                    <a:pt x="338" y="253"/>
                  </a:lnTo>
                  <a:lnTo>
                    <a:pt x="575" y="599"/>
                  </a:lnTo>
                  <a:lnTo>
                    <a:pt x="375" y="599"/>
                  </a:lnTo>
                  <a:lnTo>
                    <a:pt x="225" y="386"/>
                  </a:lnTo>
                  <a:lnTo>
                    <a:pt x="165" y="454"/>
                  </a:lnTo>
                  <a:lnTo>
                    <a:pt x="165" y="599"/>
                  </a:lnTo>
                  <a:lnTo>
                    <a:pt x="0" y="599"/>
                  </a:lnTo>
                  <a:lnTo>
                    <a:pt x="0" y="0"/>
                  </a:lnTo>
                  <a:lnTo>
                    <a:pt x="165" y="0"/>
                  </a:lnTo>
                  <a:lnTo>
                    <a:pt x="165" y="23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7">
              <a:extLst>
                <a:ext uri="{FF2B5EF4-FFF2-40B4-BE49-F238E27FC236}">
                  <a16:creationId xmlns:a16="http://schemas.microsoft.com/office/drawing/2014/main" id="{9E5D4EAE-216A-460A-93F4-A0DF6BE0FC4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88" y="683"/>
              <a:ext cx="465" cy="599"/>
            </a:xfrm>
            <a:custGeom>
              <a:avLst/>
              <a:gdLst>
                <a:gd name="T0" fmla="*/ 160 w 465"/>
                <a:gd name="T1" fmla="*/ 145 h 599"/>
                <a:gd name="T2" fmla="*/ 0 w 465"/>
                <a:gd name="T3" fmla="*/ 145 h 599"/>
                <a:gd name="T4" fmla="*/ 0 w 465"/>
                <a:gd name="T5" fmla="*/ 0 h 599"/>
                <a:gd name="T6" fmla="*/ 465 w 465"/>
                <a:gd name="T7" fmla="*/ 0 h 599"/>
                <a:gd name="T8" fmla="*/ 465 w 465"/>
                <a:gd name="T9" fmla="*/ 145 h 599"/>
                <a:gd name="T10" fmla="*/ 307 w 465"/>
                <a:gd name="T11" fmla="*/ 145 h 599"/>
                <a:gd name="T12" fmla="*/ 307 w 465"/>
                <a:gd name="T13" fmla="*/ 599 h 599"/>
                <a:gd name="T14" fmla="*/ 160 w 465"/>
                <a:gd name="T15" fmla="*/ 599 h 599"/>
                <a:gd name="T16" fmla="*/ 160 w 465"/>
                <a:gd name="T17" fmla="*/ 145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5" h="599">
                  <a:moveTo>
                    <a:pt x="160" y="145"/>
                  </a:moveTo>
                  <a:lnTo>
                    <a:pt x="0" y="145"/>
                  </a:lnTo>
                  <a:lnTo>
                    <a:pt x="0" y="0"/>
                  </a:lnTo>
                  <a:lnTo>
                    <a:pt x="465" y="0"/>
                  </a:lnTo>
                  <a:lnTo>
                    <a:pt x="465" y="145"/>
                  </a:lnTo>
                  <a:lnTo>
                    <a:pt x="307" y="145"/>
                  </a:lnTo>
                  <a:lnTo>
                    <a:pt x="307" y="599"/>
                  </a:lnTo>
                  <a:lnTo>
                    <a:pt x="160" y="599"/>
                  </a:lnTo>
                  <a:lnTo>
                    <a:pt x="160" y="1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Freeform 8">
              <a:extLst>
                <a:ext uri="{FF2B5EF4-FFF2-40B4-BE49-F238E27FC236}">
                  <a16:creationId xmlns:a16="http://schemas.microsoft.com/office/drawing/2014/main" id="{3A1B007A-ED1B-478F-A903-D6B8E187ADA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115" y="683"/>
              <a:ext cx="563" cy="598"/>
            </a:xfrm>
            <a:custGeom>
              <a:avLst/>
              <a:gdLst>
                <a:gd name="T0" fmla="*/ 206 w 413"/>
                <a:gd name="T1" fmla="*/ 437 h 437"/>
                <a:gd name="T2" fmla="*/ 123 w 413"/>
                <a:gd name="T3" fmla="*/ 420 h 437"/>
                <a:gd name="T4" fmla="*/ 58 w 413"/>
                <a:gd name="T5" fmla="*/ 374 h 437"/>
                <a:gd name="T6" fmla="*/ 15 w 413"/>
                <a:gd name="T7" fmla="*/ 305 h 437"/>
                <a:gd name="T8" fmla="*/ 0 w 413"/>
                <a:gd name="T9" fmla="*/ 220 h 437"/>
                <a:gd name="T10" fmla="*/ 0 w 413"/>
                <a:gd name="T11" fmla="*/ 219 h 437"/>
                <a:gd name="T12" fmla="*/ 15 w 413"/>
                <a:gd name="T13" fmla="*/ 134 h 437"/>
                <a:gd name="T14" fmla="*/ 59 w 413"/>
                <a:gd name="T15" fmla="*/ 64 h 437"/>
                <a:gd name="T16" fmla="*/ 124 w 413"/>
                <a:gd name="T17" fmla="*/ 17 h 437"/>
                <a:gd name="T18" fmla="*/ 207 w 413"/>
                <a:gd name="T19" fmla="*/ 0 h 437"/>
                <a:gd name="T20" fmla="*/ 289 w 413"/>
                <a:gd name="T21" fmla="*/ 17 h 437"/>
                <a:gd name="T22" fmla="*/ 354 w 413"/>
                <a:gd name="T23" fmla="*/ 64 h 437"/>
                <a:gd name="T24" fmla="*/ 397 w 413"/>
                <a:gd name="T25" fmla="*/ 133 h 437"/>
                <a:gd name="T26" fmla="*/ 413 w 413"/>
                <a:gd name="T27" fmla="*/ 218 h 437"/>
                <a:gd name="T28" fmla="*/ 413 w 413"/>
                <a:gd name="T29" fmla="*/ 219 h 437"/>
                <a:gd name="T30" fmla="*/ 397 w 413"/>
                <a:gd name="T31" fmla="*/ 304 h 437"/>
                <a:gd name="T32" fmla="*/ 354 w 413"/>
                <a:gd name="T33" fmla="*/ 373 h 437"/>
                <a:gd name="T34" fmla="*/ 288 w 413"/>
                <a:gd name="T35" fmla="*/ 420 h 437"/>
                <a:gd name="T36" fmla="*/ 206 w 413"/>
                <a:gd name="T37" fmla="*/ 437 h 437"/>
                <a:gd name="T38" fmla="*/ 206 w 413"/>
                <a:gd name="T39" fmla="*/ 332 h 437"/>
                <a:gd name="T40" fmla="*/ 247 w 413"/>
                <a:gd name="T41" fmla="*/ 323 h 437"/>
                <a:gd name="T42" fmla="*/ 277 w 413"/>
                <a:gd name="T43" fmla="*/ 299 h 437"/>
                <a:gd name="T44" fmla="*/ 297 w 413"/>
                <a:gd name="T45" fmla="*/ 263 h 437"/>
                <a:gd name="T46" fmla="*/ 304 w 413"/>
                <a:gd name="T47" fmla="*/ 220 h 437"/>
                <a:gd name="T48" fmla="*/ 304 w 413"/>
                <a:gd name="T49" fmla="*/ 219 h 437"/>
                <a:gd name="T50" fmla="*/ 297 w 413"/>
                <a:gd name="T51" fmla="*/ 176 h 437"/>
                <a:gd name="T52" fmla="*/ 277 w 413"/>
                <a:gd name="T53" fmla="*/ 140 h 437"/>
                <a:gd name="T54" fmla="*/ 245 w 413"/>
                <a:gd name="T55" fmla="*/ 115 h 437"/>
                <a:gd name="T56" fmla="*/ 205 w 413"/>
                <a:gd name="T57" fmla="*/ 105 h 437"/>
                <a:gd name="T58" fmla="*/ 165 w 413"/>
                <a:gd name="T59" fmla="*/ 114 h 437"/>
                <a:gd name="T60" fmla="*/ 135 w 413"/>
                <a:gd name="T61" fmla="*/ 139 h 437"/>
                <a:gd name="T62" fmla="*/ 115 w 413"/>
                <a:gd name="T63" fmla="*/ 174 h 437"/>
                <a:gd name="T64" fmla="*/ 108 w 413"/>
                <a:gd name="T65" fmla="*/ 218 h 437"/>
                <a:gd name="T66" fmla="*/ 108 w 413"/>
                <a:gd name="T67" fmla="*/ 219 h 437"/>
                <a:gd name="T68" fmla="*/ 115 w 413"/>
                <a:gd name="T69" fmla="*/ 262 h 437"/>
                <a:gd name="T70" fmla="*/ 135 w 413"/>
                <a:gd name="T71" fmla="*/ 298 h 437"/>
                <a:gd name="T72" fmla="*/ 166 w 413"/>
                <a:gd name="T73" fmla="*/ 323 h 437"/>
                <a:gd name="T74" fmla="*/ 206 w 413"/>
                <a:gd name="T75" fmla="*/ 332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13" h="437">
                  <a:moveTo>
                    <a:pt x="206" y="437"/>
                  </a:moveTo>
                  <a:cubicBezTo>
                    <a:pt x="176" y="437"/>
                    <a:pt x="149" y="432"/>
                    <a:pt x="123" y="420"/>
                  </a:cubicBezTo>
                  <a:cubicBezTo>
                    <a:pt x="98" y="409"/>
                    <a:pt x="76" y="393"/>
                    <a:pt x="58" y="374"/>
                  </a:cubicBezTo>
                  <a:cubicBezTo>
                    <a:pt x="40" y="354"/>
                    <a:pt x="26" y="331"/>
                    <a:pt x="15" y="305"/>
                  </a:cubicBezTo>
                  <a:cubicBezTo>
                    <a:pt x="5" y="278"/>
                    <a:pt x="0" y="250"/>
                    <a:pt x="0" y="220"/>
                  </a:cubicBezTo>
                  <a:cubicBezTo>
                    <a:pt x="0" y="219"/>
                    <a:pt x="0" y="219"/>
                    <a:pt x="0" y="219"/>
                  </a:cubicBezTo>
                  <a:cubicBezTo>
                    <a:pt x="0" y="189"/>
                    <a:pt x="5" y="160"/>
                    <a:pt x="15" y="134"/>
                  </a:cubicBezTo>
                  <a:cubicBezTo>
                    <a:pt x="26" y="107"/>
                    <a:pt x="40" y="84"/>
                    <a:pt x="59" y="64"/>
                  </a:cubicBezTo>
                  <a:cubicBezTo>
                    <a:pt x="77" y="44"/>
                    <a:pt x="99" y="29"/>
                    <a:pt x="124" y="17"/>
                  </a:cubicBezTo>
                  <a:cubicBezTo>
                    <a:pt x="150" y="6"/>
                    <a:pt x="177" y="0"/>
                    <a:pt x="207" y="0"/>
                  </a:cubicBezTo>
                  <a:cubicBezTo>
                    <a:pt x="236" y="0"/>
                    <a:pt x="264" y="6"/>
                    <a:pt x="289" y="17"/>
                  </a:cubicBezTo>
                  <a:cubicBezTo>
                    <a:pt x="314" y="29"/>
                    <a:pt x="336" y="44"/>
                    <a:pt x="354" y="64"/>
                  </a:cubicBezTo>
                  <a:cubicBezTo>
                    <a:pt x="372" y="83"/>
                    <a:pt x="387" y="106"/>
                    <a:pt x="397" y="133"/>
                  </a:cubicBezTo>
                  <a:cubicBezTo>
                    <a:pt x="408" y="159"/>
                    <a:pt x="413" y="188"/>
                    <a:pt x="413" y="218"/>
                  </a:cubicBezTo>
                  <a:cubicBezTo>
                    <a:pt x="413" y="219"/>
                    <a:pt x="413" y="219"/>
                    <a:pt x="413" y="219"/>
                  </a:cubicBezTo>
                  <a:cubicBezTo>
                    <a:pt x="413" y="249"/>
                    <a:pt x="408" y="277"/>
                    <a:pt x="397" y="304"/>
                  </a:cubicBezTo>
                  <a:cubicBezTo>
                    <a:pt x="387" y="330"/>
                    <a:pt x="372" y="354"/>
                    <a:pt x="354" y="373"/>
                  </a:cubicBezTo>
                  <a:cubicBezTo>
                    <a:pt x="335" y="393"/>
                    <a:pt x="313" y="409"/>
                    <a:pt x="288" y="420"/>
                  </a:cubicBezTo>
                  <a:cubicBezTo>
                    <a:pt x="263" y="432"/>
                    <a:pt x="235" y="437"/>
                    <a:pt x="206" y="437"/>
                  </a:cubicBezTo>
                  <a:close/>
                  <a:moveTo>
                    <a:pt x="206" y="332"/>
                  </a:moveTo>
                  <a:cubicBezTo>
                    <a:pt x="221" y="332"/>
                    <a:pt x="234" y="329"/>
                    <a:pt x="247" y="323"/>
                  </a:cubicBezTo>
                  <a:cubicBezTo>
                    <a:pt x="259" y="317"/>
                    <a:pt x="269" y="309"/>
                    <a:pt x="277" y="299"/>
                  </a:cubicBezTo>
                  <a:cubicBezTo>
                    <a:pt x="286" y="289"/>
                    <a:pt x="292" y="277"/>
                    <a:pt x="297" y="263"/>
                  </a:cubicBezTo>
                  <a:cubicBezTo>
                    <a:pt x="302" y="250"/>
                    <a:pt x="304" y="235"/>
                    <a:pt x="304" y="220"/>
                  </a:cubicBezTo>
                  <a:cubicBezTo>
                    <a:pt x="304" y="219"/>
                    <a:pt x="304" y="219"/>
                    <a:pt x="304" y="219"/>
                  </a:cubicBezTo>
                  <a:cubicBezTo>
                    <a:pt x="304" y="204"/>
                    <a:pt x="302" y="189"/>
                    <a:pt x="297" y="176"/>
                  </a:cubicBezTo>
                  <a:cubicBezTo>
                    <a:pt x="292" y="162"/>
                    <a:pt x="286" y="150"/>
                    <a:pt x="277" y="140"/>
                  </a:cubicBezTo>
                  <a:cubicBezTo>
                    <a:pt x="268" y="129"/>
                    <a:pt x="258" y="121"/>
                    <a:pt x="245" y="115"/>
                  </a:cubicBezTo>
                  <a:cubicBezTo>
                    <a:pt x="233" y="108"/>
                    <a:pt x="220" y="105"/>
                    <a:pt x="205" y="105"/>
                  </a:cubicBezTo>
                  <a:cubicBezTo>
                    <a:pt x="191" y="105"/>
                    <a:pt x="177" y="108"/>
                    <a:pt x="165" y="114"/>
                  </a:cubicBezTo>
                  <a:cubicBezTo>
                    <a:pt x="154" y="120"/>
                    <a:pt x="143" y="128"/>
                    <a:pt x="135" y="139"/>
                  </a:cubicBezTo>
                  <a:cubicBezTo>
                    <a:pt x="126" y="149"/>
                    <a:pt x="119" y="161"/>
                    <a:pt x="115" y="174"/>
                  </a:cubicBezTo>
                  <a:cubicBezTo>
                    <a:pt x="110" y="188"/>
                    <a:pt x="108" y="202"/>
                    <a:pt x="108" y="218"/>
                  </a:cubicBezTo>
                  <a:cubicBezTo>
                    <a:pt x="108" y="219"/>
                    <a:pt x="108" y="219"/>
                    <a:pt x="108" y="219"/>
                  </a:cubicBezTo>
                  <a:cubicBezTo>
                    <a:pt x="108" y="234"/>
                    <a:pt x="110" y="248"/>
                    <a:pt x="115" y="262"/>
                  </a:cubicBezTo>
                  <a:cubicBezTo>
                    <a:pt x="120" y="276"/>
                    <a:pt x="127" y="288"/>
                    <a:pt x="135" y="298"/>
                  </a:cubicBezTo>
                  <a:cubicBezTo>
                    <a:pt x="144" y="308"/>
                    <a:pt x="154" y="317"/>
                    <a:pt x="166" y="323"/>
                  </a:cubicBezTo>
                  <a:cubicBezTo>
                    <a:pt x="178" y="329"/>
                    <a:pt x="192" y="332"/>
                    <a:pt x="206" y="33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Freeform 9">
              <a:extLst>
                <a:ext uri="{FF2B5EF4-FFF2-40B4-BE49-F238E27FC236}">
                  <a16:creationId xmlns:a16="http://schemas.microsoft.com/office/drawing/2014/main" id="{C6A88110-67A4-477F-99B0-5365A1CB017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3" y="683"/>
              <a:ext cx="573" cy="599"/>
            </a:xfrm>
            <a:custGeom>
              <a:avLst/>
              <a:gdLst>
                <a:gd name="T0" fmla="*/ 423 w 573"/>
                <a:gd name="T1" fmla="*/ 599 h 599"/>
                <a:gd name="T2" fmla="*/ 573 w 573"/>
                <a:gd name="T3" fmla="*/ 599 h 599"/>
                <a:gd name="T4" fmla="*/ 354 w 573"/>
                <a:gd name="T5" fmla="*/ 0 h 599"/>
                <a:gd name="T6" fmla="*/ 218 w 573"/>
                <a:gd name="T7" fmla="*/ 0 h 599"/>
                <a:gd name="T8" fmla="*/ 0 w 573"/>
                <a:gd name="T9" fmla="*/ 599 h 599"/>
                <a:gd name="T10" fmla="*/ 150 w 573"/>
                <a:gd name="T11" fmla="*/ 599 h 599"/>
                <a:gd name="T12" fmla="*/ 188 w 573"/>
                <a:gd name="T13" fmla="*/ 488 h 599"/>
                <a:gd name="T14" fmla="*/ 314 w 573"/>
                <a:gd name="T15" fmla="*/ 488 h 599"/>
                <a:gd name="T16" fmla="*/ 282 w 573"/>
                <a:gd name="T17" fmla="*/ 387 h 599"/>
                <a:gd name="T18" fmla="*/ 222 w 573"/>
                <a:gd name="T19" fmla="*/ 387 h 599"/>
                <a:gd name="T20" fmla="*/ 286 w 573"/>
                <a:gd name="T21" fmla="*/ 198 h 599"/>
                <a:gd name="T22" fmla="*/ 423 w 573"/>
                <a:gd name="T23" fmla="*/ 599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3" h="599">
                  <a:moveTo>
                    <a:pt x="423" y="599"/>
                  </a:moveTo>
                  <a:lnTo>
                    <a:pt x="573" y="599"/>
                  </a:lnTo>
                  <a:lnTo>
                    <a:pt x="354" y="0"/>
                  </a:lnTo>
                  <a:lnTo>
                    <a:pt x="218" y="0"/>
                  </a:lnTo>
                  <a:lnTo>
                    <a:pt x="0" y="599"/>
                  </a:lnTo>
                  <a:lnTo>
                    <a:pt x="150" y="599"/>
                  </a:lnTo>
                  <a:lnTo>
                    <a:pt x="188" y="488"/>
                  </a:lnTo>
                  <a:lnTo>
                    <a:pt x="314" y="488"/>
                  </a:lnTo>
                  <a:lnTo>
                    <a:pt x="282" y="387"/>
                  </a:lnTo>
                  <a:lnTo>
                    <a:pt x="222" y="387"/>
                  </a:lnTo>
                  <a:lnTo>
                    <a:pt x="286" y="198"/>
                  </a:lnTo>
                  <a:lnTo>
                    <a:pt x="423" y="59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" name="Freeform 10">
              <a:extLst>
                <a:ext uri="{FF2B5EF4-FFF2-40B4-BE49-F238E27FC236}">
                  <a16:creationId xmlns:a16="http://schemas.microsoft.com/office/drawing/2014/main" id="{BD18D62F-777C-4753-A413-78138B74DF1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45" y="683"/>
              <a:ext cx="566" cy="454"/>
            </a:xfrm>
            <a:custGeom>
              <a:avLst/>
              <a:gdLst>
                <a:gd name="T0" fmla="*/ 165 w 566"/>
                <a:gd name="T1" fmla="*/ 237 h 454"/>
                <a:gd name="T2" fmla="*/ 0 w 566"/>
                <a:gd name="T3" fmla="*/ 21 h 454"/>
                <a:gd name="T4" fmla="*/ 0 w 566"/>
                <a:gd name="T5" fmla="*/ 234 h 454"/>
                <a:gd name="T6" fmla="*/ 165 w 566"/>
                <a:gd name="T7" fmla="*/ 454 h 454"/>
                <a:gd name="T8" fmla="*/ 566 w 566"/>
                <a:gd name="T9" fmla="*/ 0 h 454"/>
                <a:gd name="T10" fmla="*/ 370 w 566"/>
                <a:gd name="T11" fmla="*/ 0 h 454"/>
                <a:gd name="T12" fmla="*/ 165 w 566"/>
                <a:gd name="T13" fmla="*/ 237 h 454"/>
                <a:gd name="T14" fmla="*/ 156 w 566"/>
                <a:gd name="T15" fmla="*/ 233 h 454"/>
                <a:gd name="T16" fmla="*/ 156 w 566"/>
                <a:gd name="T17" fmla="*/ 233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6" h="454">
                  <a:moveTo>
                    <a:pt x="165" y="237"/>
                  </a:moveTo>
                  <a:lnTo>
                    <a:pt x="0" y="21"/>
                  </a:lnTo>
                  <a:lnTo>
                    <a:pt x="0" y="234"/>
                  </a:lnTo>
                  <a:lnTo>
                    <a:pt x="165" y="454"/>
                  </a:lnTo>
                  <a:lnTo>
                    <a:pt x="566" y="0"/>
                  </a:lnTo>
                  <a:lnTo>
                    <a:pt x="370" y="0"/>
                  </a:lnTo>
                  <a:lnTo>
                    <a:pt x="165" y="237"/>
                  </a:lnTo>
                  <a:close/>
                  <a:moveTo>
                    <a:pt x="156" y="233"/>
                  </a:moveTo>
                  <a:lnTo>
                    <a:pt x="156" y="233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Freeform 11">
              <a:extLst>
                <a:ext uri="{FF2B5EF4-FFF2-40B4-BE49-F238E27FC236}">
                  <a16:creationId xmlns:a16="http://schemas.microsoft.com/office/drawing/2014/main" id="{722C8E4B-4EFD-45C8-A943-79315B88BFD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45" y="683"/>
              <a:ext cx="566" cy="454"/>
            </a:xfrm>
            <a:custGeom>
              <a:avLst/>
              <a:gdLst>
                <a:gd name="T0" fmla="*/ 165 w 566"/>
                <a:gd name="T1" fmla="*/ 237 h 454"/>
                <a:gd name="T2" fmla="*/ 0 w 566"/>
                <a:gd name="T3" fmla="*/ 21 h 454"/>
                <a:gd name="T4" fmla="*/ 0 w 566"/>
                <a:gd name="T5" fmla="*/ 234 h 454"/>
                <a:gd name="T6" fmla="*/ 165 w 566"/>
                <a:gd name="T7" fmla="*/ 454 h 454"/>
                <a:gd name="T8" fmla="*/ 566 w 566"/>
                <a:gd name="T9" fmla="*/ 0 h 454"/>
                <a:gd name="T10" fmla="*/ 370 w 566"/>
                <a:gd name="T11" fmla="*/ 0 h 454"/>
                <a:gd name="T12" fmla="*/ 165 w 566"/>
                <a:gd name="T13" fmla="*/ 237 h 454"/>
                <a:gd name="T14" fmla="*/ 156 w 566"/>
                <a:gd name="T15" fmla="*/ 233 h 454"/>
                <a:gd name="T16" fmla="*/ 156 w 566"/>
                <a:gd name="T17" fmla="*/ 233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6" h="454">
                  <a:moveTo>
                    <a:pt x="165" y="237"/>
                  </a:moveTo>
                  <a:lnTo>
                    <a:pt x="0" y="21"/>
                  </a:lnTo>
                  <a:lnTo>
                    <a:pt x="0" y="234"/>
                  </a:lnTo>
                  <a:lnTo>
                    <a:pt x="165" y="454"/>
                  </a:lnTo>
                  <a:lnTo>
                    <a:pt x="566" y="0"/>
                  </a:lnTo>
                  <a:lnTo>
                    <a:pt x="370" y="0"/>
                  </a:lnTo>
                  <a:lnTo>
                    <a:pt x="165" y="237"/>
                  </a:lnTo>
                  <a:moveTo>
                    <a:pt x="156" y="233"/>
                  </a:moveTo>
                  <a:lnTo>
                    <a:pt x="156" y="23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cxnSp>
        <p:nvCxnSpPr>
          <p:cNvPr id="28" name="Connecteur droit 27">
            <a:extLst>
              <a:ext uri="{FF2B5EF4-FFF2-40B4-BE49-F238E27FC236}">
                <a16:creationId xmlns:a16="http://schemas.microsoft.com/office/drawing/2014/main" id="{D355C63A-3651-46D1-B356-155BC6F24BCB}"/>
              </a:ext>
            </a:extLst>
          </p:cNvPr>
          <p:cNvCxnSpPr>
            <a:cxnSpLocks/>
          </p:cNvCxnSpPr>
          <p:nvPr userDrawn="1"/>
        </p:nvCxnSpPr>
        <p:spPr>
          <a:xfrm>
            <a:off x="5556000" y="2149337"/>
            <a:ext cx="1080000" cy="0"/>
          </a:xfrm>
          <a:prstGeom prst="line">
            <a:avLst/>
          </a:prstGeom>
          <a:ln w="25400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6288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hapitre 3">
    <p:bg>
      <p:bgPr>
        <a:gradFill flip="none" rotWithShape="1">
          <a:gsLst>
            <a:gs pos="0">
              <a:srgbClr val="7F45C4"/>
            </a:gs>
            <a:gs pos="97000">
              <a:schemeClr val="accent4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510BEE0-E4BF-497D-B531-BDC6BD807C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853200"/>
            <a:ext cx="10515600" cy="994112"/>
          </a:xfrm>
        </p:spPr>
        <p:txBody>
          <a:bodyPr anchor="b">
            <a:normAutofit/>
          </a:bodyPr>
          <a:lstStyle>
            <a:lvl1pPr algn="ctr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00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1D2ABBE-593F-4E51-9726-0AA69AEBF8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2613600"/>
            <a:ext cx="10515600" cy="23976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 b="0" spc="20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grpSp>
        <p:nvGrpSpPr>
          <p:cNvPr id="20" name="Group 4">
            <a:extLst>
              <a:ext uri="{FF2B5EF4-FFF2-40B4-BE49-F238E27FC236}">
                <a16:creationId xmlns:a16="http://schemas.microsoft.com/office/drawing/2014/main" id="{ED42150A-0613-4BF8-A9FF-818ED8FD26C1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5228522" y="5813940"/>
            <a:ext cx="1734956" cy="435739"/>
            <a:chOff x="293" y="683"/>
            <a:chExt cx="2385" cy="599"/>
          </a:xfrm>
        </p:grpSpPr>
        <p:sp>
          <p:nvSpPr>
            <p:cNvPr id="21" name="Freeform 5">
              <a:extLst>
                <a:ext uri="{FF2B5EF4-FFF2-40B4-BE49-F238E27FC236}">
                  <a16:creationId xmlns:a16="http://schemas.microsoft.com/office/drawing/2014/main" id="{F527E797-E3BD-4187-9A9E-E91A6FACCD5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45" y="683"/>
              <a:ext cx="575" cy="599"/>
            </a:xfrm>
            <a:custGeom>
              <a:avLst/>
              <a:gdLst>
                <a:gd name="T0" fmla="*/ 165 w 575"/>
                <a:gd name="T1" fmla="*/ 237 h 599"/>
                <a:gd name="T2" fmla="*/ 338 w 575"/>
                <a:gd name="T3" fmla="*/ 253 h 599"/>
                <a:gd name="T4" fmla="*/ 575 w 575"/>
                <a:gd name="T5" fmla="*/ 599 h 599"/>
                <a:gd name="T6" fmla="*/ 375 w 575"/>
                <a:gd name="T7" fmla="*/ 599 h 599"/>
                <a:gd name="T8" fmla="*/ 225 w 575"/>
                <a:gd name="T9" fmla="*/ 386 h 599"/>
                <a:gd name="T10" fmla="*/ 165 w 575"/>
                <a:gd name="T11" fmla="*/ 454 h 599"/>
                <a:gd name="T12" fmla="*/ 165 w 575"/>
                <a:gd name="T13" fmla="*/ 599 h 599"/>
                <a:gd name="T14" fmla="*/ 0 w 575"/>
                <a:gd name="T15" fmla="*/ 599 h 599"/>
                <a:gd name="T16" fmla="*/ 0 w 575"/>
                <a:gd name="T17" fmla="*/ 0 h 599"/>
                <a:gd name="T18" fmla="*/ 165 w 575"/>
                <a:gd name="T19" fmla="*/ 0 h 599"/>
                <a:gd name="T20" fmla="*/ 165 w 575"/>
                <a:gd name="T21" fmla="*/ 237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5" h="599">
                  <a:moveTo>
                    <a:pt x="165" y="237"/>
                  </a:moveTo>
                  <a:lnTo>
                    <a:pt x="338" y="253"/>
                  </a:lnTo>
                  <a:lnTo>
                    <a:pt x="575" y="599"/>
                  </a:lnTo>
                  <a:lnTo>
                    <a:pt x="375" y="599"/>
                  </a:lnTo>
                  <a:lnTo>
                    <a:pt x="225" y="386"/>
                  </a:lnTo>
                  <a:lnTo>
                    <a:pt x="165" y="454"/>
                  </a:lnTo>
                  <a:lnTo>
                    <a:pt x="165" y="599"/>
                  </a:lnTo>
                  <a:lnTo>
                    <a:pt x="0" y="599"/>
                  </a:lnTo>
                  <a:lnTo>
                    <a:pt x="0" y="0"/>
                  </a:lnTo>
                  <a:lnTo>
                    <a:pt x="165" y="0"/>
                  </a:lnTo>
                  <a:lnTo>
                    <a:pt x="165" y="23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6">
              <a:extLst>
                <a:ext uri="{FF2B5EF4-FFF2-40B4-BE49-F238E27FC236}">
                  <a16:creationId xmlns:a16="http://schemas.microsoft.com/office/drawing/2014/main" id="{1E24C427-DFFB-4A04-BB40-2D94BE0E766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45" y="683"/>
              <a:ext cx="575" cy="599"/>
            </a:xfrm>
            <a:custGeom>
              <a:avLst/>
              <a:gdLst>
                <a:gd name="T0" fmla="*/ 165 w 575"/>
                <a:gd name="T1" fmla="*/ 237 h 599"/>
                <a:gd name="T2" fmla="*/ 338 w 575"/>
                <a:gd name="T3" fmla="*/ 253 h 599"/>
                <a:gd name="T4" fmla="*/ 575 w 575"/>
                <a:gd name="T5" fmla="*/ 599 h 599"/>
                <a:gd name="T6" fmla="*/ 375 w 575"/>
                <a:gd name="T7" fmla="*/ 599 h 599"/>
                <a:gd name="T8" fmla="*/ 225 w 575"/>
                <a:gd name="T9" fmla="*/ 386 h 599"/>
                <a:gd name="T10" fmla="*/ 165 w 575"/>
                <a:gd name="T11" fmla="*/ 454 h 599"/>
                <a:gd name="T12" fmla="*/ 165 w 575"/>
                <a:gd name="T13" fmla="*/ 599 h 599"/>
                <a:gd name="T14" fmla="*/ 0 w 575"/>
                <a:gd name="T15" fmla="*/ 599 h 599"/>
                <a:gd name="T16" fmla="*/ 0 w 575"/>
                <a:gd name="T17" fmla="*/ 0 h 599"/>
                <a:gd name="T18" fmla="*/ 165 w 575"/>
                <a:gd name="T19" fmla="*/ 0 h 599"/>
                <a:gd name="T20" fmla="*/ 165 w 575"/>
                <a:gd name="T21" fmla="*/ 237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5" h="599">
                  <a:moveTo>
                    <a:pt x="165" y="237"/>
                  </a:moveTo>
                  <a:lnTo>
                    <a:pt x="338" y="253"/>
                  </a:lnTo>
                  <a:lnTo>
                    <a:pt x="575" y="599"/>
                  </a:lnTo>
                  <a:lnTo>
                    <a:pt x="375" y="599"/>
                  </a:lnTo>
                  <a:lnTo>
                    <a:pt x="225" y="386"/>
                  </a:lnTo>
                  <a:lnTo>
                    <a:pt x="165" y="454"/>
                  </a:lnTo>
                  <a:lnTo>
                    <a:pt x="165" y="599"/>
                  </a:lnTo>
                  <a:lnTo>
                    <a:pt x="0" y="599"/>
                  </a:lnTo>
                  <a:lnTo>
                    <a:pt x="0" y="0"/>
                  </a:lnTo>
                  <a:lnTo>
                    <a:pt x="165" y="0"/>
                  </a:lnTo>
                  <a:lnTo>
                    <a:pt x="165" y="23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7">
              <a:extLst>
                <a:ext uri="{FF2B5EF4-FFF2-40B4-BE49-F238E27FC236}">
                  <a16:creationId xmlns:a16="http://schemas.microsoft.com/office/drawing/2014/main" id="{D31BA7D7-6099-4BAA-9785-550EB9834A6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88" y="683"/>
              <a:ext cx="465" cy="599"/>
            </a:xfrm>
            <a:custGeom>
              <a:avLst/>
              <a:gdLst>
                <a:gd name="T0" fmla="*/ 160 w 465"/>
                <a:gd name="T1" fmla="*/ 145 h 599"/>
                <a:gd name="T2" fmla="*/ 0 w 465"/>
                <a:gd name="T3" fmla="*/ 145 h 599"/>
                <a:gd name="T4" fmla="*/ 0 w 465"/>
                <a:gd name="T5" fmla="*/ 0 h 599"/>
                <a:gd name="T6" fmla="*/ 465 w 465"/>
                <a:gd name="T7" fmla="*/ 0 h 599"/>
                <a:gd name="T8" fmla="*/ 465 w 465"/>
                <a:gd name="T9" fmla="*/ 145 h 599"/>
                <a:gd name="T10" fmla="*/ 307 w 465"/>
                <a:gd name="T11" fmla="*/ 145 h 599"/>
                <a:gd name="T12" fmla="*/ 307 w 465"/>
                <a:gd name="T13" fmla="*/ 599 h 599"/>
                <a:gd name="T14" fmla="*/ 160 w 465"/>
                <a:gd name="T15" fmla="*/ 599 h 599"/>
                <a:gd name="T16" fmla="*/ 160 w 465"/>
                <a:gd name="T17" fmla="*/ 145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5" h="599">
                  <a:moveTo>
                    <a:pt x="160" y="145"/>
                  </a:moveTo>
                  <a:lnTo>
                    <a:pt x="0" y="145"/>
                  </a:lnTo>
                  <a:lnTo>
                    <a:pt x="0" y="0"/>
                  </a:lnTo>
                  <a:lnTo>
                    <a:pt x="465" y="0"/>
                  </a:lnTo>
                  <a:lnTo>
                    <a:pt x="465" y="145"/>
                  </a:lnTo>
                  <a:lnTo>
                    <a:pt x="307" y="145"/>
                  </a:lnTo>
                  <a:lnTo>
                    <a:pt x="307" y="599"/>
                  </a:lnTo>
                  <a:lnTo>
                    <a:pt x="160" y="599"/>
                  </a:lnTo>
                  <a:lnTo>
                    <a:pt x="160" y="1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Freeform 8">
              <a:extLst>
                <a:ext uri="{FF2B5EF4-FFF2-40B4-BE49-F238E27FC236}">
                  <a16:creationId xmlns:a16="http://schemas.microsoft.com/office/drawing/2014/main" id="{5A138C11-B6FF-48D6-B735-F688C96ACF5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115" y="683"/>
              <a:ext cx="563" cy="598"/>
            </a:xfrm>
            <a:custGeom>
              <a:avLst/>
              <a:gdLst>
                <a:gd name="T0" fmla="*/ 206 w 413"/>
                <a:gd name="T1" fmla="*/ 437 h 437"/>
                <a:gd name="T2" fmla="*/ 123 w 413"/>
                <a:gd name="T3" fmla="*/ 420 h 437"/>
                <a:gd name="T4" fmla="*/ 58 w 413"/>
                <a:gd name="T5" fmla="*/ 374 h 437"/>
                <a:gd name="T6" fmla="*/ 15 w 413"/>
                <a:gd name="T7" fmla="*/ 305 h 437"/>
                <a:gd name="T8" fmla="*/ 0 w 413"/>
                <a:gd name="T9" fmla="*/ 220 h 437"/>
                <a:gd name="T10" fmla="*/ 0 w 413"/>
                <a:gd name="T11" fmla="*/ 219 h 437"/>
                <a:gd name="T12" fmla="*/ 15 w 413"/>
                <a:gd name="T13" fmla="*/ 134 h 437"/>
                <a:gd name="T14" fmla="*/ 59 w 413"/>
                <a:gd name="T15" fmla="*/ 64 h 437"/>
                <a:gd name="T16" fmla="*/ 124 w 413"/>
                <a:gd name="T17" fmla="*/ 17 h 437"/>
                <a:gd name="T18" fmla="*/ 207 w 413"/>
                <a:gd name="T19" fmla="*/ 0 h 437"/>
                <a:gd name="T20" fmla="*/ 289 w 413"/>
                <a:gd name="T21" fmla="*/ 17 h 437"/>
                <a:gd name="T22" fmla="*/ 354 w 413"/>
                <a:gd name="T23" fmla="*/ 64 h 437"/>
                <a:gd name="T24" fmla="*/ 397 w 413"/>
                <a:gd name="T25" fmla="*/ 133 h 437"/>
                <a:gd name="T26" fmla="*/ 413 w 413"/>
                <a:gd name="T27" fmla="*/ 218 h 437"/>
                <a:gd name="T28" fmla="*/ 413 w 413"/>
                <a:gd name="T29" fmla="*/ 219 h 437"/>
                <a:gd name="T30" fmla="*/ 397 w 413"/>
                <a:gd name="T31" fmla="*/ 304 h 437"/>
                <a:gd name="T32" fmla="*/ 354 w 413"/>
                <a:gd name="T33" fmla="*/ 373 h 437"/>
                <a:gd name="T34" fmla="*/ 288 w 413"/>
                <a:gd name="T35" fmla="*/ 420 h 437"/>
                <a:gd name="T36" fmla="*/ 206 w 413"/>
                <a:gd name="T37" fmla="*/ 437 h 437"/>
                <a:gd name="T38" fmla="*/ 206 w 413"/>
                <a:gd name="T39" fmla="*/ 332 h 437"/>
                <a:gd name="T40" fmla="*/ 247 w 413"/>
                <a:gd name="T41" fmla="*/ 323 h 437"/>
                <a:gd name="T42" fmla="*/ 277 w 413"/>
                <a:gd name="T43" fmla="*/ 299 h 437"/>
                <a:gd name="T44" fmla="*/ 297 w 413"/>
                <a:gd name="T45" fmla="*/ 263 h 437"/>
                <a:gd name="T46" fmla="*/ 304 w 413"/>
                <a:gd name="T47" fmla="*/ 220 h 437"/>
                <a:gd name="T48" fmla="*/ 304 w 413"/>
                <a:gd name="T49" fmla="*/ 219 h 437"/>
                <a:gd name="T50" fmla="*/ 297 w 413"/>
                <a:gd name="T51" fmla="*/ 176 h 437"/>
                <a:gd name="T52" fmla="*/ 277 w 413"/>
                <a:gd name="T53" fmla="*/ 140 h 437"/>
                <a:gd name="T54" fmla="*/ 245 w 413"/>
                <a:gd name="T55" fmla="*/ 115 h 437"/>
                <a:gd name="T56" fmla="*/ 205 w 413"/>
                <a:gd name="T57" fmla="*/ 105 h 437"/>
                <a:gd name="T58" fmla="*/ 165 w 413"/>
                <a:gd name="T59" fmla="*/ 114 h 437"/>
                <a:gd name="T60" fmla="*/ 135 w 413"/>
                <a:gd name="T61" fmla="*/ 139 h 437"/>
                <a:gd name="T62" fmla="*/ 115 w 413"/>
                <a:gd name="T63" fmla="*/ 174 h 437"/>
                <a:gd name="T64" fmla="*/ 108 w 413"/>
                <a:gd name="T65" fmla="*/ 218 h 437"/>
                <a:gd name="T66" fmla="*/ 108 w 413"/>
                <a:gd name="T67" fmla="*/ 219 h 437"/>
                <a:gd name="T68" fmla="*/ 115 w 413"/>
                <a:gd name="T69" fmla="*/ 262 h 437"/>
                <a:gd name="T70" fmla="*/ 135 w 413"/>
                <a:gd name="T71" fmla="*/ 298 h 437"/>
                <a:gd name="T72" fmla="*/ 166 w 413"/>
                <a:gd name="T73" fmla="*/ 323 h 437"/>
                <a:gd name="T74" fmla="*/ 206 w 413"/>
                <a:gd name="T75" fmla="*/ 332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13" h="437">
                  <a:moveTo>
                    <a:pt x="206" y="437"/>
                  </a:moveTo>
                  <a:cubicBezTo>
                    <a:pt x="176" y="437"/>
                    <a:pt x="149" y="432"/>
                    <a:pt x="123" y="420"/>
                  </a:cubicBezTo>
                  <a:cubicBezTo>
                    <a:pt x="98" y="409"/>
                    <a:pt x="76" y="393"/>
                    <a:pt x="58" y="374"/>
                  </a:cubicBezTo>
                  <a:cubicBezTo>
                    <a:pt x="40" y="354"/>
                    <a:pt x="26" y="331"/>
                    <a:pt x="15" y="305"/>
                  </a:cubicBezTo>
                  <a:cubicBezTo>
                    <a:pt x="5" y="278"/>
                    <a:pt x="0" y="250"/>
                    <a:pt x="0" y="220"/>
                  </a:cubicBezTo>
                  <a:cubicBezTo>
                    <a:pt x="0" y="219"/>
                    <a:pt x="0" y="219"/>
                    <a:pt x="0" y="219"/>
                  </a:cubicBezTo>
                  <a:cubicBezTo>
                    <a:pt x="0" y="189"/>
                    <a:pt x="5" y="160"/>
                    <a:pt x="15" y="134"/>
                  </a:cubicBezTo>
                  <a:cubicBezTo>
                    <a:pt x="26" y="107"/>
                    <a:pt x="40" y="84"/>
                    <a:pt x="59" y="64"/>
                  </a:cubicBezTo>
                  <a:cubicBezTo>
                    <a:pt x="77" y="44"/>
                    <a:pt x="99" y="29"/>
                    <a:pt x="124" y="17"/>
                  </a:cubicBezTo>
                  <a:cubicBezTo>
                    <a:pt x="150" y="6"/>
                    <a:pt x="177" y="0"/>
                    <a:pt x="207" y="0"/>
                  </a:cubicBezTo>
                  <a:cubicBezTo>
                    <a:pt x="236" y="0"/>
                    <a:pt x="264" y="6"/>
                    <a:pt x="289" y="17"/>
                  </a:cubicBezTo>
                  <a:cubicBezTo>
                    <a:pt x="314" y="29"/>
                    <a:pt x="336" y="44"/>
                    <a:pt x="354" y="64"/>
                  </a:cubicBezTo>
                  <a:cubicBezTo>
                    <a:pt x="372" y="83"/>
                    <a:pt x="387" y="106"/>
                    <a:pt x="397" y="133"/>
                  </a:cubicBezTo>
                  <a:cubicBezTo>
                    <a:pt x="408" y="159"/>
                    <a:pt x="413" y="188"/>
                    <a:pt x="413" y="218"/>
                  </a:cubicBezTo>
                  <a:cubicBezTo>
                    <a:pt x="413" y="219"/>
                    <a:pt x="413" y="219"/>
                    <a:pt x="413" y="219"/>
                  </a:cubicBezTo>
                  <a:cubicBezTo>
                    <a:pt x="413" y="249"/>
                    <a:pt x="408" y="277"/>
                    <a:pt x="397" y="304"/>
                  </a:cubicBezTo>
                  <a:cubicBezTo>
                    <a:pt x="387" y="330"/>
                    <a:pt x="372" y="354"/>
                    <a:pt x="354" y="373"/>
                  </a:cubicBezTo>
                  <a:cubicBezTo>
                    <a:pt x="335" y="393"/>
                    <a:pt x="313" y="409"/>
                    <a:pt x="288" y="420"/>
                  </a:cubicBezTo>
                  <a:cubicBezTo>
                    <a:pt x="263" y="432"/>
                    <a:pt x="235" y="437"/>
                    <a:pt x="206" y="437"/>
                  </a:cubicBezTo>
                  <a:close/>
                  <a:moveTo>
                    <a:pt x="206" y="332"/>
                  </a:moveTo>
                  <a:cubicBezTo>
                    <a:pt x="221" y="332"/>
                    <a:pt x="234" y="329"/>
                    <a:pt x="247" y="323"/>
                  </a:cubicBezTo>
                  <a:cubicBezTo>
                    <a:pt x="259" y="317"/>
                    <a:pt x="269" y="309"/>
                    <a:pt x="277" y="299"/>
                  </a:cubicBezTo>
                  <a:cubicBezTo>
                    <a:pt x="286" y="289"/>
                    <a:pt x="292" y="277"/>
                    <a:pt x="297" y="263"/>
                  </a:cubicBezTo>
                  <a:cubicBezTo>
                    <a:pt x="302" y="250"/>
                    <a:pt x="304" y="235"/>
                    <a:pt x="304" y="220"/>
                  </a:cubicBezTo>
                  <a:cubicBezTo>
                    <a:pt x="304" y="219"/>
                    <a:pt x="304" y="219"/>
                    <a:pt x="304" y="219"/>
                  </a:cubicBezTo>
                  <a:cubicBezTo>
                    <a:pt x="304" y="204"/>
                    <a:pt x="302" y="189"/>
                    <a:pt x="297" y="176"/>
                  </a:cubicBezTo>
                  <a:cubicBezTo>
                    <a:pt x="292" y="162"/>
                    <a:pt x="286" y="150"/>
                    <a:pt x="277" y="140"/>
                  </a:cubicBezTo>
                  <a:cubicBezTo>
                    <a:pt x="268" y="129"/>
                    <a:pt x="258" y="121"/>
                    <a:pt x="245" y="115"/>
                  </a:cubicBezTo>
                  <a:cubicBezTo>
                    <a:pt x="233" y="108"/>
                    <a:pt x="220" y="105"/>
                    <a:pt x="205" y="105"/>
                  </a:cubicBezTo>
                  <a:cubicBezTo>
                    <a:pt x="191" y="105"/>
                    <a:pt x="177" y="108"/>
                    <a:pt x="165" y="114"/>
                  </a:cubicBezTo>
                  <a:cubicBezTo>
                    <a:pt x="154" y="120"/>
                    <a:pt x="143" y="128"/>
                    <a:pt x="135" y="139"/>
                  </a:cubicBezTo>
                  <a:cubicBezTo>
                    <a:pt x="126" y="149"/>
                    <a:pt x="119" y="161"/>
                    <a:pt x="115" y="174"/>
                  </a:cubicBezTo>
                  <a:cubicBezTo>
                    <a:pt x="110" y="188"/>
                    <a:pt x="108" y="202"/>
                    <a:pt x="108" y="218"/>
                  </a:cubicBezTo>
                  <a:cubicBezTo>
                    <a:pt x="108" y="219"/>
                    <a:pt x="108" y="219"/>
                    <a:pt x="108" y="219"/>
                  </a:cubicBezTo>
                  <a:cubicBezTo>
                    <a:pt x="108" y="234"/>
                    <a:pt x="110" y="248"/>
                    <a:pt x="115" y="262"/>
                  </a:cubicBezTo>
                  <a:cubicBezTo>
                    <a:pt x="120" y="276"/>
                    <a:pt x="127" y="288"/>
                    <a:pt x="135" y="298"/>
                  </a:cubicBezTo>
                  <a:cubicBezTo>
                    <a:pt x="144" y="308"/>
                    <a:pt x="154" y="317"/>
                    <a:pt x="166" y="323"/>
                  </a:cubicBezTo>
                  <a:cubicBezTo>
                    <a:pt x="178" y="329"/>
                    <a:pt x="192" y="332"/>
                    <a:pt x="206" y="33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Freeform 9">
              <a:extLst>
                <a:ext uri="{FF2B5EF4-FFF2-40B4-BE49-F238E27FC236}">
                  <a16:creationId xmlns:a16="http://schemas.microsoft.com/office/drawing/2014/main" id="{923879DF-2D70-4605-8141-1D6B5A4C157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3" y="683"/>
              <a:ext cx="573" cy="599"/>
            </a:xfrm>
            <a:custGeom>
              <a:avLst/>
              <a:gdLst>
                <a:gd name="T0" fmla="*/ 423 w 573"/>
                <a:gd name="T1" fmla="*/ 599 h 599"/>
                <a:gd name="T2" fmla="*/ 573 w 573"/>
                <a:gd name="T3" fmla="*/ 599 h 599"/>
                <a:gd name="T4" fmla="*/ 354 w 573"/>
                <a:gd name="T5" fmla="*/ 0 h 599"/>
                <a:gd name="T6" fmla="*/ 218 w 573"/>
                <a:gd name="T7" fmla="*/ 0 h 599"/>
                <a:gd name="T8" fmla="*/ 0 w 573"/>
                <a:gd name="T9" fmla="*/ 599 h 599"/>
                <a:gd name="T10" fmla="*/ 150 w 573"/>
                <a:gd name="T11" fmla="*/ 599 h 599"/>
                <a:gd name="T12" fmla="*/ 188 w 573"/>
                <a:gd name="T13" fmla="*/ 488 h 599"/>
                <a:gd name="T14" fmla="*/ 314 w 573"/>
                <a:gd name="T15" fmla="*/ 488 h 599"/>
                <a:gd name="T16" fmla="*/ 282 w 573"/>
                <a:gd name="T17" fmla="*/ 387 h 599"/>
                <a:gd name="T18" fmla="*/ 222 w 573"/>
                <a:gd name="T19" fmla="*/ 387 h 599"/>
                <a:gd name="T20" fmla="*/ 286 w 573"/>
                <a:gd name="T21" fmla="*/ 198 h 599"/>
                <a:gd name="T22" fmla="*/ 423 w 573"/>
                <a:gd name="T23" fmla="*/ 599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3" h="599">
                  <a:moveTo>
                    <a:pt x="423" y="599"/>
                  </a:moveTo>
                  <a:lnTo>
                    <a:pt x="573" y="599"/>
                  </a:lnTo>
                  <a:lnTo>
                    <a:pt x="354" y="0"/>
                  </a:lnTo>
                  <a:lnTo>
                    <a:pt x="218" y="0"/>
                  </a:lnTo>
                  <a:lnTo>
                    <a:pt x="0" y="599"/>
                  </a:lnTo>
                  <a:lnTo>
                    <a:pt x="150" y="599"/>
                  </a:lnTo>
                  <a:lnTo>
                    <a:pt x="188" y="488"/>
                  </a:lnTo>
                  <a:lnTo>
                    <a:pt x="314" y="488"/>
                  </a:lnTo>
                  <a:lnTo>
                    <a:pt x="282" y="387"/>
                  </a:lnTo>
                  <a:lnTo>
                    <a:pt x="222" y="387"/>
                  </a:lnTo>
                  <a:lnTo>
                    <a:pt x="286" y="198"/>
                  </a:lnTo>
                  <a:lnTo>
                    <a:pt x="423" y="59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" name="Freeform 10">
              <a:extLst>
                <a:ext uri="{FF2B5EF4-FFF2-40B4-BE49-F238E27FC236}">
                  <a16:creationId xmlns:a16="http://schemas.microsoft.com/office/drawing/2014/main" id="{7694C658-9705-4108-BBFF-5E70B3BDF6E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45" y="683"/>
              <a:ext cx="566" cy="454"/>
            </a:xfrm>
            <a:custGeom>
              <a:avLst/>
              <a:gdLst>
                <a:gd name="T0" fmla="*/ 165 w 566"/>
                <a:gd name="T1" fmla="*/ 237 h 454"/>
                <a:gd name="T2" fmla="*/ 0 w 566"/>
                <a:gd name="T3" fmla="*/ 21 h 454"/>
                <a:gd name="T4" fmla="*/ 0 w 566"/>
                <a:gd name="T5" fmla="*/ 234 h 454"/>
                <a:gd name="T6" fmla="*/ 165 w 566"/>
                <a:gd name="T7" fmla="*/ 454 h 454"/>
                <a:gd name="T8" fmla="*/ 566 w 566"/>
                <a:gd name="T9" fmla="*/ 0 h 454"/>
                <a:gd name="T10" fmla="*/ 370 w 566"/>
                <a:gd name="T11" fmla="*/ 0 h 454"/>
                <a:gd name="T12" fmla="*/ 165 w 566"/>
                <a:gd name="T13" fmla="*/ 237 h 454"/>
                <a:gd name="T14" fmla="*/ 156 w 566"/>
                <a:gd name="T15" fmla="*/ 233 h 454"/>
                <a:gd name="T16" fmla="*/ 156 w 566"/>
                <a:gd name="T17" fmla="*/ 233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6" h="454">
                  <a:moveTo>
                    <a:pt x="165" y="237"/>
                  </a:moveTo>
                  <a:lnTo>
                    <a:pt x="0" y="21"/>
                  </a:lnTo>
                  <a:lnTo>
                    <a:pt x="0" y="234"/>
                  </a:lnTo>
                  <a:lnTo>
                    <a:pt x="165" y="454"/>
                  </a:lnTo>
                  <a:lnTo>
                    <a:pt x="566" y="0"/>
                  </a:lnTo>
                  <a:lnTo>
                    <a:pt x="370" y="0"/>
                  </a:lnTo>
                  <a:lnTo>
                    <a:pt x="165" y="237"/>
                  </a:lnTo>
                  <a:close/>
                  <a:moveTo>
                    <a:pt x="156" y="233"/>
                  </a:moveTo>
                  <a:lnTo>
                    <a:pt x="156" y="233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Freeform 11">
              <a:extLst>
                <a:ext uri="{FF2B5EF4-FFF2-40B4-BE49-F238E27FC236}">
                  <a16:creationId xmlns:a16="http://schemas.microsoft.com/office/drawing/2014/main" id="{49FEC4D4-3C60-4029-A8FB-CF7E2F7829A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45" y="683"/>
              <a:ext cx="566" cy="454"/>
            </a:xfrm>
            <a:custGeom>
              <a:avLst/>
              <a:gdLst>
                <a:gd name="T0" fmla="*/ 165 w 566"/>
                <a:gd name="T1" fmla="*/ 237 h 454"/>
                <a:gd name="T2" fmla="*/ 0 w 566"/>
                <a:gd name="T3" fmla="*/ 21 h 454"/>
                <a:gd name="T4" fmla="*/ 0 w 566"/>
                <a:gd name="T5" fmla="*/ 234 h 454"/>
                <a:gd name="T6" fmla="*/ 165 w 566"/>
                <a:gd name="T7" fmla="*/ 454 h 454"/>
                <a:gd name="T8" fmla="*/ 566 w 566"/>
                <a:gd name="T9" fmla="*/ 0 h 454"/>
                <a:gd name="T10" fmla="*/ 370 w 566"/>
                <a:gd name="T11" fmla="*/ 0 h 454"/>
                <a:gd name="T12" fmla="*/ 165 w 566"/>
                <a:gd name="T13" fmla="*/ 237 h 454"/>
                <a:gd name="T14" fmla="*/ 156 w 566"/>
                <a:gd name="T15" fmla="*/ 233 h 454"/>
                <a:gd name="T16" fmla="*/ 156 w 566"/>
                <a:gd name="T17" fmla="*/ 233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6" h="454">
                  <a:moveTo>
                    <a:pt x="165" y="237"/>
                  </a:moveTo>
                  <a:lnTo>
                    <a:pt x="0" y="21"/>
                  </a:lnTo>
                  <a:lnTo>
                    <a:pt x="0" y="234"/>
                  </a:lnTo>
                  <a:lnTo>
                    <a:pt x="165" y="454"/>
                  </a:lnTo>
                  <a:lnTo>
                    <a:pt x="566" y="0"/>
                  </a:lnTo>
                  <a:lnTo>
                    <a:pt x="370" y="0"/>
                  </a:lnTo>
                  <a:lnTo>
                    <a:pt x="165" y="237"/>
                  </a:lnTo>
                  <a:moveTo>
                    <a:pt x="156" y="233"/>
                  </a:moveTo>
                  <a:lnTo>
                    <a:pt x="156" y="23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cxnSp>
        <p:nvCxnSpPr>
          <p:cNvPr id="28" name="Connecteur droit 27">
            <a:extLst>
              <a:ext uri="{FF2B5EF4-FFF2-40B4-BE49-F238E27FC236}">
                <a16:creationId xmlns:a16="http://schemas.microsoft.com/office/drawing/2014/main" id="{9099B522-608B-4312-92AB-0FAC1FB781D7}"/>
              </a:ext>
            </a:extLst>
          </p:cNvPr>
          <p:cNvCxnSpPr>
            <a:cxnSpLocks/>
          </p:cNvCxnSpPr>
          <p:nvPr userDrawn="1"/>
        </p:nvCxnSpPr>
        <p:spPr>
          <a:xfrm>
            <a:off x="5556000" y="2149337"/>
            <a:ext cx="1080000" cy="0"/>
          </a:xfrm>
          <a:prstGeom prst="line">
            <a:avLst/>
          </a:prstGeom>
          <a:ln w="25400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3675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hapitre 4">
    <p:bg>
      <p:bgPr>
        <a:gradFill flip="none" rotWithShape="1">
          <a:gsLst>
            <a:gs pos="0">
              <a:schemeClr val="accent5"/>
            </a:gs>
            <a:gs pos="97000">
              <a:schemeClr val="accent6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510BEE0-E4BF-497D-B531-BDC6BD807C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853200"/>
            <a:ext cx="10515600" cy="994112"/>
          </a:xfrm>
        </p:spPr>
        <p:txBody>
          <a:bodyPr anchor="b">
            <a:normAutofit/>
          </a:bodyPr>
          <a:lstStyle>
            <a:lvl1pPr algn="ctr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00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1D2ABBE-593F-4E51-9726-0AA69AEBF8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2613600"/>
            <a:ext cx="10515600" cy="23976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 b="0" spc="20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grpSp>
        <p:nvGrpSpPr>
          <p:cNvPr id="20" name="Group 4">
            <a:extLst>
              <a:ext uri="{FF2B5EF4-FFF2-40B4-BE49-F238E27FC236}">
                <a16:creationId xmlns:a16="http://schemas.microsoft.com/office/drawing/2014/main" id="{C7AF91C7-B653-4C6E-AFBB-9BE63B569A78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5228522" y="5813940"/>
            <a:ext cx="1734956" cy="435739"/>
            <a:chOff x="293" y="683"/>
            <a:chExt cx="2385" cy="599"/>
          </a:xfrm>
        </p:grpSpPr>
        <p:sp>
          <p:nvSpPr>
            <p:cNvPr id="21" name="Freeform 5">
              <a:extLst>
                <a:ext uri="{FF2B5EF4-FFF2-40B4-BE49-F238E27FC236}">
                  <a16:creationId xmlns:a16="http://schemas.microsoft.com/office/drawing/2014/main" id="{635E2042-2834-4CF0-A501-FFC931DBF25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45" y="683"/>
              <a:ext cx="575" cy="599"/>
            </a:xfrm>
            <a:custGeom>
              <a:avLst/>
              <a:gdLst>
                <a:gd name="T0" fmla="*/ 165 w 575"/>
                <a:gd name="T1" fmla="*/ 237 h 599"/>
                <a:gd name="T2" fmla="*/ 338 w 575"/>
                <a:gd name="T3" fmla="*/ 253 h 599"/>
                <a:gd name="T4" fmla="*/ 575 w 575"/>
                <a:gd name="T5" fmla="*/ 599 h 599"/>
                <a:gd name="T6" fmla="*/ 375 w 575"/>
                <a:gd name="T7" fmla="*/ 599 h 599"/>
                <a:gd name="T8" fmla="*/ 225 w 575"/>
                <a:gd name="T9" fmla="*/ 386 h 599"/>
                <a:gd name="T10" fmla="*/ 165 w 575"/>
                <a:gd name="T11" fmla="*/ 454 h 599"/>
                <a:gd name="T12" fmla="*/ 165 w 575"/>
                <a:gd name="T13" fmla="*/ 599 h 599"/>
                <a:gd name="T14" fmla="*/ 0 w 575"/>
                <a:gd name="T15" fmla="*/ 599 h 599"/>
                <a:gd name="T16" fmla="*/ 0 w 575"/>
                <a:gd name="T17" fmla="*/ 0 h 599"/>
                <a:gd name="T18" fmla="*/ 165 w 575"/>
                <a:gd name="T19" fmla="*/ 0 h 599"/>
                <a:gd name="T20" fmla="*/ 165 w 575"/>
                <a:gd name="T21" fmla="*/ 237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5" h="599">
                  <a:moveTo>
                    <a:pt x="165" y="237"/>
                  </a:moveTo>
                  <a:lnTo>
                    <a:pt x="338" y="253"/>
                  </a:lnTo>
                  <a:lnTo>
                    <a:pt x="575" y="599"/>
                  </a:lnTo>
                  <a:lnTo>
                    <a:pt x="375" y="599"/>
                  </a:lnTo>
                  <a:lnTo>
                    <a:pt x="225" y="386"/>
                  </a:lnTo>
                  <a:lnTo>
                    <a:pt x="165" y="454"/>
                  </a:lnTo>
                  <a:lnTo>
                    <a:pt x="165" y="599"/>
                  </a:lnTo>
                  <a:lnTo>
                    <a:pt x="0" y="599"/>
                  </a:lnTo>
                  <a:lnTo>
                    <a:pt x="0" y="0"/>
                  </a:lnTo>
                  <a:lnTo>
                    <a:pt x="165" y="0"/>
                  </a:lnTo>
                  <a:lnTo>
                    <a:pt x="165" y="23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6">
              <a:extLst>
                <a:ext uri="{FF2B5EF4-FFF2-40B4-BE49-F238E27FC236}">
                  <a16:creationId xmlns:a16="http://schemas.microsoft.com/office/drawing/2014/main" id="{ED3E62C7-55C9-4531-A961-1AE31AA1968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45" y="683"/>
              <a:ext cx="575" cy="599"/>
            </a:xfrm>
            <a:custGeom>
              <a:avLst/>
              <a:gdLst>
                <a:gd name="T0" fmla="*/ 165 w 575"/>
                <a:gd name="T1" fmla="*/ 237 h 599"/>
                <a:gd name="T2" fmla="*/ 338 w 575"/>
                <a:gd name="T3" fmla="*/ 253 h 599"/>
                <a:gd name="T4" fmla="*/ 575 w 575"/>
                <a:gd name="T5" fmla="*/ 599 h 599"/>
                <a:gd name="T6" fmla="*/ 375 w 575"/>
                <a:gd name="T7" fmla="*/ 599 h 599"/>
                <a:gd name="T8" fmla="*/ 225 w 575"/>
                <a:gd name="T9" fmla="*/ 386 h 599"/>
                <a:gd name="T10" fmla="*/ 165 w 575"/>
                <a:gd name="T11" fmla="*/ 454 h 599"/>
                <a:gd name="T12" fmla="*/ 165 w 575"/>
                <a:gd name="T13" fmla="*/ 599 h 599"/>
                <a:gd name="T14" fmla="*/ 0 w 575"/>
                <a:gd name="T15" fmla="*/ 599 h 599"/>
                <a:gd name="T16" fmla="*/ 0 w 575"/>
                <a:gd name="T17" fmla="*/ 0 h 599"/>
                <a:gd name="T18" fmla="*/ 165 w 575"/>
                <a:gd name="T19" fmla="*/ 0 h 599"/>
                <a:gd name="T20" fmla="*/ 165 w 575"/>
                <a:gd name="T21" fmla="*/ 237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5" h="599">
                  <a:moveTo>
                    <a:pt x="165" y="237"/>
                  </a:moveTo>
                  <a:lnTo>
                    <a:pt x="338" y="253"/>
                  </a:lnTo>
                  <a:lnTo>
                    <a:pt x="575" y="599"/>
                  </a:lnTo>
                  <a:lnTo>
                    <a:pt x="375" y="599"/>
                  </a:lnTo>
                  <a:lnTo>
                    <a:pt x="225" y="386"/>
                  </a:lnTo>
                  <a:lnTo>
                    <a:pt x="165" y="454"/>
                  </a:lnTo>
                  <a:lnTo>
                    <a:pt x="165" y="599"/>
                  </a:lnTo>
                  <a:lnTo>
                    <a:pt x="0" y="599"/>
                  </a:lnTo>
                  <a:lnTo>
                    <a:pt x="0" y="0"/>
                  </a:lnTo>
                  <a:lnTo>
                    <a:pt x="165" y="0"/>
                  </a:lnTo>
                  <a:lnTo>
                    <a:pt x="165" y="23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7">
              <a:extLst>
                <a:ext uri="{FF2B5EF4-FFF2-40B4-BE49-F238E27FC236}">
                  <a16:creationId xmlns:a16="http://schemas.microsoft.com/office/drawing/2014/main" id="{1C08DAF2-B3AB-424E-8C62-F9517A3EB05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88" y="683"/>
              <a:ext cx="465" cy="599"/>
            </a:xfrm>
            <a:custGeom>
              <a:avLst/>
              <a:gdLst>
                <a:gd name="T0" fmla="*/ 160 w 465"/>
                <a:gd name="T1" fmla="*/ 145 h 599"/>
                <a:gd name="T2" fmla="*/ 0 w 465"/>
                <a:gd name="T3" fmla="*/ 145 h 599"/>
                <a:gd name="T4" fmla="*/ 0 w 465"/>
                <a:gd name="T5" fmla="*/ 0 h 599"/>
                <a:gd name="T6" fmla="*/ 465 w 465"/>
                <a:gd name="T7" fmla="*/ 0 h 599"/>
                <a:gd name="T8" fmla="*/ 465 w 465"/>
                <a:gd name="T9" fmla="*/ 145 h 599"/>
                <a:gd name="T10" fmla="*/ 307 w 465"/>
                <a:gd name="T11" fmla="*/ 145 h 599"/>
                <a:gd name="T12" fmla="*/ 307 w 465"/>
                <a:gd name="T13" fmla="*/ 599 h 599"/>
                <a:gd name="T14" fmla="*/ 160 w 465"/>
                <a:gd name="T15" fmla="*/ 599 h 599"/>
                <a:gd name="T16" fmla="*/ 160 w 465"/>
                <a:gd name="T17" fmla="*/ 145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5" h="599">
                  <a:moveTo>
                    <a:pt x="160" y="145"/>
                  </a:moveTo>
                  <a:lnTo>
                    <a:pt x="0" y="145"/>
                  </a:lnTo>
                  <a:lnTo>
                    <a:pt x="0" y="0"/>
                  </a:lnTo>
                  <a:lnTo>
                    <a:pt x="465" y="0"/>
                  </a:lnTo>
                  <a:lnTo>
                    <a:pt x="465" y="145"/>
                  </a:lnTo>
                  <a:lnTo>
                    <a:pt x="307" y="145"/>
                  </a:lnTo>
                  <a:lnTo>
                    <a:pt x="307" y="599"/>
                  </a:lnTo>
                  <a:lnTo>
                    <a:pt x="160" y="599"/>
                  </a:lnTo>
                  <a:lnTo>
                    <a:pt x="160" y="1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Freeform 8">
              <a:extLst>
                <a:ext uri="{FF2B5EF4-FFF2-40B4-BE49-F238E27FC236}">
                  <a16:creationId xmlns:a16="http://schemas.microsoft.com/office/drawing/2014/main" id="{7E22A719-8840-4B18-A8AE-E5FC4A6CBDB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115" y="683"/>
              <a:ext cx="563" cy="598"/>
            </a:xfrm>
            <a:custGeom>
              <a:avLst/>
              <a:gdLst>
                <a:gd name="T0" fmla="*/ 206 w 413"/>
                <a:gd name="T1" fmla="*/ 437 h 437"/>
                <a:gd name="T2" fmla="*/ 123 w 413"/>
                <a:gd name="T3" fmla="*/ 420 h 437"/>
                <a:gd name="T4" fmla="*/ 58 w 413"/>
                <a:gd name="T5" fmla="*/ 374 h 437"/>
                <a:gd name="T6" fmla="*/ 15 w 413"/>
                <a:gd name="T7" fmla="*/ 305 h 437"/>
                <a:gd name="T8" fmla="*/ 0 w 413"/>
                <a:gd name="T9" fmla="*/ 220 h 437"/>
                <a:gd name="T10" fmla="*/ 0 w 413"/>
                <a:gd name="T11" fmla="*/ 219 h 437"/>
                <a:gd name="T12" fmla="*/ 15 w 413"/>
                <a:gd name="T13" fmla="*/ 134 h 437"/>
                <a:gd name="T14" fmla="*/ 59 w 413"/>
                <a:gd name="T15" fmla="*/ 64 h 437"/>
                <a:gd name="T16" fmla="*/ 124 w 413"/>
                <a:gd name="T17" fmla="*/ 17 h 437"/>
                <a:gd name="T18" fmla="*/ 207 w 413"/>
                <a:gd name="T19" fmla="*/ 0 h 437"/>
                <a:gd name="T20" fmla="*/ 289 w 413"/>
                <a:gd name="T21" fmla="*/ 17 h 437"/>
                <a:gd name="T22" fmla="*/ 354 w 413"/>
                <a:gd name="T23" fmla="*/ 64 h 437"/>
                <a:gd name="T24" fmla="*/ 397 w 413"/>
                <a:gd name="T25" fmla="*/ 133 h 437"/>
                <a:gd name="T26" fmla="*/ 413 w 413"/>
                <a:gd name="T27" fmla="*/ 218 h 437"/>
                <a:gd name="T28" fmla="*/ 413 w 413"/>
                <a:gd name="T29" fmla="*/ 219 h 437"/>
                <a:gd name="T30" fmla="*/ 397 w 413"/>
                <a:gd name="T31" fmla="*/ 304 h 437"/>
                <a:gd name="T32" fmla="*/ 354 w 413"/>
                <a:gd name="T33" fmla="*/ 373 h 437"/>
                <a:gd name="T34" fmla="*/ 288 w 413"/>
                <a:gd name="T35" fmla="*/ 420 h 437"/>
                <a:gd name="T36" fmla="*/ 206 w 413"/>
                <a:gd name="T37" fmla="*/ 437 h 437"/>
                <a:gd name="T38" fmla="*/ 206 w 413"/>
                <a:gd name="T39" fmla="*/ 332 h 437"/>
                <a:gd name="T40" fmla="*/ 247 w 413"/>
                <a:gd name="T41" fmla="*/ 323 h 437"/>
                <a:gd name="T42" fmla="*/ 277 w 413"/>
                <a:gd name="T43" fmla="*/ 299 h 437"/>
                <a:gd name="T44" fmla="*/ 297 w 413"/>
                <a:gd name="T45" fmla="*/ 263 h 437"/>
                <a:gd name="T46" fmla="*/ 304 w 413"/>
                <a:gd name="T47" fmla="*/ 220 h 437"/>
                <a:gd name="T48" fmla="*/ 304 w 413"/>
                <a:gd name="T49" fmla="*/ 219 h 437"/>
                <a:gd name="T50" fmla="*/ 297 w 413"/>
                <a:gd name="T51" fmla="*/ 176 h 437"/>
                <a:gd name="T52" fmla="*/ 277 w 413"/>
                <a:gd name="T53" fmla="*/ 140 h 437"/>
                <a:gd name="T54" fmla="*/ 245 w 413"/>
                <a:gd name="T55" fmla="*/ 115 h 437"/>
                <a:gd name="T56" fmla="*/ 205 w 413"/>
                <a:gd name="T57" fmla="*/ 105 h 437"/>
                <a:gd name="T58" fmla="*/ 165 w 413"/>
                <a:gd name="T59" fmla="*/ 114 h 437"/>
                <a:gd name="T60" fmla="*/ 135 w 413"/>
                <a:gd name="T61" fmla="*/ 139 h 437"/>
                <a:gd name="T62" fmla="*/ 115 w 413"/>
                <a:gd name="T63" fmla="*/ 174 h 437"/>
                <a:gd name="T64" fmla="*/ 108 w 413"/>
                <a:gd name="T65" fmla="*/ 218 h 437"/>
                <a:gd name="T66" fmla="*/ 108 w 413"/>
                <a:gd name="T67" fmla="*/ 219 h 437"/>
                <a:gd name="T68" fmla="*/ 115 w 413"/>
                <a:gd name="T69" fmla="*/ 262 h 437"/>
                <a:gd name="T70" fmla="*/ 135 w 413"/>
                <a:gd name="T71" fmla="*/ 298 h 437"/>
                <a:gd name="T72" fmla="*/ 166 w 413"/>
                <a:gd name="T73" fmla="*/ 323 h 437"/>
                <a:gd name="T74" fmla="*/ 206 w 413"/>
                <a:gd name="T75" fmla="*/ 332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13" h="437">
                  <a:moveTo>
                    <a:pt x="206" y="437"/>
                  </a:moveTo>
                  <a:cubicBezTo>
                    <a:pt x="176" y="437"/>
                    <a:pt x="149" y="432"/>
                    <a:pt x="123" y="420"/>
                  </a:cubicBezTo>
                  <a:cubicBezTo>
                    <a:pt x="98" y="409"/>
                    <a:pt x="76" y="393"/>
                    <a:pt x="58" y="374"/>
                  </a:cubicBezTo>
                  <a:cubicBezTo>
                    <a:pt x="40" y="354"/>
                    <a:pt x="26" y="331"/>
                    <a:pt x="15" y="305"/>
                  </a:cubicBezTo>
                  <a:cubicBezTo>
                    <a:pt x="5" y="278"/>
                    <a:pt x="0" y="250"/>
                    <a:pt x="0" y="220"/>
                  </a:cubicBezTo>
                  <a:cubicBezTo>
                    <a:pt x="0" y="219"/>
                    <a:pt x="0" y="219"/>
                    <a:pt x="0" y="219"/>
                  </a:cubicBezTo>
                  <a:cubicBezTo>
                    <a:pt x="0" y="189"/>
                    <a:pt x="5" y="160"/>
                    <a:pt x="15" y="134"/>
                  </a:cubicBezTo>
                  <a:cubicBezTo>
                    <a:pt x="26" y="107"/>
                    <a:pt x="40" y="84"/>
                    <a:pt x="59" y="64"/>
                  </a:cubicBezTo>
                  <a:cubicBezTo>
                    <a:pt x="77" y="44"/>
                    <a:pt x="99" y="29"/>
                    <a:pt x="124" y="17"/>
                  </a:cubicBezTo>
                  <a:cubicBezTo>
                    <a:pt x="150" y="6"/>
                    <a:pt x="177" y="0"/>
                    <a:pt x="207" y="0"/>
                  </a:cubicBezTo>
                  <a:cubicBezTo>
                    <a:pt x="236" y="0"/>
                    <a:pt x="264" y="6"/>
                    <a:pt x="289" y="17"/>
                  </a:cubicBezTo>
                  <a:cubicBezTo>
                    <a:pt x="314" y="29"/>
                    <a:pt x="336" y="44"/>
                    <a:pt x="354" y="64"/>
                  </a:cubicBezTo>
                  <a:cubicBezTo>
                    <a:pt x="372" y="83"/>
                    <a:pt x="387" y="106"/>
                    <a:pt x="397" y="133"/>
                  </a:cubicBezTo>
                  <a:cubicBezTo>
                    <a:pt x="408" y="159"/>
                    <a:pt x="413" y="188"/>
                    <a:pt x="413" y="218"/>
                  </a:cubicBezTo>
                  <a:cubicBezTo>
                    <a:pt x="413" y="219"/>
                    <a:pt x="413" y="219"/>
                    <a:pt x="413" y="219"/>
                  </a:cubicBezTo>
                  <a:cubicBezTo>
                    <a:pt x="413" y="249"/>
                    <a:pt x="408" y="277"/>
                    <a:pt x="397" y="304"/>
                  </a:cubicBezTo>
                  <a:cubicBezTo>
                    <a:pt x="387" y="330"/>
                    <a:pt x="372" y="354"/>
                    <a:pt x="354" y="373"/>
                  </a:cubicBezTo>
                  <a:cubicBezTo>
                    <a:pt x="335" y="393"/>
                    <a:pt x="313" y="409"/>
                    <a:pt x="288" y="420"/>
                  </a:cubicBezTo>
                  <a:cubicBezTo>
                    <a:pt x="263" y="432"/>
                    <a:pt x="235" y="437"/>
                    <a:pt x="206" y="437"/>
                  </a:cubicBezTo>
                  <a:close/>
                  <a:moveTo>
                    <a:pt x="206" y="332"/>
                  </a:moveTo>
                  <a:cubicBezTo>
                    <a:pt x="221" y="332"/>
                    <a:pt x="234" y="329"/>
                    <a:pt x="247" y="323"/>
                  </a:cubicBezTo>
                  <a:cubicBezTo>
                    <a:pt x="259" y="317"/>
                    <a:pt x="269" y="309"/>
                    <a:pt x="277" y="299"/>
                  </a:cubicBezTo>
                  <a:cubicBezTo>
                    <a:pt x="286" y="289"/>
                    <a:pt x="292" y="277"/>
                    <a:pt x="297" y="263"/>
                  </a:cubicBezTo>
                  <a:cubicBezTo>
                    <a:pt x="302" y="250"/>
                    <a:pt x="304" y="235"/>
                    <a:pt x="304" y="220"/>
                  </a:cubicBezTo>
                  <a:cubicBezTo>
                    <a:pt x="304" y="219"/>
                    <a:pt x="304" y="219"/>
                    <a:pt x="304" y="219"/>
                  </a:cubicBezTo>
                  <a:cubicBezTo>
                    <a:pt x="304" y="204"/>
                    <a:pt x="302" y="189"/>
                    <a:pt x="297" y="176"/>
                  </a:cubicBezTo>
                  <a:cubicBezTo>
                    <a:pt x="292" y="162"/>
                    <a:pt x="286" y="150"/>
                    <a:pt x="277" y="140"/>
                  </a:cubicBezTo>
                  <a:cubicBezTo>
                    <a:pt x="268" y="129"/>
                    <a:pt x="258" y="121"/>
                    <a:pt x="245" y="115"/>
                  </a:cubicBezTo>
                  <a:cubicBezTo>
                    <a:pt x="233" y="108"/>
                    <a:pt x="220" y="105"/>
                    <a:pt x="205" y="105"/>
                  </a:cubicBezTo>
                  <a:cubicBezTo>
                    <a:pt x="191" y="105"/>
                    <a:pt x="177" y="108"/>
                    <a:pt x="165" y="114"/>
                  </a:cubicBezTo>
                  <a:cubicBezTo>
                    <a:pt x="154" y="120"/>
                    <a:pt x="143" y="128"/>
                    <a:pt x="135" y="139"/>
                  </a:cubicBezTo>
                  <a:cubicBezTo>
                    <a:pt x="126" y="149"/>
                    <a:pt x="119" y="161"/>
                    <a:pt x="115" y="174"/>
                  </a:cubicBezTo>
                  <a:cubicBezTo>
                    <a:pt x="110" y="188"/>
                    <a:pt x="108" y="202"/>
                    <a:pt x="108" y="218"/>
                  </a:cubicBezTo>
                  <a:cubicBezTo>
                    <a:pt x="108" y="219"/>
                    <a:pt x="108" y="219"/>
                    <a:pt x="108" y="219"/>
                  </a:cubicBezTo>
                  <a:cubicBezTo>
                    <a:pt x="108" y="234"/>
                    <a:pt x="110" y="248"/>
                    <a:pt x="115" y="262"/>
                  </a:cubicBezTo>
                  <a:cubicBezTo>
                    <a:pt x="120" y="276"/>
                    <a:pt x="127" y="288"/>
                    <a:pt x="135" y="298"/>
                  </a:cubicBezTo>
                  <a:cubicBezTo>
                    <a:pt x="144" y="308"/>
                    <a:pt x="154" y="317"/>
                    <a:pt x="166" y="323"/>
                  </a:cubicBezTo>
                  <a:cubicBezTo>
                    <a:pt x="178" y="329"/>
                    <a:pt x="192" y="332"/>
                    <a:pt x="206" y="33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Freeform 9">
              <a:extLst>
                <a:ext uri="{FF2B5EF4-FFF2-40B4-BE49-F238E27FC236}">
                  <a16:creationId xmlns:a16="http://schemas.microsoft.com/office/drawing/2014/main" id="{37E972C7-BAAC-4265-B07C-DCB4F735CE4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3" y="683"/>
              <a:ext cx="573" cy="599"/>
            </a:xfrm>
            <a:custGeom>
              <a:avLst/>
              <a:gdLst>
                <a:gd name="T0" fmla="*/ 423 w 573"/>
                <a:gd name="T1" fmla="*/ 599 h 599"/>
                <a:gd name="T2" fmla="*/ 573 w 573"/>
                <a:gd name="T3" fmla="*/ 599 h 599"/>
                <a:gd name="T4" fmla="*/ 354 w 573"/>
                <a:gd name="T5" fmla="*/ 0 h 599"/>
                <a:gd name="T6" fmla="*/ 218 w 573"/>
                <a:gd name="T7" fmla="*/ 0 h 599"/>
                <a:gd name="T8" fmla="*/ 0 w 573"/>
                <a:gd name="T9" fmla="*/ 599 h 599"/>
                <a:gd name="T10" fmla="*/ 150 w 573"/>
                <a:gd name="T11" fmla="*/ 599 h 599"/>
                <a:gd name="T12" fmla="*/ 188 w 573"/>
                <a:gd name="T13" fmla="*/ 488 h 599"/>
                <a:gd name="T14" fmla="*/ 314 w 573"/>
                <a:gd name="T15" fmla="*/ 488 h 599"/>
                <a:gd name="T16" fmla="*/ 282 w 573"/>
                <a:gd name="T17" fmla="*/ 387 h 599"/>
                <a:gd name="T18" fmla="*/ 222 w 573"/>
                <a:gd name="T19" fmla="*/ 387 h 599"/>
                <a:gd name="T20" fmla="*/ 286 w 573"/>
                <a:gd name="T21" fmla="*/ 198 h 599"/>
                <a:gd name="T22" fmla="*/ 423 w 573"/>
                <a:gd name="T23" fmla="*/ 599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3" h="599">
                  <a:moveTo>
                    <a:pt x="423" y="599"/>
                  </a:moveTo>
                  <a:lnTo>
                    <a:pt x="573" y="599"/>
                  </a:lnTo>
                  <a:lnTo>
                    <a:pt x="354" y="0"/>
                  </a:lnTo>
                  <a:lnTo>
                    <a:pt x="218" y="0"/>
                  </a:lnTo>
                  <a:lnTo>
                    <a:pt x="0" y="599"/>
                  </a:lnTo>
                  <a:lnTo>
                    <a:pt x="150" y="599"/>
                  </a:lnTo>
                  <a:lnTo>
                    <a:pt x="188" y="488"/>
                  </a:lnTo>
                  <a:lnTo>
                    <a:pt x="314" y="488"/>
                  </a:lnTo>
                  <a:lnTo>
                    <a:pt x="282" y="387"/>
                  </a:lnTo>
                  <a:lnTo>
                    <a:pt x="222" y="387"/>
                  </a:lnTo>
                  <a:lnTo>
                    <a:pt x="286" y="198"/>
                  </a:lnTo>
                  <a:lnTo>
                    <a:pt x="423" y="59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" name="Freeform 10">
              <a:extLst>
                <a:ext uri="{FF2B5EF4-FFF2-40B4-BE49-F238E27FC236}">
                  <a16:creationId xmlns:a16="http://schemas.microsoft.com/office/drawing/2014/main" id="{F2461A47-A63B-436A-B88D-B7E06EB6912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45" y="683"/>
              <a:ext cx="566" cy="454"/>
            </a:xfrm>
            <a:custGeom>
              <a:avLst/>
              <a:gdLst>
                <a:gd name="T0" fmla="*/ 165 w 566"/>
                <a:gd name="T1" fmla="*/ 237 h 454"/>
                <a:gd name="T2" fmla="*/ 0 w 566"/>
                <a:gd name="T3" fmla="*/ 21 h 454"/>
                <a:gd name="T4" fmla="*/ 0 w 566"/>
                <a:gd name="T5" fmla="*/ 234 h 454"/>
                <a:gd name="T6" fmla="*/ 165 w 566"/>
                <a:gd name="T7" fmla="*/ 454 h 454"/>
                <a:gd name="T8" fmla="*/ 566 w 566"/>
                <a:gd name="T9" fmla="*/ 0 h 454"/>
                <a:gd name="T10" fmla="*/ 370 w 566"/>
                <a:gd name="T11" fmla="*/ 0 h 454"/>
                <a:gd name="T12" fmla="*/ 165 w 566"/>
                <a:gd name="T13" fmla="*/ 237 h 454"/>
                <a:gd name="T14" fmla="*/ 156 w 566"/>
                <a:gd name="T15" fmla="*/ 233 h 454"/>
                <a:gd name="T16" fmla="*/ 156 w 566"/>
                <a:gd name="T17" fmla="*/ 233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6" h="454">
                  <a:moveTo>
                    <a:pt x="165" y="237"/>
                  </a:moveTo>
                  <a:lnTo>
                    <a:pt x="0" y="21"/>
                  </a:lnTo>
                  <a:lnTo>
                    <a:pt x="0" y="234"/>
                  </a:lnTo>
                  <a:lnTo>
                    <a:pt x="165" y="454"/>
                  </a:lnTo>
                  <a:lnTo>
                    <a:pt x="566" y="0"/>
                  </a:lnTo>
                  <a:lnTo>
                    <a:pt x="370" y="0"/>
                  </a:lnTo>
                  <a:lnTo>
                    <a:pt x="165" y="237"/>
                  </a:lnTo>
                  <a:close/>
                  <a:moveTo>
                    <a:pt x="156" y="233"/>
                  </a:moveTo>
                  <a:lnTo>
                    <a:pt x="156" y="233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Freeform 11">
              <a:extLst>
                <a:ext uri="{FF2B5EF4-FFF2-40B4-BE49-F238E27FC236}">
                  <a16:creationId xmlns:a16="http://schemas.microsoft.com/office/drawing/2014/main" id="{3F4B58F7-63BF-46F0-80B3-D9D98696C5B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45" y="683"/>
              <a:ext cx="566" cy="454"/>
            </a:xfrm>
            <a:custGeom>
              <a:avLst/>
              <a:gdLst>
                <a:gd name="T0" fmla="*/ 165 w 566"/>
                <a:gd name="T1" fmla="*/ 237 h 454"/>
                <a:gd name="T2" fmla="*/ 0 w 566"/>
                <a:gd name="T3" fmla="*/ 21 h 454"/>
                <a:gd name="T4" fmla="*/ 0 w 566"/>
                <a:gd name="T5" fmla="*/ 234 h 454"/>
                <a:gd name="T6" fmla="*/ 165 w 566"/>
                <a:gd name="T7" fmla="*/ 454 h 454"/>
                <a:gd name="T8" fmla="*/ 566 w 566"/>
                <a:gd name="T9" fmla="*/ 0 h 454"/>
                <a:gd name="T10" fmla="*/ 370 w 566"/>
                <a:gd name="T11" fmla="*/ 0 h 454"/>
                <a:gd name="T12" fmla="*/ 165 w 566"/>
                <a:gd name="T13" fmla="*/ 237 h 454"/>
                <a:gd name="T14" fmla="*/ 156 w 566"/>
                <a:gd name="T15" fmla="*/ 233 h 454"/>
                <a:gd name="T16" fmla="*/ 156 w 566"/>
                <a:gd name="T17" fmla="*/ 233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6" h="454">
                  <a:moveTo>
                    <a:pt x="165" y="237"/>
                  </a:moveTo>
                  <a:lnTo>
                    <a:pt x="0" y="21"/>
                  </a:lnTo>
                  <a:lnTo>
                    <a:pt x="0" y="234"/>
                  </a:lnTo>
                  <a:lnTo>
                    <a:pt x="165" y="454"/>
                  </a:lnTo>
                  <a:lnTo>
                    <a:pt x="566" y="0"/>
                  </a:lnTo>
                  <a:lnTo>
                    <a:pt x="370" y="0"/>
                  </a:lnTo>
                  <a:lnTo>
                    <a:pt x="165" y="237"/>
                  </a:lnTo>
                  <a:moveTo>
                    <a:pt x="156" y="233"/>
                  </a:moveTo>
                  <a:lnTo>
                    <a:pt x="156" y="23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cxnSp>
        <p:nvCxnSpPr>
          <p:cNvPr id="28" name="Connecteur droit 27">
            <a:extLst>
              <a:ext uri="{FF2B5EF4-FFF2-40B4-BE49-F238E27FC236}">
                <a16:creationId xmlns:a16="http://schemas.microsoft.com/office/drawing/2014/main" id="{394FA1DC-4EB9-44A9-AC78-81D9ECCFA5CE}"/>
              </a:ext>
            </a:extLst>
          </p:cNvPr>
          <p:cNvCxnSpPr>
            <a:cxnSpLocks/>
          </p:cNvCxnSpPr>
          <p:nvPr userDrawn="1"/>
        </p:nvCxnSpPr>
        <p:spPr>
          <a:xfrm>
            <a:off x="5556000" y="2149337"/>
            <a:ext cx="1080000" cy="0"/>
          </a:xfrm>
          <a:prstGeom prst="line">
            <a:avLst/>
          </a:prstGeom>
          <a:ln w="25400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0053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hapitre 5">
    <p:bg>
      <p:bgPr>
        <a:gradFill flip="none" rotWithShape="1">
          <a:gsLst>
            <a:gs pos="0">
              <a:srgbClr val="FFA807"/>
            </a:gs>
            <a:gs pos="97000">
              <a:srgbClr val="FF6707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510BEE0-E4BF-497D-B531-BDC6BD807C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851469"/>
            <a:ext cx="10515600" cy="994112"/>
          </a:xfrm>
        </p:spPr>
        <p:txBody>
          <a:bodyPr anchor="b">
            <a:normAutofit/>
          </a:bodyPr>
          <a:lstStyle>
            <a:lvl1pPr algn="ctr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00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1D2ABBE-593F-4E51-9726-0AA69AEBF8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2611663"/>
            <a:ext cx="10515600" cy="23976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 b="0" spc="20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grpSp>
        <p:nvGrpSpPr>
          <p:cNvPr id="20" name="Group 4">
            <a:extLst>
              <a:ext uri="{FF2B5EF4-FFF2-40B4-BE49-F238E27FC236}">
                <a16:creationId xmlns:a16="http://schemas.microsoft.com/office/drawing/2014/main" id="{45655982-800C-4723-8DA3-0E3E6E3B3968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5228522" y="5813940"/>
            <a:ext cx="1734956" cy="435739"/>
            <a:chOff x="293" y="683"/>
            <a:chExt cx="2385" cy="599"/>
          </a:xfrm>
        </p:grpSpPr>
        <p:sp>
          <p:nvSpPr>
            <p:cNvPr id="21" name="Freeform 5">
              <a:extLst>
                <a:ext uri="{FF2B5EF4-FFF2-40B4-BE49-F238E27FC236}">
                  <a16:creationId xmlns:a16="http://schemas.microsoft.com/office/drawing/2014/main" id="{4F76A096-57DE-4551-8B73-D03C1F86314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45" y="683"/>
              <a:ext cx="575" cy="599"/>
            </a:xfrm>
            <a:custGeom>
              <a:avLst/>
              <a:gdLst>
                <a:gd name="T0" fmla="*/ 165 w 575"/>
                <a:gd name="T1" fmla="*/ 237 h 599"/>
                <a:gd name="T2" fmla="*/ 338 w 575"/>
                <a:gd name="T3" fmla="*/ 253 h 599"/>
                <a:gd name="T4" fmla="*/ 575 w 575"/>
                <a:gd name="T5" fmla="*/ 599 h 599"/>
                <a:gd name="T6" fmla="*/ 375 w 575"/>
                <a:gd name="T7" fmla="*/ 599 h 599"/>
                <a:gd name="T8" fmla="*/ 225 w 575"/>
                <a:gd name="T9" fmla="*/ 386 h 599"/>
                <a:gd name="T10" fmla="*/ 165 w 575"/>
                <a:gd name="T11" fmla="*/ 454 h 599"/>
                <a:gd name="T12" fmla="*/ 165 w 575"/>
                <a:gd name="T13" fmla="*/ 599 h 599"/>
                <a:gd name="T14" fmla="*/ 0 w 575"/>
                <a:gd name="T15" fmla="*/ 599 h 599"/>
                <a:gd name="T16" fmla="*/ 0 w 575"/>
                <a:gd name="T17" fmla="*/ 0 h 599"/>
                <a:gd name="T18" fmla="*/ 165 w 575"/>
                <a:gd name="T19" fmla="*/ 0 h 599"/>
                <a:gd name="T20" fmla="*/ 165 w 575"/>
                <a:gd name="T21" fmla="*/ 237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5" h="599">
                  <a:moveTo>
                    <a:pt x="165" y="237"/>
                  </a:moveTo>
                  <a:lnTo>
                    <a:pt x="338" y="253"/>
                  </a:lnTo>
                  <a:lnTo>
                    <a:pt x="575" y="599"/>
                  </a:lnTo>
                  <a:lnTo>
                    <a:pt x="375" y="599"/>
                  </a:lnTo>
                  <a:lnTo>
                    <a:pt x="225" y="386"/>
                  </a:lnTo>
                  <a:lnTo>
                    <a:pt x="165" y="454"/>
                  </a:lnTo>
                  <a:lnTo>
                    <a:pt x="165" y="599"/>
                  </a:lnTo>
                  <a:lnTo>
                    <a:pt x="0" y="599"/>
                  </a:lnTo>
                  <a:lnTo>
                    <a:pt x="0" y="0"/>
                  </a:lnTo>
                  <a:lnTo>
                    <a:pt x="165" y="0"/>
                  </a:lnTo>
                  <a:lnTo>
                    <a:pt x="165" y="23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6">
              <a:extLst>
                <a:ext uri="{FF2B5EF4-FFF2-40B4-BE49-F238E27FC236}">
                  <a16:creationId xmlns:a16="http://schemas.microsoft.com/office/drawing/2014/main" id="{57F7D3EA-DA4A-4C60-AB44-627B6D004DC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45" y="683"/>
              <a:ext cx="575" cy="599"/>
            </a:xfrm>
            <a:custGeom>
              <a:avLst/>
              <a:gdLst>
                <a:gd name="T0" fmla="*/ 165 w 575"/>
                <a:gd name="T1" fmla="*/ 237 h 599"/>
                <a:gd name="T2" fmla="*/ 338 w 575"/>
                <a:gd name="T3" fmla="*/ 253 h 599"/>
                <a:gd name="T4" fmla="*/ 575 w 575"/>
                <a:gd name="T5" fmla="*/ 599 h 599"/>
                <a:gd name="T6" fmla="*/ 375 w 575"/>
                <a:gd name="T7" fmla="*/ 599 h 599"/>
                <a:gd name="T8" fmla="*/ 225 w 575"/>
                <a:gd name="T9" fmla="*/ 386 h 599"/>
                <a:gd name="T10" fmla="*/ 165 w 575"/>
                <a:gd name="T11" fmla="*/ 454 h 599"/>
                <a:gd name="T12" fmla="*/ 165 w 575"/>
                <a:gd name="T13" fmla="*/ 599 h 599"/>
                <a:gd name="T14" fmla="*/ 0 w 575"/>
                <a:gd name="T15" fmla="*/ 599 h 599"/>
                <a:gd name="T16" fmla="*/ 0 w 575"/>
                <a:gd name="T17" fmla="*/ 0 h 599"/>
                <a:gd name="T18" fmla="*/ 165 w 575"/>
                <a:gd name="T19" fmla="*/ 0 h 599"/>
                <a:gd name="T20" fmla="*/ 165 w 575"/>
                <a:gd name="T21" fmla="*/ 237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5" h="599">
                  <a:moveTo>
                    <a:pt x="165" y="237"/>
                  </a:moveTo>
                  <a:lnTo>
                    <a:pt x="338" y="253"/>
                  </a:lnTo>
                  <a:lnTo>
                    <a:pt x="575" y="599"/>
                  </a:lnTo>
                  <a:lnTo>
                    <a:pt x="375" y="599"/>
                  </a:lnTo>
                  <a:lnTo>
                    <a:pt x="225" y="386"/>
                  </a:lnTo>
                  <a:lnTo>
                    <a:pt x="165" y="454"/>
                  </a:lnTo>
                  <a:lnTo>
                    <a:pt x="165" y="599"/>
                  </a:lnTo>
                  <a:lnTo>
                    <a:pt x="0" y="599"/>
                  </a:lnTo>
                  <a:lnTo>
                    <a:pt x="0" y="0"/>
                  </a:lnTo>
                  <a:lnTo>
                    <a:pt x="165" y="0"/>
                  </a:lnTo>
                  <a:lnTo>
                    <a:pt x="165" y="23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7">
              <a:extLst>
                <a:ext uri="{FF2B5EF4-FFF2-40B4-BE49-F238E27FC236}">
                  <a16:creationId xmlns:a16="http://schemas.microsoft.com/office/drawing/2014/main" id="{A59419F1-60A4-44A6-899C-0CD3F405D16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88" y="683"/>
              <a:ext cx="465" cy="599"/>
            </a:xfrm>
            <a:custGeom>
              <a:avLst/>
              <a:gdLst>
                <a:gd name="T0" fmla="*/ 160 w 465"/>
                <a:gd name="T1" fmla="*/ 145 h 599"/>
                <a:gd name="T2" fmla="*/ 0 w 465"/>
                <a:gd name="T3" fmla="*/ 145 h 599"/>
                <a:gd name="T4" fmla="*/ 0 w 465"/>
                <a:gd name="T5" fmla="*/ 0 h 599"/>
                <a:gd name="T6" fmla="*/ 465 w 465"/>
                <a:gd name="T7" fmla="*/ 0 h 599"/>
                <a:gd name="T8" fmla="*/ 465 w 465"/>
                <a:gd name="T9" fmla="*/ 145 h 599"/>
                <a:gd name="T10" fmla="*/ 307 w 465"/>
                <a:gd name="T11" fmla="*/ 145 h 599"/>
                <a:gd name="T12" fmla="*/ 307 w 465"/>
                <a:gd name="T13" fmla="*/ 599 h 599"/>
                <a:gd name="T14" fmla="*/ 160 w 465"/>
                <a:gd name="T15" fmla="*/ 599 h 599"/>
                <a:gd name="T16" fmla="*/ 160 w 465"/>
                <a:gd name="T17" fmla="*/ 145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5" h="599">
                  <a:moveTo>
                    <a:pt x="160" y="145"/>
                  </a:moveTo>
                  <a:lnTo>
                    <a:pt x="0" y="145"/>
                  </a:lnTo>
                  <a:lnTo>
                    <a:pt x="0" y="0"/>
                  </a:lnTo>
                  <a:lnTo>
                    <a:pt x="465" y="0"/>
                  </a:lnTo>
                  <a:lnTo>
                    <a:pt x="465" y="145"/>
                  </a:lnTo>
                  <a:lnTo>
                    <a:pt x="307" y="145"/>
                  </a:lnTo>
                  <a:lnTo>
                    <a:pt x="307" y="599"/>
                  </a:lnTo>
                  <a:lnTo>
                    <a:pt x="160" y="599"/>
                  </a:lnTo>
                  <a:lnTo>
                    <a:pt x="160" y="1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Freeform 8">
              <a:extLst>
                <a:ext uri="{FF2B5EF4-FFF2-40B4-BE49-F238E27FC236}">
                  <a16:creationId xmlns:a16="http://schemas.microsoft.com/office/drawing/2014/main" id="{03B098DC-9244-4405-8D25-6200AF355CF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115" y="683"/>
              <a:ext cx="563" cy="598"/>
            </a:xfrm>
            <a:custGeom>
              <a:avLst/>
              <a:gdLst>
                <a:gd name="T0" fmla="*/ 206 w 413"/>
                <a:gd name="T1" fmla="*/ 437 h 437"/>
                <a:gd name="T2" fmla="*/ 123 w 413"/>
                <a:gd name="T3" fmla="*/ 420 h 437"/>
                <a:gd name="T4" fmla="*/ 58 w 413"/>
                <a:gd name="T5" fmla="*/ 374 h 437"/>
                <a:gd name="T6" fmla="*/ 15 w 413"/>
                <a:gd name="T7" fmla="*/ 305 h 437"/>
                <a:gd name="T8" fmla="*/ 0 w 413"/>
                <a:gd name="T9" fmla="*/ 220 h 437"/>
                <a:gd name="T10" fmla="*/ 0 w 413"/>
                <a:gd name="T11" fmla="*/ 219 h 437"/>
                <a:gd name="T12" fmla="*/ 15 w 413"/>
                <a:gd name="T13" fmla="*/ 134 h 437"/>
                <a:gd name="T14" fmla="*/ 59 w 413"/>
                <a:gd name="T15" fmla="*/ 64 h 437"/>
                <a:gd name="T16" fmla="*/ 124 w 413"/>
                <a:gd name="T17" fmla="*/ 17 h 437"/>
                <a:gd name="T18" fmla="*/ 207 w 413"/>
                <a:gd name="T19" fmla="*/ 0 h 437"/>
                <a:gd name="T20" fmla="*/ 289 w 413"/>
                <a:gd name="T21" fmla="*/ 17 h 437"/>
                <a:gd name="T22" fmla="*/ 354 w 413"/>
                <a:gd name="T23" fmla="*/ 64 h 437"/>
                <a:gd name="T24" fmla="*/ 397 w 413"/>
                <a:gd name="T25" fmla="*/ 133 h 437"/>
                <a:gd name="T26" fmla="*/ 413 w 413"/>
                <a:gd name="T27" fmla="*/ 218 h 437"/>
                <a:gd name="T28" fmla="*/ 413 w 413"/>
                <a:gd name="T29" fmla="*/ 219 h 437"/>
                <a:gd name="T30" fmla="*/ 397 w 413"/>
                <a:gd name="T31" fmla="*/ 304 h 437"/>
                <a:gd name="T32" fmla="*/ 354 w 413"/>
                <a:gd name="T33" fmla="*/ 373 h 437"/>
                <a:gd name="T34" fmla="*/ 288 w 413"/>
                <a:gd name="T35" fmla="*/ 420 h 437"/>
                <a:gd name="T36" fmla="*/ 206 w 413"/>
                <a:gd name="T37" fmla="*/ 437 h 437"/>
                <a:gd name="T38" fmla="*/ 206 w 413"/>
                <a:gd name="T39" fmla="*/ 332 h 437"/>
                <a:gd name="T40" fmla="*/ 247 w 413"/>
                <a:gd name="T41" fmla="*/ 323 h 437"/>
                <a:gd name="T42" fmla="*/ 277 w 413"/>
                <a:gd name="T43" fmla="*/ 299 h 437"/>
                <a:gd name="T44" fmla="*/ 297 w 413"/>
                <a:gd name="T45" fmla="*/ 263 h 437"/>
                <a:gd name="T46" fmla="*/ 304 w 413"/>
                <a:gd name="T47" fmla="*/ 220 h 437"/>
                <a:gd name="T48" fmla="*/ 304 w 413"/>
                <a:gd name="T49" fmla="*/ 219 h 437"/>
                <a:gd name="T50" fmla="*/ 297 w 413"/>
                <a:gd name="T51" fmla="*/ 176 h 437"/>
                <a:gd name="T52" fmla="*/ 277 w 413"/>
                <a:gd name="T53" fmla="*/ 140 h 437"/>
                <a:gd name="T54" fmla="*/ 245 w 413"/>
                <a:gd name="T55" fmla="*/ 115 h 437"/>
                <a:gd name="T56" fmla="*/ 205 w 413"/>
                <a:gd name="T57" fmla="*/ 105 h 437"/>
                <a:gd name="T58" fmla="*/ 165 w 413"/>
                <a:gd name="T59" fmla="*/ 114 h 437"/>
                <a:gd name="T60" fmla="*/ 135 w 413"/>
                <a:gd name="T61" fmla="*/ 139 h 437"/>
                <a:gd name="T62" fmla="*/ 115 w 413"/>
                <a:gd name="T63" fmla="*/ 174 h 437"/>
                <a:gd name="T64" fmla="*/ 108 w 413"/>
                <a:gd name="T65" fmla="*/ 218 h 437"/>
                <a:gd name="T66" fmla="*/ 108 w 413"/>
                <a:gd name="T67" fmla="*/ 219 h 437"/>
                <a:gd name="T68" fmla="*/ 115 w 413"/>
                <a:gd name="T69" fmla="*/ 262 h 437"/>
                <a:gd name="T70" fmla="*/ 135 w 413"/>
                <a:gd name="T71" fmla="*/ 298 h 437"/>
                <a:gd name="T72" fmla="*/ 166 w 413"/>
                <a:gd name="T73" fmla="*/ 323 h 437"/>
                <a:gd name="T74" fmla="*/ 206 w 413"/>
                <a:gd name="T75" fmla="*/ 332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13" h="437">
                  <a:moveTo>
                    <a:pt x="206" y="437"/>
                  </a:moveTo>
                  <a:cubicBezTo>
                    <a:pt x="176" y="437"/>
                    <a:pt x="149" y="432"/>
                    <a:pt x="123" y="420"/>
                  </a:cubicBezTo>
                  <a:cubicBezTo>
                    <a:pt x="98" y="409"/>
                    <a:pt x="76" y="393"/>
                    <a:pt x="58" y="374"/>
                  </a:cubicBezTo>
                  <a:cubicBezTo>
                    <a:pt x="40" y="354"/>
                    <a:pt x="26" y="331"/>
                    <a:pt x="15" y="305"/>
                  </a:cubicBezTo>
                  <a:cubicBezTo>
                    <a:pt x="5" y="278"/>
                    <a:pt x="0" y="250"/>
                    <a:pt x="0" y="220"/>
                  </a:cubicBezTo>
                  <a:cubicBezTo>
                    <a:pt x="0" y="219"/>
                    <a:pt x="0" y="219"/>
                    <a:pt x="0" y="219"/>
                  </a:cubicBezTo>
                  <a:cubicBezTo>
                    <a:pt x="0" y="189"/>
                    <a:pt x="5" y="160"/>
                    <a:pt x="15" y="134"/>
                  </a:cubicBezTo>
                  <a:cubicBezTo>
                    <a:pt x="26" y="107"/>
                    <a:pt x="40" y="84"/>
                    <a:pt x="59" y="64"/>
                  </a:cubicBezTo>
                  <a:cubicBezTo>
                    <a:pt x="77" y="44"/>
                    <a:pt x="99" y="29"/>
                    <a:pt x="124" y="17"/>
                  </a:cubicBezTo>
                  <a:cubicBezTo>
                    <a:pt x="150" y="6"/>
                    <a:pt x="177" y="0"/>
                    <a:pt x="207" y="0"/>
                  </a:cubicBezTo>
                  <a:cubicBezTo>
                    <a:pt x="236" y="0"/>
                    <a:pt x="264" y="6"/>
                    <a:pt x="289" y="17"/>
                  </a:cubicBezTo>
                  <a:cubicBezTo>
                    <a:pt x="314" y="29"/>
                    <a:pt x="336" y="44"/>
                    <a:pt x="354" y="64"/>
                  </a:cubicBezTo>
                  <a:cubicBezTo>
                    <a:pt x="372" y="83"/>
                    <a:pt x="387" y="106"/>
                    <a:pt x="397" y="133"/>
                  </a:cubicBezTo>
                  <a:cubicBezTo>
                    <a:pt x="408" y="159"/>
                    <a:pt x="413" y="188"/>
                    <a:pt x="413" y="218"/>
                  </a:cubicBezTo>
                  <a:cubicBezTo>
                    <a:pt x="413" y="219"/>
                    <a:pt x="413" y="219"/>
                    <a:pt x="413" y="219"/>
                  </a:cubicBezTo>
                  <a:cubicBezTo>
                    <a:pt x="413" y="249"/>
                    <a:pt x="408" y="277"/>
                    <a:pt x="397" y="304"/>
                  </a:cubicBezTo>
                  <a:cubicBezTo>
                    <a:pt x="387" y="330"/>
                    <a:pt x="372" y="354"/>
                    <a:pt x="354" y="373"/>
                  </a:cubicBezTo>
                  <a:cubicBezTo>
                    <a:pt x="335" y="393"/>
                    <a:pt x="313" y="409"/>
                    <a:pt x="288" y="420"/>
                  </a:cubicBezTo>
                  <a:cubicBezTo>
                    <a:pt x="263" y="432"/>
                    <a:pt x="235" y="437"/>
                    <a:pt x="206" y="437"/>
                  </a:cubicBezTo>
                  <a:close/>
                  <a:moveTo>
                    <a:pt x="206" y="332"/>
                  </a:moveTo>
                  <a:cubicBezTo>
                    <a:pt x="221" y="332"/>
                    <a:pt x="234" y="329"/>
                    <a:pt x="247" y="323"/>
                  </a:cubicBezTo>
                  <a:cubicBezTo>
                    <a:pt x="259" y="317"/>
                    <a:pt x="269" y="309"/>
                    <a:pt x="277" y="299"/>
                  </a:cubicBezTo>
                  <a:cubicBezTo>
                    <a:pt x="286" y="289"/>
                    <a:pt x="292" y="277"/>
                    <a:pt x="297" y="263"/>
                  </a:cubicBezTo>
                  <a:cubicBezTo>
                    <a:pt x="302" y="250"/>
                    <a:pt x="304" y="235"/>
                    <a:pt x="304" y="220"/>
                  </a:cubicBezTo>
                  <a:cubicBezTo>
                    <a:pt x="304" y="219"/>
                    <a:pt x="304" y="219"/>
                    <a:pt x="304" y="219"/>
                  </a:cubicBezTo>
                  <a:cubicBezTo>
                    <a:pt x="304" y="204"/>
                    <a:pt x="302" y="189"/>
                    <a:pt x="297" y="176"/>
                  </a:cubicBezTo>
                  <a:cubicBezTo>
                    <a:pt x="292" y="162"/>
                    <a:pt x="286" y="150"/>
                    <a:pt x="277" y="140"/>
                  </a:cubicBezTo>
                  <a:cubicBezTo>
                    <a:pt x="268" y="129"/>
                    <a:pt x="258" y="121"/>
                    <a:pt x="245" y="115"/>
                  </a:cubicBezTo>
                  <a:cubicBezTo>
                    <a:pt x="233" y="108"/>
                    <a:pt x="220" y="105"/>
                    <a:pt x="205" y="105"/>
                  </a:cubicBezTo>
                  <a:cubicBezTo>
                    <a:pt x="191" y="105"/>
                    <a:pt x="177" y="108"/>
                    <a:pt x="165" y="114"/>
                  </a:cubicBezTo>
                  <a:cubicBezTo>
                    <a:pt x="154" y="120"/>
                    <a:pt x="143" y="128"/>
                    <a:pt x="135" y="139"/>
                  </a:cubicBezTo>
                  <a:cubicBezTo>
                    <a:pt x="126" y="149"/>
                    <a:pt x="119" y="161"/>
                    <a:pt x="115" y="174"/>
                  </a:cubicBezTo>
                  <a:cubicBezTo>
                    <a:pt x="110" y="188"/>
                    <a:pt x="108" y="202"/>
                    <a:pt x="108" y="218"/>
                  </a:cubicBezTo>
                  <a:cubicBezTo>
                    <a:pt x="108" y="219"/>
                    <a:pt x="108" y="219"/>
                    <a:pt x="108" y="219"/>
                  </a:cubicBezTo>
                  <a:cubicBezTo>
                    <a:pt x="108" y="234"/>
                    <a:pt x="110" y="248"/>
                    <a:pt x="115" y="262"/>
                  </a:cubicBezTo>
                  <a:cubicBezTo>
                    <a:pt x="120" y="276"/>
                    <a:pt x="127" y="288"/>
                    <a:pt x="135" y="298"/>
                  </a:cubicBezTo>
                  <a:cubicBezTo>
                    <a:pt x="144" y="308"/>
                    <a:pt x="154" y="317"/>
                    <a:pt x="166" y="323"/>
                  </a:cubicBezTo>
                  <a:cubicBezTo>
                    <a:pt x="178" y="329"/>
                    <a:pt x="192" y="332"/>
                    <a:pt x="206" y="33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Freeform 9">
              <a:extLst>
                <a:ext uri="{FF2B5EF4-FFF2-40B4-BE49-F238E27FC236}">
                  <a16:creationId xmlns:a16="http://schemas.microsoft.com/office/drawing/2014/main" id="{8A132589-3794-440D-B43D-2330B4FA408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3" y="683"/>
              <a:ext cx="573" cy="599"/>
            </a:xfrm>
            <a:custGeom>
              <a:avLst/>
              <a:gdLst>
                <a:gd name="T0" fmla="*/ 423 w 573"/>
                <a:gd name="T1" fmla="*/ 599 h 599"/>
                <a:gd name="T2" fmla="*/ 573 w 573"/>
                <a:gd name="T3" fmla="*/ 599 h 599"/>
                <a:gd name="T4" fmla="*/ 354 w 573"/>
                <a:gd name="T5" fmla="*/ 0 h 599"/>
                <a:gd name="T6" fmla="*/ 218 w 573"/>
                <a:gd name="T7" fmla="*/ 0 h 599"/>
                <a:gd name="T8" fmla="*/ 0 w 573"/>
                <a:gd name="T9" fmla="*/ 599 h 599"/>
                <a:gd name="T10" fmla="*/ 150 w 573"/>
                <a:gd name="T11" fmla="*/ 599 h 599"/>
                <a:gd name="T12" fmla="*/ 188 w 573"/>
                <a:gd name="T13" fmla="*/ 488 h 599"/>
                <a:gd name="T14" fmla="*/ 314 w 573"/>
                <a:gd name="T15" fmla="*/ 488 h 599"/>
                <a:gd name="T16" fmla="*/ 282 w 573"/>
                <a:gd name="T17" fmla="*/ 387 h 599"/>
                <a:gd name="T18" fmla="*/ 222 w 573"/>
                <a:gd name="T19" fmla="*/ 387 h 599"/>
                <a:gd name="T20" fmla="*/ 286 w 573"/>
                <a:gd name="T21" fmla="*/ 198 h 599"/>
                <a:gd name="T22" fmla="*/ 423 w 573"/>
                <a:gd name="T23" fmla="*/ 599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3" h="599">
                  <a:moveTo>
                    <a:pt x="423" y="599"/>
                  </a:moveTo>
                  <a:lnTo>
                    <a:pt x="573" y="599"/>
                  </a:lnTo>
                  <a:lnTo>
                    <a:pt x="354" y="0"/>
                  </a:lnTo>
                  <a:lnTo>
                    <a:pt x="218" y="0"/>
                  </a:lnTo>
                  <a:lnTo>
                    <a:pt x="0" y="599"/>
                  </a:lnTo>
                  <a:lnTo>
                    <a:pt x="150" y="599"/>
                  </a:lnTo>
                  <a:lnTo>
                    <a:pt x="188" y="488"/>
                  </a:lnTo>
                  <a:lnTo>
                    <a:pt x="314" y="488"/>
                  </a:lnTo>
                  <a:lnTo>
                    <a:pt x="282" y="387"/>
                  </a:lnTo>
                  <a:lnTo>
                    <a:pt x="222" y="387"/>
                  </a:lnTo>
                  <a:lnTo>
                    <a:pt x="286" y="198"/>
                  </a:lnTo>
                  <a:lnTo>
                    <a:pt x="423" y="59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" name="Freeform 10">
              <a:extLst>
                <a:ext uri="{FF2B5EF4-FFF2-40B4-BE49-F238E27FC236}">
                  <a16:creationId xmlns:a16="http://schemas.microsoft.com/office/drawing/2014/main" id="{05A30C4F-36BD-464F-8908-425EE12C5A7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45" y="683"/>
              <a:ext cx="566" cy="454"/>
            </a:xfrm>
            <a:custGeom>
              <a:avLst/>
              <a:gdLst>
                <a:gd name="T0" fmla="*/ 165 w 566"/>
                <a:gd name="T1" fmla="*/ 237 h 454"/>
                <a:gd name="T2" fmla="*/ 0 w 566"/>
                <a:gd name="T3" fmla="*/ 21 h 454"/>
                <a:gd name="T4" fmla="*/ 0 w 566"/>
                <a:gd name="T5" fmla="*/ 234 h 454"/>
                <a:gd name="T6" fmla="*/ 165 w 566"/>
                <a:gd name="T7" fmla="*/ 454 h 454"/>
                <a:gd name="T8" fmla="*/ 566 w 566"/>
                <a:gd name="T9" fmla="*/ 0 h 454"/>
                <a:gd name="T10" fmla="*/ 370 w 566"/>
                <a:gd name="T11" fmla="*/ 0 h 454"/>
                <a:gd name="T12" fmla="*/ 165 w 566"/>
                <a:gd name="T13" fmla="*/ 237 h 454"/>
                <a:gd name="T14" fmla="*/ 156 w 566"/>
                <a:gd name="T15" fmla="*/ 233 h 454"/>
                <a:gd name="T16" fmla="*/ 156 w 566"/>
                <a:gd name="T17" fmla="*/ 233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6" h="454">
                  <a:moveTo>
                    <a:pt x="165" y="237"/>
                  </a:moveTo>
                  <a:lnTo>
                    <a:pt x="0" y="21"/>
                  </a:lnTo>
                  <a:lnTo>
                    <a:pt x="0" y="234"/>
                  </a:lnTo>
                  <a:lnTo>
                    <a:pt x="165" y="454"/>
                  </a:lnTo>
                  <a:lnTo>
                    <a:pt x="566" y="0"/>
                  </a:lnTo>
                  <a:lnTo>
                    <a:pt x="370" y="0"/>
                  </a:lnTo>
                  <a:lnTo>
                    <a:pt x="165" y="237"/>
                  </a:lnTo>
                  <a:close/>
                  <a:moveTo>
                    <a:pt x="156" y="233"/>
                  </a:moveTo>
                  <a:lnTo>
                    <a:pt x="156" y="233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Freeform 11">
              <a:extLst>
                <a:ext uri="{FF2B5EF4-FFF2-40B4-BE49-F238E27FC236}">
                  <a16:creationId xmlns:a16="http://schemas.microsoft.com/office/drawing/2014/main" id="{BFA6ACC0-64AD-4794-B4DD-AC4F654A549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45" y="683"/>
              <a:ext cx="566" cy="454"/>
            </a:xfrm>
            <a:custGeom>
              <a:avLst/>
              <a:gdLst>
                <a:gd name="T0" fmla="*/ 165 w 566"/>
                <a:gd name="T1" fmla="*/ 237 h 454"/>
                <a:gd name="T2" fmla="*/ 0 w 566"/>
                <a:gd name="T3" fmla="*/ 21 h 454"/>
                <a:gd name="T4" fmla="*/ 0 w 566"/>
                <a:gd name="T5" fmla="*/ 234 h 454"/>
                <a:gd name="T6" fmla="*/ 165 w 566"/>
                <a:gd name="T7" fmla="*/ 454 h 454"/>
                <a:gd name="T8" fmla="*/ 566 w 566"/>
                <a:gd name="T9" fmla="*/ 0 h 454"/>
                <a:gd name="T10" fmla="*/ 370 w 566"/>
                <a:gd name="T11" fmla="*/ 0 h 454"/>
                <a:gd name="T12" fmla="*/ 165 w 566"/>
                <a:gd name="T13" fmla="*/ 237 h 454"/>
                <a:gd name="T14" fmla="*/ 156 w 566"/>
                <a:gd name="T15" fmla="*/ 233 h 454"/>
                <a:gd name="T16" fmla="*/ 156 w 566"/>
                <a:gd name="T17" fmla="*/ 233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6" h="454">
                  <a:moveTo>
                    <a:pt x="165" y="237"/>
                  </a:moveTo>
                  <a:lnTo>
                    <a:pt x="0" y="21"/>
                  </a:lnTo>
                  <a:lnTo>
                    <a:pt x="0" y="234"/>
                  </a:lnTo>
                  <a:lnTo>
                    <a:pt x="165" y="454"/>
                  </a:lnTo>
                  <a:lnTo>
                    <a:pt x="566" y="0"/>
                  </a:lnTo>
                  <a:lnTo>
                    <a:pt x="370" y="0"/>
                  </a:lnTo>
                  <a:lnTo>
                    <a:pt x="165" y="237"/>
                  </a:lnTo>
                  <a:moveTo>
                    <a:pt x="156" y="233"/>
                  </a:moveTo>
                  <a:lnTo>
                    <a:pt x="156" y="23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cxnSp>
        <p:nvCxnSpPr>
          <p:cNvPr id="28" name="Connecteur droit 27">
            <a:extLst>
              <a:ext uri="{FF2B5EF4-FFF2-40B4-BE49-F238E27FC236}">
                <a16:creationId xmlns:a16="http://schemas.microsoft.com/office/drawing/2014/main" id="{36696793-6E16-40A7-9AF4-04A56F8FBC08}"/>
              </a:ext>
            </a:extLst>
          </p:cNvPr>
          <p:cNvCxnSpPr>
            <a:cxnSpLocks/>
          </p:cNvCxnSpPr>
          <p:nvPr userDrawn="1"/>
        </p:nvCxnSpPr>
        <p:spPr>
          <a:xfrm>
            <a:off x="5556000" y="2149337"/>
            <a:ext cx="1080000" cy="0"/>
          </a:xfrm>
          <a:prstGeom prst="line">
            <a:avLst/>
          </a:prstGeom>
          <a:ln w="25400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2730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uverture 2 - bleu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3466BBC6-3CEC-4315-BDC5-4E551AC05C54}"/>
              </a:ext>
            </a:extLst>
          </p:cNvPr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4559ED6-BAA9-4F6C-A540-96F73140D2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000" y="1746099"/>
            <a:ext cx="8154185" cy="3365802"/>
          </a:xfrm>
        </p:spPr>
        <p:txBody>
          <a:bodyPr anchor="ctr">
            <a:normAutofit/>
          </a:bodyPr>
          <a:lstStyle>
            <a:lvl1pPr algn="l">
              <a:defRPr sz="4000" b="1" spc="0"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0678F75-A7AB-4E2D-8F1C-5D3D78E9A23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47999" y="6321239"/>
            <a:ext cx="6480000" cy="259918"/>
          </a:xfrm>
        </p:spPr>
        <p:txBody>
          <a:bodyPr anchor="ctr">
            <a:normAutofit/>
          </a:bodyPr>
          <a:lstStyle>
            <a:lvl1pPr marL="0" indent="0" algn="l">
              <a:buNone/>
              <a:defRPr sz="1200" b="0" i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00.00.0000</a:t>
            </a:r>
          </a:p>
        </p:txBody>
      </p:sp>
      <p:sp>
        <p:nvSpPr>
          <p:cNvPr id="24" name="Triangle rectangle 23">
            <a:extLst>
              <a:ext uri="{FF2B5EF4-FFF2-40B4-BE49-F238E27FC236}">
                <a16:creationId xmlns:a16="http://schemas.microsoft.com/office/drawing/2014/main" id="{EE4BA4D6-C399-4ED8-A7D7-2239C05A989C}"/>
              </a:ext>
            </a:extLst>
          </p:cNvPr>
          <p:cNvSpPr/>
          <p:nvPr userDrawn="1"/>
        </p:nvSpPr>
        <p:spPr>
          <a:xfrm flipH="1">
            <a:off x="7239790" y="3454843"/>
            <a:ext cx="4952210" cy="3403157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B98D1A2-E247-4444-B99E-99F9B32C48BF}"/>
              </a:ext>
            </a:extLst>
          </p:cNvPr>
          <p:cNvSpPr/>
          <p:nvPr userDrawn="1"/>
        </p:nvSpPr>
        <p:spPr>
          <a:xfrm>
            <a:off x="12376982" y="597123"/>
            <a:ext cx="1492319" cy="20520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0000" tIns="90000" bIns="108000" numCol="1" rtlCol="0" anchor="ctr" anchorCtr="0">
            <a:normAutofit/>
          </a:bodyPr>
          <a:lstStyle/>
          <a:p>
            <a:pPr>
              <a:spcBef>
                <a:spcPts val="600"/>
              </a:spcBef>
            </a:pPr>
            <a:r>
              <a:rPr lang="en-GB" altLang="en-GB" sz="1000" b="1" dirty="0" err="1">
                <a:solidFill>
                  <a:schemeClr val="accent6"/>
                </a:solidFill>
              </a:rPr>
              <a:t>Visuel</a:t>
            </a:r>
            <a:r>
              <a:rPr lang="en-GB" altLang="en-GB" sz="1000" b="1" dirty="0">
                <a:solidFill>
                  <a:schemeClr val="accent6"/>
                </a:solidFill>
              </a:rPr>
              <a:t> </a:t>
            </a:r>
            <a:r>
              <a:rPr lang="en-GB" altLang="en-GB" sz="800" b="1" dirty="0">
                <a:solidFill>
                  <a:schemeClr val="accent6"/>
                </a:solidFill>
              </a:rPr>
              <a:t>:</a:t>
            </a:r>
          </a:p>
          <a:p>
            <a:pPr>
              <a:spcBef>
                <a:spcPts val="600"/>
              </a:spcBef>
            </a:pPr>
            <a:r>
              <a:rPr lang="en-GB" altLang="en-GB" sz="800" i="1" dirty="0">
                <a:solidFill>
                  <a:schemeClr val="tx1"/>
                </a:solidFill>
              </a:rPr>
              <a:t>Pour changer le </a:t>
            </a:r>
            <a:r>
              <a:rPr lang="en-GB" altLang="en-GB" sz="800" i="1" dirty="0" err="1">
                <a:solidFill>
                  <a:schemeClr val="tx1"/>
                </a:solidFill>
              </a:rPr>
              <a:t>visuel</a:t>
            </a:r>
            <a:r>
              <a:rPr lang="en-GB" altLang="en-GB" sz="800" i="1" dirty="0">
                <a:solidFill>
                  <a:schemeClr val="tx1"/>
                </a:solidFill>
              </a:rPr>
              <a:t> </a:t>
            </a:r>
            <a:br>
              <a:rPr lang="en-GB" altLang="en-GB" sz="800" i="1" dirty="0">
                <a:solidFill>
                  <a:schemeClr val="tx1"/>
                </a:solidFill>
              </a:rPr>
            </a:br>
            <a:r>
              <a:rPr lang="en-GB" altLang="en-GB" sz="800" i="1" dirty="0">
                <a:solidFill>
                  <a:schemeClr val="tx1"/>
                </a:solidFill>
              </a:rPr>
              <a:t>de </a:t>
            </a:r>
            <a:r>
              <a:rPr lang="en-GB" altLang="en-GB" sz="800" i="1" dirty="0" err="1">
                <a:solidFill>
                  <a:schemeClr val="tx1"/>
                </a:solidFill>
              </a:rPr>
              <a:t>l’arrière</a:t>
            </a:r>
            <a:r>
              <a:rPr lang="en-GB" altLang="en-GB" sz="800" i="1" dirty="0">
                <a:solidFill>
                  <a:schemeClr val="tx1"/>
                </a:solidFill>
              </a:rPr>
              <a:t> plan : </a:t>
            </a:r>
          </a:p>
          <a:p>
            <a:pPr marL="88900" indent="-88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altLang="en-GB" sz="800" dirty="0">
                <a:solidFill>
                  <a:schemeClr val="tx1"/>
                </a:solidFill>
              </a:rPr>
              <a:t>Onglet “Conception”</a:t>
            </a:r>
          </a:p>
          <a:p>
            <a:pPr marL="88900" indent="-88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altLang="en-GB" sz="800" dirty="0">
                <a:solidFill>
                  <a:schemeClr val="tx1"/>
                </a:solidFill>
              </a:rPr>
              <a:t>Cliquer sur “mise </a:t>
            </a:r>
            <a:r>
              <a:rPr lang="en-GB" altLang="en-GB" sz="800" dirty="0" err="1">
                <a:solidFill>
                  <a:schemeClr val="tx1"/>
                </a:solidFill>
              </a:rPr>
              <a:t>en</a:t>
            </a:r>
            <a:r>
              <a:rPr lang="en-GB" altLang="en-GB" sz="800" dirty="0">
                <a:solidFill>
                  <a:schemeClr val="tx1"/>
                </a:solidFill>
              </a:rPr>
              <a:t> </a:t>
            </a:r>
            <a:r>
              <a:rPr lang="en-GB" altLang="en-GB" sz="800" dirty="0" err="1">
                <a:solidFill>
                  <a:schemeClr val="tx1"/>
                </a:solidFill>
              </a:rPr>
              <a:t>forme</a:t>
            </a:r>
            <a:r>
              <a:rPr lang="en-GB" altLang="en-GB" sz="800" dirty="0">
                <a:solidFill>
                  <a:schemeClr val="tx1"/>
                </a:solidFill>
              </a:rPr>
              <a:t> </a:t>
            </a:r>
            <a:br>
              <a:rPr lang="en-GB" altLang="en-GB" sz="800" dirty="0">
                <a:solidFill>
                  <a:schemeClr val="tx1"/>
                </a:solidFill>
              </a:rPr>
            </a:br>
            <a:r>
              <a:rPr lang="en-GB" altLang="en-GB" sz="800" dirty="0">
                <a:solidFill>
                  <a:schemeClr val="tx1"/>
                </a:solidFill>
              </a:rPr>
              <a:t>de </a:t>
            </a:r>
            <a:r>
              <a:rPr lang="en-GB" altLang="en-GB" sz="800" dirty="0" err="1">
                <a:solidFill>
                  <a:schemeClr val="tx1"/>
                </a:solidFill>
              </a:rPr>
              <a:t>l’arrière</a:t>
            </a:r>
            <a:r>
              <a:rPr lang="en-GB" altLang="en-GB" sz="800" dirty="0">
                <a:solidFill>
                  <a:schemeClr val="tx1"/>
                </a:solidFill>
              </a:rPr>
              <a:t> plan”</a:t>
            </a:r>
          </a:p>
          <a:p>
            <a:pPr marL="88900" indent="-88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altLang="en-GB" sz="800" dirty="0" err="1">
                <a:solidFill>
                  <a:schemeClr val="tx1"/>
                </a:solidFill>
              </a:rPr>
              <a:t>Cocher</a:t>
            </a:r>
            <a:r>
              <a:rPr lang="en-GB" altLang="en-GB" sz="800" dirty="0">
                <a:solidFill>
                  <a:schemeClr val="tx1"/>
                </a:solidFill>
              </a:rPr>
              <a:t> “</a:t>
            </a:r>
            <a:r>
              <a:rPr lang="en-GB" altLang="en-GB" sz="800" dirty="0" err="1">
                <a:solidFill>
                  <a:schemeClr val="tx1"/>
                </a:solidFill>
              </a:rPr>
              <a:t>Remplissage</a:t>
            </a:r>
            <a:br>
              <a:rPr lang="en-GB" altLang="en-GB" sz="800" dirty="0">
                <a:solidFill>
                  <a:schemeClr val="tx1"/>
                </a:solidFill>
              </a:rPr>
            </a:br>
            <a:r>
              <a:rPr lang="en-GB" altLang="en-GB" sz="800" dirty="0">
                <a:solidFill>
                  <a:schemeClr val="tx1"/>
                </a:solidFill>
              </a:rPr>
              <a:t>avec image </a:t>
            </a:r>
            <a:r>
              <a:rPr lang="en-GB" altLang="en-GB" sz="800" dirty="0" err="1">
                <a:solidFill>
                  <a:schemeClr val="tx1"/>
                </a:solidFill>
              </a:rPr>
              <a:t>ou</a:t>
            </a:r>
            <a:r>
              <a:rPr lang="en-GB" altLang="en-GB" sz="800" dirty="0">
                <a:solidFill>
                  <a:schemeClr val="tx1"/>
                </a:solidFill>
              </a:rPr>
              <a:t> texture”</a:t>
            </a:r>
          </a:p>
          <a:p>
            <a:pPr marL="88900" indent="-88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altLang="en-GB" sz="800" dirty="0">
                <a:solidFill>
                  <a:schemeClr val="tx1"/>
                </a:solidFill>
              </a:rPr>
              <a:t>Cliquer sur “</a:t>
            </a:r>
            <a:r>
              <a:rPr lang="en-GB" altLang="en-GB" sz="800" dirty="0" err="1">
                <a:solidFill>
                  <a:schemeClr val="tx1"/>
                </a:solidFill>
              </a:rPr>
              <a:t>Fichier</a:t>
            </a:r>
            <a:r>
              <a:rPr lang="en-GB" altLang="en-GB" sz="800" dirty="0">
                <a:solidFill>
                  <a:schemeClr val="tx1"/>
                </a:solidFill>
              </a:rPr>
              <a:t>…”</a:t>
            </a:r>
          </a:p>
          <a:p>
            <a:pPr marL="88900" indent="-88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altLang="en-GB" sz="800" dirty="0">
                <a:solidFill>
                  <a:schemeClr val="tx1"/>
                </a:solidFill>
              </a:rPr>
              <a:t>Importer le </a:t>
            </a:r>
            <a:r>
              <a:rPr lang="en-GB" altLang="en-GB" sz="800" dirty="0" err="1">
                <a:solidFill>
                  <a:schemeClr val="tx1"/>
                </a:solidFill>
              </a:rPr>
              <a:t>visuel</a:t>
            </a:r>
            <a:r>
              <a:rPr lang="en-GB" altLang="en-GB" sz="800" dirty="0">
                <a:solidFill>
                  <a:schemeClr val="tx1"/>
                </a:solidFill>
              </a:rPr>
              <a:t> </a:t>
            </a:r>
            <a:r>
              <a:rPr lang="en-GB" altLang="en-GB" sz="800" dirty="0" err="1">
                <a:solidFill>
                  <a:schemeClr val="tx1"/>
                </a:solidFill>
              </a:rPr>
              <a:t>depuis</a:t>
            </a:r>
            <a:r>
              <a:rPr lang="en-GB" altLang="en-GB" sz="800" dirty="0">
                <a:solidFill>
                  <a:schemeClr val="tx1"/>
                </a:solidFill>
              </a:rPr>
              <a:t> </a:t>
            </a:r>
            <a:br>
              <a:rPr lang="en-GB" altLang="en-GB" sz="800" dirty="0">
                <a:solidFill>
                  <a:schemeClr val="tx1"/>
                </a:solidFill>
              </a:rPr>
            </a:br>
            <a:r>
              <a:rPr lang="en-GB" altLang="en-GB" sz="800" dirty="0" err="1">
                <a:solidFill>
                  <a:schemeClr val="tx1"/>
                </a:solidFill>
              </a:rPr>
              <a:t>votre</a:t>
            </a:r>
            <a:r>
              <a:rPr lang="en-GB" altLang="en-GB" sz="800" dirty="0">
                <a:solidFill>
                  <a:schemeClr val="tx1"/>
                </a:solidFill>
              </a:rPr>
              <a:t> </a:t>
            </a:r>
            <a:r>
              <a:rPr lang="en-GB" altLang="en-GB" sz="800" dirty="0" err="1">
                <a:solidFill>
                  <a:schemeClr val="tx1"/>
                </a:solidFill>
              </a:rPr>
              <a:t>ordinateur</a:t>
            </a:r>
            <a:endParaRPr lang="en-GB" altLang="en-GB" sz="800" dirty="0">
              <a:solidFill>
                <a:schemeClr val="tx1"/>
              </a:solidFill>
            </a:endParaRPr>
          </a:p>
        </p:txBody>
      </p:sp>
      <p:sp>
        <p:nvSpPr>
          <p:cNvPr id="30" name="Freeform 5">
            <a:extLst>
              <a:ext uri="{FF2B5EF4-FFF2-40B4-BE49-F238E27FC236}">
                <a16:creationId xmlns:a16="http://schemas.microsoft.com/office/drawing/2014/main" id="{05524195-A187-410F-92A8-55F7774E1AA8}"/>
              </a:ext>
            </a:extLst>
          </p:cNvPr>
          <p:cNvSpPr>
            <a:spLocks noEditPoints="1"/>
          </p:cNvSpPr>
          <p:nvPr userDrawn="1"/>
        </p:nvSpPr>
        <p:spPr>
          <a:xfrm>
            <a:off x="12910416" y="40084"/>
            <a:ext cx="425450" cy="425450"/>
          </a:xfrm>
          <a:custGeom>
            <a:avLst/>
            <a:gdLst>
              <a:gd name="T0" fmla="*/ 173 w 346"/>
              <a:gd name="T1" fmla="*/ 0 h 346"/>
              <a:gd name="T2" fmla="*/ 0 w 346"/>
              <a:gd name="T3" fmla="*/ 173 h 346"/>
              <a:gd name="T4" fmla="*/ 173 w 346"/>
              <a:gd name="T5" fmla="*/ 346 h 346"/>
              <a:gd name="T6" fmla="*/ 346 w 346"/>
              <a:gd name="T7" fmla="*/ 173 h 346"/>
              <a:gd name="T8" fmla="*/ 173 w 346"/>
              <a:gd name="T9" fmla="*/ 0 h 346"/>
              <a:gd name="T10" fmla="*/ 201 w 346"/>
              <a:gd name="T11" fmla="*/ 247 h 346"/>
              <a:gd name="T12" fmla="*/ 128 w 346"/>
              <a:gd name="T13" fmla="*/ 290 h 346"/>
              <a:gd name="T14" fmla="*/ 111 w 346"/>
              <a:gd name="T15" fmla="*/ 278 h 346"/>
              <a:gd name="T16" fmla="*/ 112 w 346"/>
              <a:gd name="T17" fmla="*/ 272 h 346"/>
              <a:gd name="T18" fmla="*/ 153 w 346"/>
              <a:gd name="T19" fmla="*/ 172 h 346"/>
              <a:gd name="T20" fmla="*/ 150 w 346"/>
              <a:gd name="T21" fmla="*/ 165 h 346"/>
              <a:gd name="T22" fmla="*/ 126 w 346"/>
              <a:gd name="T23" fmla="*/ 175 h 346"/>
              <a:gd name="T24" fmla="*/ 121 w 346"/>
              <a:gd name="T25" fmla="*/ 173 h 346"/>
              <a:gd name="T26" fmla="*/ 126 w 346"/>
              <a:gd name="T27" fmla="*/ 163 h 346"/>
              <a:gd name="T28" fmla="*/ 195 w 346"/>
              <a:gd name="T29" fmla="*/ 128 h 346"/>
              <a:gd name="T30" fmla="*/ 205 w 346"/>
              <a:gd name="T31" fmla="*/ 141 h 346"/>
              <a:gd name="T32" fmla="*/ 201 w 346"/>
              <a:gd name="T33" fmla="*/ 154 h 346"/>
              <a:gd name="T34" fmla="*/ 164 w 346"/>
              <a:gd name="T35" fmla="*/ 247 h 346"/>
              <a:gd name="T36" fmla="*/ 169 w 346"/>
              <a:gd name="T37" fmla="*/ 252 h 346"/>
              <a:gd name="T38" fmla="*/ 196 w 346"/>
              <a:gd name="T39" fmla="*/ 235 h 346"/>
              <a:gd name="T40" fmla="*/ 204 w 346"/>
              <a:gd name="T41" fmla="*/ 231 h 346"/>
              <a:gd name="T42" fmla="*/ 207 w 346"/>
              <a:gd name="T43" fmla="*/ 234 h 346"/>
              <a:gd name="T44" fmla="*/ 201 w 346"/>
              <a:gd name="T45" fmla="*/ 247 h 346"/>
              <a:gd name="T46" fmla="*/ 192 w 346"/>
              <a:gd name="T47" fmla="*/ 98 h 346"/>
              <a:gd name="T48" fmla="*/ 182 w 346"/>
              <a:gd name="T49" fmla="*/ 95 h 346"/>
              <a:gd name="T50" fmla="*/ 173 w 346"/>
              <a:gd name="T51" fmla="*/ 76 h 346"/>
              <a:gd name="T52" fmla="*/ 186 w 346"/>
              <a:gd name="T53" fmla="*/ 52 h 346"/>
              <a:gd name="T54" fmla="*/ 198 w 346"/>
              <a:gd name="T55" fmla="*/ 48 h 346"/>
              <a:gd name="T56" fmla="*/ 219 w 346"/>
              <a:gd name="T57" fmla="*/ 70 h 346"/>
              <a:gd name="T58" fmla="*/ 192 w 346"/>
              <a:gd name="T59" fmla="*/ 98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346" h="346">
                <a:moveTo>
                  <a:pt x="173" y="0"/>
                </a:moveTo>
                <a:cubicBezTo>
                  <a:pt x="78" y="0"/>
                  <a:pt x="0" y="78"/>
                  <a:pt x="0" y="173"/>
                </a:cubicBezTo>
                <a:cubicBezTo>
                  <a:pt x="0" y="268"/>
                  <a:pt x="78" y="346"/>
                  <a:pt x="173" y="346"/>
                </a:cubicBezTo>
                <a:cubicBezTo>
                  <a:pt x="268" y="346"/>
                  <a:pt x="346" y="268"/>
                  <a:pt x="346" y="173"/>
                </a:cubicBezTo>
                <a:cubicBezTo>
                  <a:pt x="346" y="78"/>
                  <a:pt x="268" y="0"/>
                  <a:pt x="173" y="0"/>
                </a:cubicBezTo>
                <a:close/>
                <a:moveTo>
                  <a:pt x="201" y="247"/>
                </a:moveTo>
                <a:cubicBezTo>
                  <a:pt x="182" y="270"/>
                  <a:pt x="143" y="290"/>
                  <a:pt x="128" y="290"/>
                </a:cubicBezTo>
                <a:cubicBezTo>
                  <a:pt x="122" y="290"/>
                  <a:pt x="111" y="284"/>
                  <a:pt x="111" y="278"/>
                </a:cubicBezTo>
                <a:cubicBezTo>
                  <a:pt x="111" y="276"/>
                  <a:pt x="111" y="276"/>
                  <a:pt x="112" y="272"/>
                </a:cubicBezTo>
                <a:cubicBezTo>
                  <a:pt x="126" y="238"/>
                  <a:pt x="138" y="213"/>
                  <a:pt x="153" y="172"/>
                </a:cubicBezTo>
                <a:cubicBezTo>
                  <a:pt x="154" y="169"/>
                  <a:pt x="153" y="165"/>
                  <a:pt x="150" y="165"/>
                </a:cubicBezTo>
                <a:cubicBezTo>
                  <a:pt x="146" y="165"/>
                  <a:pt x="136" y="169"/>
                  <a:pt x="126" y="175"/>
                </a:cubicBezTo>
                <a:cubicBezTo>
                  <a:pt x="125" y="177"/>
                  <a:pt x="121" y="174"/>
                  <a:pt x="121" y="173"/>
                </a:cubicBezTo>
                <a:cubicBezTo>
                  <a:pt x="121" y="170"/>
                  <a:pt x="123" y="167"/>
                  <a:pt x="126" y="163"/>
                </a:cubicBezTo>
                <a:cubicBezTo>
                  <a:pt x="134" y="154"/>
                  <a:pt x="171" y="128"/>
                  <a:pt x="195" y="128"/>
                </a:cubicBezTo>
                <a:cubicBezTo>
                  <a:pt x="199" y="128"/>
                  <a:pt x="205" y="137"/>
                  <a:pt x="205" y="141"/>
                </a:cubicBezTo>
                <a:cubicBezTo>
                  <a:pt x="205" y="144"/>
                  <a:pt x="202" y="151"/>
                  <a:pt x="201" y="154"/>
                </a:cubicBezTo>
                <a:cubicBezTo>
                  <a:pt x="182" y="197"/>
                  <a:pt x="176" y="218"/>
                  <a:pt x="164" y="247"/>
                </a:cubicBezTo>
                <a:cubicBezTo>
                  <a:pt x="163" y="251"/>
                  <a:pt x="166" y="252"/>
                  <a:pt x="169" y="252"/>
                </a:cubicBezTo>
                <a:cubicBezTo>
                  <a:pt x="172" y="252"/>
                  <a:pt x="182" y="247"/>
                  <a:pt x="196" y="235"/>
                </a:cubicBezTo>
                <a:cubicBezTo>
                  <a:pt x="201" y="231"/>
                  <a:pt x="202" y="231"/>
                  <a:pt x="204" y="231"/>
                </a:cubicBezTo>
                <a:cubicBezTo>
                  <a:pt x="205" y="231"/>
                  <a:pt x="207" y="232"/>
                  <a:pt x="207" y="234"/>
                </a:cubicBezTo>
                <a:cubicBezTo>
                  <a:pt x="207" y="237"/>
                  <a:pt x="205" y="242"/>
                  <a:pt x="201" y="247"/>
                </a:cubicBezTo>
                <a:close/>
                <a:moveTo>
                  <a:pt x="192" y="98"/>
                </a:moveTo>
                <a:cubicBezTo>
                  <a:pt x="188" y="98"/>
                  <a:pt x="185" y="96"/>
                  <a:pt x="182" y="95"/>
                </a:cubicBezTo>
                <a:cubicBezTo>
                  <a:pt x="177" y="91"/>
                  <a:pt x="173" y="85"/>
                  <a:pt x="173" y="76"/>
                </a:cubicBezTo>
                <a:cubicBezTo>
                  <a:pt x="173" y="65"/>
                  <a:pt x="179" y="57"/>
                  <a:pt x="186" y="52"/>
                </a:cubicBezTo>
                <a:cubicBezTo>
                  <a:pt x="190" y="49"/>
                  <a:pt x="195" y="48"/>
                  <a:pt x="198" y="48"/>
                </a:cubicBezTo>
                <a:cubicBezTo>
                  <a:pt x="213" y="48"/>
                  <a:pt x="219" y="59"/>
                  <a:pt x="219" y="70"/>
                </a:cubicBezTo>
                <a:cubicBezTo>
                  <a:pt x="219" y="82"/>
                  <a:pt x="206" y="98"/>
                  <a:pt x="192" y="98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altLang="fr-FR"/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8813" y="5390607"/>
            <a:ext cx="2823188" cy="1467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819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 1 - bleu - simp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CC65BC7-BA9C-4B4D-8A0C-DACF8677C3B9}"/>
              </a:ext>
            </a:extLst>
          </p:cNvPr>
          <p:cNvSpPr/>
          <p:nvPr userDrawn="1"/>
        </p:nvSpPr>
        <p:spPr>
          <a:xfrm>
            <a:off x="0" y="0"/>
            <a:ext cx="312088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1D2ABBE-593F-4E51-9726-0AA69AEBF8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26696" y="3515748"/>
            <a:ext cx="5234609" cy="1775746"/>
          </a:xfrm>
          <a:noFill/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3200" b="1" spc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510BEE0-E4BF-497D-B531-BDC6BD807C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50695" y="1211670"/>
            <a:ext cx="2186610" cy="1956031"/>
          </a:xfrm>
        </p:spPr>
        <p:txBody>
          <a:bodyPr anchor="b">
            <a:noAutofit/>
          </a:bodyPr>
          <a:lstStyle>
            <a:lvl1pPr algn="ctr">
              <a:defRPr sz="13800" b="0">
                <a:solidFill>
                  <a:schemeClr val="accent3"/>
                </a:solidFill>
              </a:defRPr>
            </a:lvl1pPr>
          </a:lstStyle>
          <a:p>
            <a:r>
              <a:rPr lang="fr-FR" dirty="0"/>
              <a:t>00</a:t>
            </a:r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39C2AC0D-9561-42D0-B9FF-6DAC97C6AEE6}"/>
              </a:ext>
            </a:extLst>
          </p:cNvPr>
          <p:cNvCxnSpPr>
            <a:cxnSpLocks/>
          </p:cNvCxnSpPr>
          <p:nvPr userDrawn="1"/>
        </p:nvCxnSpPr>
        <p:spPr>
          <a:xfrm>
            <a:off x="8694000" y="3167701"/>
            <a:ext cx="900000" cy="0"/>
          </a:xfrm>
          <a:prstGeom prst="line">
            <a:avLst/>
          </a:prstGeom>
          <a:ln w="25400" cmpd="sng">
            <a:solidFill>
              <a:schemeClr val="accent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4084A635-A891-40A7-B183-9E3B8A1E04F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6858000"/>
          </a:xfrm>
          <a:solidFill>
            <a:schemeClr val="bg1">
              <a:lumMod val="7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0E850AAD-8380-40B3-A6BA-C558326BC17A}"/>
              </a:ext>
            </a:extLst>
          </p:cNvPr>
          <p:cNvGrpSpPr/>
          <p:nvPr userDrawn="1"/>
        </p:nvGrpSpPr>
        <p:grpSpPr>
          <a:xfrm>
            <a:off x="7929159" y="6391740"/>
            <a:ext cx="2429683" cy="165086"/>
            <a:chOff x="7929159" y="6391740"/>
            <a:chExt cx="2429683" cy="165086"/>
          </a:xfrm>
        </p:grpSpPr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786EA254-C30D-4380-A58E-B01D67F1B75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029109" y="6428239"/>
              <a:ext cx="87035" cy="92650"/>
            </a:xfrm>
            <a:custGeom>
              <a:avLst/>
              <a:gdLst>
                <a:gd name="T0" fmla="*/ 45 w 155"/>
                <a:gd name="T1" fmla="*/ 66 h 165"/>
                <a:gd name="T2" fmla="*/ 91 w 155"/>
                <a:gd name="T3" fmla="*/ 70 h 165"/>
                <a:gd name="T4" fmla="*/ 155 w 155"/>
                <a:gd name="T5" fmla="*/ 165 h 165"/>
                <a:gd name="T6" fmla="*/ 102 w 155"/>
                <a:gd name="T7" fmla="*/ 165 h 165"/>
                <a:gd name="T8" fmla="*/ 61 w 155"/>
                <a:gd name="T9" fmla="*/ 106 h 165"/>
                <a:gd name="T10" fmla="*/ 45 w 155"/>
                <a:gd name="T11" fmla="*/ 125 h 165"/>
                <a:gd name="T12" fmla="*/ 45 w 155"/>
                <a:gd name="T13" fmla="*/ 165 h 165"/>
                <a:gd name="T14" fmla="*/ 0 w 155"/>
                <a:gd name="T15" fmla="*/ 165 h 165"/>
                <a:gd name="T16" fmla="*/ 0 w 155"/>
                <a:gd name="T17" fmla="*/ 0 h 165"/>
                <a:gd name="T18" fmla="*/ 45 w 155"/>
                <a:gd name="T19" fmla="*/ 0 h 165"/>
                <a:gd name="T20" fmla="*/ 45 w 155"/>
                <a:gd name="T21" fmla="*/ 6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5" h="165">
                  <a:moveTo>
                    <a:pt x="45" y="66"/>
                  </a:moveTo>
                  <a:lnTo>
                    <a:pt x="91" y="70"/>
                  </a:lnTo>
                  <a:lnTo>
                    <a:pt x="155" y="165"/>
                  </a:lnTo>
                  <a:lnTo>
                    <a:pt x="102" y="165"/>
                  </a:lnTo>
                  <a:lnTo>
                    <a:pt x="61" y="106"/>
                  </a:lnTo>
                  <a:lnTo>
                    <a:pt x="45" y="125"/>
                  </a:lnTo>
                  <a:lnTo>
                    <a:pt x="45" y="165"/>
                  </a:lnTo>
                  <a:lnTo>
                    <a:pt x="0" y="165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66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6">
              <a:extLst>
                <a:ext uri="{FF2B5EF4-FFF2-40B4-BE49-F238E27FC236}">
                  <a16:creationId xmlns:a16="http://schemas.microsoft.com/office/drawing/2014/main" id="{AA371BF0-FCDA-4E98-914F-5CCBE841242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029109" y="6428239"/>
              <a:ext cx="87035" cy="92650"/>
            </a:xfrm>
            <a:custGeom>
              <a:avLst/>
              <a:gdLst>
                <a:gd name="T0" fmla="*/ 45 w 155"/>
                <a:gd name="T1" fmla="*/ 66 h 165"/>
                <a:gd name="T2" fmla="*/ 91 w 155"/>
                <a:gd name="T3" fmla="*/ 70 h 165"/>
                <a:gd name="T4" fmla="*/ 155 w 155"/>
                <a:gd name="T5" fmla="*/ 165 h 165"/>
                <a:gd name="T6" fmla="*/ 102 w 155"/>
                <a:gd name="T7" fmla="*/ 165 h 165"/>
                <a:gd name="T8" fmla="*/ 61 w 155"/>
                <a:gd name="T9" fmla="*/ 106 h 165"/>
                <a:gd name="T10" fmla="*/ 45 w 155"/>
                <a:gd name="T11" fmla="*/ 125 h 165"/>
                <a:gd name="T12" fmla="*/ 45 w 155"/>
                <a:gd name="T13" fmla="*/ 165 h 165"/>
                <a:gd name="T14" fmla="*/ 0 w 155"/>
                <a:gd name="T15" fmla="*/ 165 h 165"/>
                <a:gd name="T16" fmla="*/ 0 w 155"/>
                <a:gd name="T17" fmla="*/ 0 h 165"/>
                <a:gd name="T18" fmla="*/ 45 w 155"/>
                <a:gd name="T19" fmla="*/ 0 h 165"/>
                <a:gd name="T20" fmla="*/ 45 w 155"/>
                <a:gd name="T21" fmla="*/ 6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5" h="165">
                  <a:moveTo>
                    <a:pt x="45" y="66"/>
                  </a:moveTo>
                  <a:lnTo>
                    <a:pt x="91" y="70"/>
                  </a:lnTo>
                  <a:lnTo>
                    <a:pt x="155" y="165"/>
                  </a:lnTo>
                  <a:lnTo>
                    <a:pt x="102" y="165"/>
                  </a:lnTo>
                  <a:lnTo>
                    <a:pt x="61" y="106"/>
                  </a:lnTo>
                  <a:lnTo>
                    <a:pt x="45" y="125"/>
                  </a:lnTo>
                  <a:lnTo>
                    <a:pt x="45" y="165"/>
                  </a:lnTo>
                  <a:lnTo>
                    <a:pt x="0" y="165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6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id="{A4DC053E-9646-469F-ACB2-518CFE9FAE2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126813" y="6428239"/>
              <a:ext cx="71313" cy="92650"/>
            </a:xfrm>
            <a:custGeom>
              <a:avLst/>
              <a:gdLst>
                <a:gd name="T0" fmla="*/ 44 w 127"/>
                <a:gd name="T1" fmla="*/ 39 h 165"/>
                <a:gd name="T2" fmla="*/ 0 w 127"/>
                <a:gd name="T3" fmla="*/ 39 h 165"/>
                <a:gd name="T4" fmla="*/ 0 w 127"/>
                <a:gd name="T5" fmla="*/ 0 h 165"/>
                <a:gd name="T6" fmla="*/ 127 w 127"/>
                <a:gd name="T7" fmla="*/ 0 h 165"/>
                <a:gd name="T8" fmla="*/ 127 w 127"/>
                <a:gd name="T9" fmla="*/ 39 h 165"/>
                <a:gd name="T10" fmla="*/ 83 w 127"/>
                <a:gd name="T11" fmla="*/ 39 h 165"/>
                <a:gd name="T12" fmla="*/ 83 w 127"/>
                <a:gd name="T13" fmla="*/ 165 h 165"/>
                <a:gd name="T14" fmla="*/ 44 w 127"/>
                <a:gd name="T15" fmla="*/ 165 h 165"/>
                <a:gd name="T16" fmla="*/ 44 w 127"/>
                <a:gd name="T17" fmla="*/ 39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165">
                  <a:moveTo>
                    <a:pt x="44" y="39"/>
                  </a:moveTo>
                  <a:lnTo>
                    <a:pt x="0" y="39"/>
                  </a:lnTo>
                  <a:lnTo>
                    <a:pt x="0" y="0"/>
                  </a:lnTo>
                  <a:lnTo>
                    <a:pt x="127" y="0"/>
                  </a:lnTo>
                  <a:lnTo>
                    <a:pt x="127" y="39"/>
                  </a:lnTo>
                  <a:lnTo>
                    <a:pt x="83" y="39"/>
                  </a:lnTo>
                  <a:lnTo>
                    <a:pt x="83" y="165"/>
                  </a:lnTo>
                  <a:lnTo>
                    <a:pt x="44" y="165"/>
                  </a:lnTo>
                  <a:lnTo>
                    <a:pt x="44" y="39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8">
              <a:extLst>
                <a:ext uri="{FF2B5EF4-FFF2-40B4-BE49-F238E27FC236}">
                  <a16:creationId xmlns:a16="http://schemas.microsoft.com/office/drawing/2014/main" id="{BE5DE99F-08A0-4DB0-B318-69934010EFB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207110" y="6428239"/>
              <a:ext cx="85912" cy="91527"/>
            </a:xfrm>
            <a:custGeom>
              <a:avLst/>
              <a:gdLst>
                <a:gd name="T0" fmla="*/ 56 w 112"/>
                <a:gd name="T1" fmla="*/ 119 h 119"/>
                <a:gd name="T2" fmla="*/ 34 w 112"/>
                <a:gd name="T3" fmla="*/ 115 h 119"/>
                <a:gd name="T4" fmla="*/ 16 w 112"/>
                <a:gd name="T5" fmla="*/ 102 h 119"/>
                <a:gd name="T6" fmla="*/ 4 w 112"/>
                <a:gd name="T7" fmla="*/ 83 h 119"/>
                <a:gd name="T8" fmla="*/ 0 w 112"/>
                <a:gd name="T9" fmla="*/ 60 h 119"/>
                <a:gd name="T10" fmla="*/ 0 w 112"/>
                <a:gd name="T11" fmla="*/ 60 h 119"/>
                <a:gd name="T12" fmla="*/ 4 w 112"/>
                <a:gd name="T13" fmla="*/ 37 h 119"/>
                <a:gd name="T14" fmla="*/ 16 w 112"/>
                <a:gd name="T15" fmla="*/ 18 h 119"/>
                <a:gd name="T16" fmla="*/ 34 w 112"/>
                <a:gd name="T17" fmla="*/ 5 h 119"/>
                <a:gd name="T18" fmla="*/ 56 w 112"/>
                <a:gd name="T19" fmla="*/ 0 h 119"/>
                <a:gd name="T20" fmla="*/ 79 w 112"/>
                <a:gd name="T21" fmla="*/ 5 h 119"/>
                <a:gd name="T22" fmla="*/ 96 w 112"/>
                <a:gd name="T23" fmla="*/ 18 h 119"/>
                <a:gd name="T24" fmla="*/ 108 w 112"/>
                <a:gd name="T25" fmla="*/ 37 h 119"/>
                <a:gd name="T26" fmla="*/ 112 w 112"/>
                <a:gd name="T27" fmla="*/ 60 h 119"/>
                <a:gd name="T28" fmla="*/ 112 w 112"/>
                <a:gd name="T29" fmla="*/ 60 h 119"/>
                <a:gd name="T30" fmla="*/ 108 w 112"/>
                <a:gd name="T31" fmla="*/ 83 h 119"/>
                <a:gd name="T32" fmla="*/ 96 w 112"/>
                <a:gd name="T33" fmla="*/ 102 h 119"/>
                <a:gd name="T34" fmla="*/ 78 w 112"/>
                <a:gd name="T35" fmla="*/ 115 h 119"/>
                <a:gd name="T36" fmla="*/ 56 w 112"/>
                <a:gd name="T37" fmla="*/ 119 h 119"/>
                <a:gd name="T38" fmla="*/ 56 w 112"/>
                <a:gd name="T39" fmla="*/ 91 h 119"/>
                <a:gd name="T40" fmla="*/ 67 w 112"/>
                <a:gd name="T41" fmla="*/ 88 h 119"/>
                <a:gd name="T42" fmla="*/ 75 w 112"/>
                <a:gd name="T43" fmla="*/ 82 h 119"/>
                <a:gd name="T44" fmla="*/ 81 w 112"/>
                <a:gd name="T45" fmla="*/ 72 h 119"/>
                <a:gd name="T46" fmla="*/ 83 w 112"/>
                <a:gd name="T47" fmla="*/ 60 h 119"/>
                <a:gd name="T48" fmla="*/ 83 w 112"/>
                <a:gd name="T49" fmla="*/ 60 h 119"/>
                <a:gd name="T50" fmla="*/ 81 w 112"/>
                <a:gd name="T51" fmla="*/ 48 h 119"/>
                <a:gd name="T52" fmla="*/ 75 w 112"/>
                <a:gd name="T53" fmla="*/ 38 h 119"/>
                <a:gd name="T54" fmla="*/ 67 w 112"/>
                <a:gd name="T55" fmla="*/ 32 h 119"/>
                <a:gd name="T56" fmla="*/ 56 w 112"/>
                <a:gd name="T57" fmla="*/ 29 h 119"/>
                <a:gd name="T58" fmla="*/ 45 w 112"/>
                <a:gd name="T59" fmla="*/ 32 h 119"/>
                <a:gd name="T60" fmla="*/ 37 w 112"/>
                <a:gd name="T61" fmla="*/ 38 h 119"/>
                <a:gd name="T62" fmla="*/ 31 w 112"/>
                <a:gd name="T63" fmla="*/ 48 h 119"/>
                <a:gd name="T64" fmla="*/ 29 w 112"/>
                <a:gd name="T65" fmla="*/ 60 h 119"/>
                <a:gd name="T66" fmla="*/ 29 w 112"/>
                <a:gd name="T67" fmla="*/ 60 h 119"/>
                <a:gd name="T68" fmla="*/ 31 w 112"/>
                <a:gd name="T69" fmla="*/ 72 h 119"/>
                <a:gd name="T70" fmla="*/ 37 w 112"/>
                <a:gd name="T71" fmla="*/ 81 h 119"/>
                <a:gd name="T72" fmla="*/ 45 w 112"/>
                <a:gd name="T73" fmla="*/ 88 h 119"/>
                <a:gd name="T74" fmla="*/ 56 w 112"/>
                <a:gd name="T75" fmla="*/ 91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2" h="119">
                  <a:moveTo>
                    <a:pt x="56" y="119"/>
                  </a:moveTo>
                  <a:cubicBezTo>
                    <a:pt x="48" y="119"/>
                    <a:pt x="40" y="118"/>
                    <a:pt x="34" y="115"/>
                  </a:cubicBezTo>
                  <a:cubicBezTo>
                    <a:pt x="27" y="112"/>
                    <a:pt x="21" y="107"/>
                    <a:pt x="16" y="102"/>
                  </a:cubicBezTo>
                  <a:cubicBezTo>
                    <a:pt x="11" y="97"/>
                    <a:pt x="7" y="90"/>
                    <a:pt x="4" y="83"/>
                  </a:cubicBezTo>
                  <a:cubicBezTo>
                    <a:pt x="1" y="76"/>
                    <a:pt x="0" y="68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52"/>
                    <a:pt x="1" y="44"/>
                    <a:pt x="4" y="37"/>
                  </a:cubicBezTo>
                  <a:cubicBezTo>
                    <a:pt x="7" y="30"/>
                    <a:pt x="11" y="23"/>
                    <a:pt x="16" y="18"/>
                  </a:cubicBezTo>
                  <a:cubicBezTo>
                    <a:pt x="21" y="12"/>
                    <a:pt x="27" y="8"/>
                    <a:pt x="34" y="5"/>
                  </a:cubicBezTo>
                  <a:cubicBezTo>
                    <a:pt x="41" y="2"/>
                    <a:pt x="48" y="0"/>
                    <a:pt x="56" y="0"/>
                  </a:cubicBezTo>
                  <a:cubicBezTo>
                    <a:pt x="64" y="0"/>
                    <a:pt x="72" y="2"/>
                    <a:pt x="79" y="5"/>
                  </a:cubicBezTo>
                  <a:cubicBezTo>
                    <a:pt x="85" y="8"/>
                    <a:pt x="91" y="12"/>
                    <a:pt x="96" y="18"/>
                  </a:cubicBezTo>
                  <a:cubicBezTo>
                    <a:pt x="101" y="23"/>
                    <a:pt x="105" y="29"/>
                    <a:pt x="108" y="37"/>
                  </a:cubicBezTo>
                  <a:cubicBezTo>
                    <a:pt x="111" y="44"/>
                    <a:pt x="112" y="51"/>
                    <a:pt x="112" y="60"/>
                  </a:cubicBezTo>
                  <a:cubicBezTo>
                    <a:pt x="112" y="60"/>
                    <a:pt x="112" y="60"/>
                    <a:pt x="112" y="60"/>
                  </a:cubicBezTo>
                  <a:cubicBezTo>
                    <a:pt x="112" y="68"/>
                    <a:pt x="111" y="76"/>
                    <a:pt x="108" y="83"/>
                  </a:cubicBezTo>
                  <a:cubicBezTo>
                    <a:pt x="105" y="90"/>
                    <a:pt x="101" y="97"/>
                    <a:pt x="96" y="102"/>
                  </a:cubicBezTo>
                  <a:cubicBezTo>
                    <a:pt x="91" y="107"/>
                    <a:pt x="85" y="112"/>
                    <a:pt x="78" y="115"/>
                  </a:cubicBezTo>
                  <a:cubicBezTo>
                    <a:pt x="71" y="118"/>
                    <a:pt x="64" y="119"/>
                    <a:pt x="56" y="119"/>
                  </a:cubicBezTo>
                  <a:close/>
                  <a:moveTo>
                    <a:pt x="56" y="91"/>
                  </a:moveTo>
                  <a:cubicBezTo>
                    <a:pt x="60" y="91"/>
                    <a:pt x="64" y="90"/>
                    <a:pt x="67" y="88"/>
                  </a:cubicBezTo>
                  <a:cubicBezTo>
                    <a:pt x="70" y="87"/>
                    <a:pt x="73" y="85"/>
                    <a:pt x="75" y="82"/>
                  </a:cubicBezTo>
                  <a:cubicBezTo>
                    <a:pt x="78" y="79"/>
                    <a:pt x="80" y="76"/>
                    <a:pt x="81" y="72"/>
                  </a:cubicBezTo>
                  <a:cubicBezTo>
                    <a:pt x="82" y="68"/>
                    <a:pt x="83" y="64"/>
                    <a:pt x="83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56"/>
                    <a:pt x="82" y="52"/>
                    <a:pt x="81" y="48"/>
                  </a:cubicBezTo>
                  <a:cubicBezTo>
                    <a:pt x="80" y="44"/>
                    <a:pt x="78" y="41"/>
                    <a:pt x="75" y="38"/>
                  </a:cubicBezTo>
                  <a:cubicBezTo>
                    <a:pt x="73" y="36"/>
                    <a:pt x="70" y="33"/>
                    <a:pt x="67" y="32"/>
                  </a:cubicBezTo>
                  <a:cubicBezTo>
                    <a:pt x="63" y="30"/>
                    <a:pt x="60" y="29"/>
                    <a:pt x="56" y="29"/>
                  </a:cubicBezTo>
                  <a:cubicBezTo>
                    <a:pt x="52" y="29"/>
                    <a:pt x="48" y="30"/>
                    <a:pt x="45" y="32"/>
                  </a:cubicBezTo>
                  <a:cubicBezTo>
                    <a:pt x="42" y="33"/>
                    <a:pt x="39" y="35"/>
                    <a:pt x="37" y="38"/>
                  </a:cubicBezTo>
                  <a:cubicBezTo>
                    <a:pt x="34" y="41"/>
                    <a:pt x="33" y="44"/>
                    <a:pt x="31" y="48"/>
                  </a:cubicBezTo>
                  <a:cubicBezTo>
                    <a:pt x="30" y="52"/>
                    <a:pt x="29" y="55"/>
                    <a:pt x="29" y="60"/>
                  </a:cubicBezTo>
                  <a:cubicBezTo>
                    <a:pt x="29" y="60"/>
                    <a:pt x="29" y="60"/>
                    <a:pt x="29" y="60"/>
                  </a:cubicBezTo>
                  <a:cubicBezTo>
                    <a:pt x="29" y="64"/>
                    <a:pt x="30" y="68"/>
                    <a:pt x="31" y="72"/>
                  </a:cubicBezTo>
                  <a:cubicBezTo>
                    <a:pt x="33" y="75"/>
                    <a:pt x="34" y="79"/>
                    <a:pt x="37" y="81"/>
                  </a:cubicBezTo>
                  <a:cubicBezTo>
                    <a:pt x="39" y="84"/>
                    <a:pt x="42" y="87"/>
                    <a:pt x="45" y="88"/>
                  </a:cubicBezTo>
                  <a:cubicBezTo>
                    <a:pt x="49" y="90"/>
                    <a:pt x="52" y="91"/>
                    <a:pt x="56" y="91"/>
                  </a:cubicBez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Freeform 9">
              <a:extLst>
                <a:ext uri="{FF2B5EF4-FFF2-40B4-BE49-F238E27FC236}">
                  <a16:creationId xmlns:a16="http://schemas.microsoft.com/office/drawing/2014/main" id="{125C9FE3-FD54-48AB-85FF-63CB4C060E6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29159" y="6428239"/>
              <a:ext cx="87597" cy="92650"/>
            </a:xfrm>
            <a:custGeom>
              <a:avLst/>
              <a:gdLst>
                <a:gd name="T0" fmla="*/ 115 w 156"/>
                <a:gd name="T1" fmla="*/ 165 h 165"/>
                <a:gd name="T2" fmla="*/ 156 w 156"/>
                <a:gd name="T3" fmla="*/ 165 h 165"/>
                <a:gd name="T4" fmla="*/ 96 w 156"/>
                <a:gd name="T5" fmla="*/ 0 h 165"/>
                <a:gd name="T6" fmla="*/ 59 w 156"/>
                <a:gd name="T7" fmla="*/ 0 h 165"/>
                <a:gd name="T8" fmla="*/ 0 w 156"/>
                <a:gd name="T9" fmla="*/ 165 h 165"/>
                <a:gd name="T10" fmla="*/ 41 w 156"/>
                <a:gd name="T11" fmla="*/ 165 h 165"/>
                <a:gd name="T12" fmla="*/ 51 w 156"/>
                <a:gd name="T13" fmla="*/ 134 h 165"/>
                <a:gd name="T14" fmla="*/ 85 w 156"/>
                <a:gd name="T15" fmla="*/ 134 h 165"/>
                <a:gd name="T16" fmla="*/ 77 w 156"/>
                <a:gd name="T17" fmla="*/ 106 h 165"/>
                <a:gd name="T18" fmla="*/ 60 w 156"/>
                <a:gd name="T19" fmla="*/ 106 h 165"/>
                <a:gd name="T20" fmla="*/ 78 w 156"/>
                <a:gd name="T21" fmla="*/ 55 h 165"/>
                <a:gd name="T22" fmla="*/ 115 w 156"/>
                <a:gd name="T23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6" h="165">
                  <a:moveTo>
                    <a:pt x="115" y="165"/>
                  </a:moveTo>
                  <a:lnTo>
                    <a:pt x="156" y="165"/>
                  </a:lnTo>
                  <a:lnTo>
                    <a:pt x="96" y="0"/>
                  </a:lnTo>
                  <a:lnTo>
                    <a:pt x="59" y="0"/>
                  </a:lnTo>
                  <a:lnTo>
                    <a:pt x="0" y="165"/>
                  </a:lnTo>
                  <a:lnTo>
                    <a:pt x="41" y="165"/>
                  </a:lnTo>
                  <a:lnTo>
                    <a:pt x="51" y="134"/>
                  </a:lnTo>
                  <a:lnTo>
                    <a:pt x="85" y="134"/>
                  </a:lnTo>
                  <a:lnTo>
                    <a:pt x="77" y="106"/>
                  </a:lnTo>
                  <a:lnTo>
                    <a:pt x="60" y="106"/>
                  </a:lnTo>
                  <a:lnTo>
                    <a:pt x="78" y="55"/>
                  </a:lnTo>
                  <a:lnTo>
                    <a:pt x="115" y="165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Freeform 10">
              <a:extLst>
                <a:ext uri="{FF2B5EF4-FFF2-40B4-BE49-F238E27FC236}">
                  <a16:creationId xmlns:a16="http://schemas.microsoft.com/office/drawing/2014/main" id="{6B1311DF-3FCC-4C3A-80D0-52819880F47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029109" y="6428239"/>
              <a:ext cx="86474" cy="70190"/>
            </a:xfrm>
            <a:custGeom>
              <a:avLst/>
              <a:gdLst>
                <a:gd name="T0" fmla="*/ 45 w 154"/>
                <a:gd name="T1" fmla="*/ 66 h 125"/>
                <a:gd name="T2" fmla="*/ 0 w 154"/>
                <a:gd name="T3" fmla="*/ 6 h 125"/>
                <a:gd name="T4" fmla="*/ 0 w 154"/>
                <a:gd name="T5" fmla="*/ 64 h 125"/>
                <a:gd name="T6" fmla="*/ 45 w 154"/>
                <a:gd name="T7" fmla="*/ 125 h 125"/>
                <a:gd name="T8" fmla="*/ 154 w 154"/>
                <a:gd name="T9" fmla="*/ 0 h 125"/>
                <a:gd name="T10" fmla="*/ 100 w 154"/>
                <a:gd name="T11" fmla="*/ 1 h 125"/>
                <a:gd name="T12" fmla="*/ 45 w 154"/>
                <a:gd name="T13" fmla="*/ 66 h 125"/>
                <a:gd name="T14" fmla="*/ 42 w 154"/>
                <a:gd name="T15" fmla="*/ 64 h 125"/>
                <a:gd name="T16" fmla="*/ 42 w 154"/>
                <a:gd name="T17" fmla="*/ 6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25">
                  <a:moveTo>
                    <a:pt x="45" y="66"/>
                  </a:moveTo>
                  <a:lnTo>
                    <a:pt x="0" y="6"/>
                  </a:lnTo>
                  <a:lnTo>
                    <a:pt x="0" y="64"/>
                  </a:lnTo>
                  <a:lnTo>
                    <a:pt x="45" y="125"/>
                  </a:lnTo>
                  <a:lnTo>
                    <a:pt x="154" y="0"/>
                  </a:lnTo>
                  <a:lnTo>
                    <a:pt x="100" y="1"/>
                  </a:lnTo>
                  <a:lnTo>
                    <a:pt x="45" y="66"/>
                  </a:lnTo>
                  <a:close/>
                  <a:moveTo>
                    <a:pt x="42" y="64"/>
                  </a:moveTo>
                  <a:lnTo>
                    <a:pt x="42" y="6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" name="Freeform 11">
              <a:extLst>
                <a:ext uri="{FF2B5EF4-FFF2-40B4-BE49-F238E27FC236}">
                  <a16:creationId xmlns:a16="http://schemas.microsoft.com/office/drawing/2014/main" id="{47B7EB08-A8D7-4EB8-B611-4470AF42833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029109" y="6428239"/>
              <a:ext cx="86474" cy="70190"/>
            </a:xfrm>
            <a:custGeom>
              <a:avLst/>
              <a:gdLst>
                <a:gd name="T0" fmla="*/ 45 w 154"/>
                <a:gd name="T1" fmla="*/ 66 h 125"/>
                <a:gd name="T2" fmla="*/ 0 w 154"/>
                <a:gd name="T3" fmla="*/ 6 h 125"/>
                <a:gd name="T4" fmla="*/ 0 w 154"/>
                <a:gd name="T5" fmla="*/ 64 h 125"/>
                <a:gd name="T6" fmla="*/ 45 w 154"/>
                <a:gd name="T7" fmla="*/ 125 h 125"/>
                <a:gd name="T8" fmla="*/ 154 w 154"/>
                <a:gd name="T9" fmla="*/ 0 h 125"/>
                <a:gd name="T10" fmla="*/ 100 w 154"/>
                <a:gd name="T11" fmla="*/ 1 h 125"/>
                <a:gd name="T12" fmla="*/ 45 w 154"/>
                <a:gd name="T13" fmla="*/ 66 h 125"/>
                <a:gd name="T14" fmla="*/ 42 w 154"/>
                <a:gd name="T15" fmla="*/ 64 h 125"/>
                <a:gd name="T16" fmla="*/ 42 w 154"/>
                <a:gd name="T17" fmla="*/ 6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25">
                  <a:moveTo>
                    <a:pt x="45" y="66"/>
                  </a:moveTo>
                  <a:lnTo>
                    <a:pt x="0" y="6"/>
                  </a:lnTo>
                  <a:lnTo>
                    <a:pt x="0" y="64"/>
                  </a:lnTo>
                  <a:lnTo>
                    <a:pt x="45" y="125"/>
                  </a:lnTo>
                  <a:lnTo>
                    <a:pt x="154" y="0"/>
                  </a:lnTo>
                  <a:lnTo>
                    <a:pt x="100" y="1"/>
                  </a:lnTo>
                  <a:lnTo>
                    <a:pt x="45" y="66"/>
                  </a:lnTo>
                  <a:moveTo>
                    <a:pt x="42" y="64"/>
                  </a:moveTo>
                  <a:lnTo>
                    <a:pt x="42" y="6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Freeform 12">
              <a:extLst>
                <a:ext uri="{FF2B5EF4-FFF2-40B4-BE49-F238E27FC236}">
                  <a16:creationId xmlns:a16="http://schemas.microsoft.com/office/drawing/2014/main" id="{7D946263-E604-4BCE-9C48-6FCC06388D2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336820" y="6391740"/>
              <a:ext cx="93212" cy="165086"/>
            </a:xfrm>
            <a:custGeom>
              <a:avLst/>
              <a:gdLst>
                <a:gd name="T0" fmla="*/ 19 w 166"/>
                <a:gd name="T1" fmla="*/ 294 h 294"/>
                <a:gd name="T2" fmla="*/ 0 w 166"/>
                <a:gd name="T3" fmla="*/ 294 h 294"/>
                <a:gd name="T4" fmla="*/ 147 w 166"/>
                <a:gd name="T5" fmla="*/ 0 h 294"/>
                <a:gd name="T6" fmla="*/ 166 w 166"/>
                <a:gd name="T7" fmla="*/ 0 h 294"/>
                <a:gd name="T8" fmla="*/ 19 w 166"/>
                <a:gd name="T9" fmla="*/ 294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294">
                  <a:moveTo>
                    <a:pt x="19" y="294"/>
                  </a:moveTo>
                  <a:lnTo>
                    <a:pt x="0" y="294"/>
                  </a:lnTo>
                  <a:lnTo>
                    <a:pt x="147" y="0"/>
                  </a:lnTo>
                  <a:lnTo>
                    <a:pt x="166" y="0"/>
                  </a:lnTo>
                  <a:lnTo>
                    <a:pt x="19" y="294"/>
                  </a:lnTo>
                  <a:close/>
                </a:path>
              </a:pathLst>
            </a:custGeom>
            <a:solidFill>
              <a:srgbClr val="DA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13">
              <a:extLst>
                <a:ext uri="{FF2B5EF4-FFF2-40B4-BE49-F238E27FC236}">
                  <a16:creationId xmlns:a16="http://schemas.microsoft.com/office/drawing/2014/main" id="{16E46EE2-0B4F-4796-8C1E-A6EFC35159F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490676" y="6428239"/>
              <a:ext cx="53344" cy="91527"/>
            </a:xfrm>
            <a:custGeom>
              <a:avLst/>
              <a:gdLst>
                <a:gd name="T0" fmla="*/ 31 w 95"/>
                <a:gd name="T1" fmla="*/ 139 h 163"/>
                <a:gd name="T2" fmla="*/ 95 w 95"/>
                <a:gd name="T3" fmla="*/ 139 h 163"/>
                <a:gd name="T4" fmla="*/ 95 w 95"/>
                <a:gd name="T5" fmla="*/ 163 h 163"/>
                <a:gd name="T6" fmla="*/ 0 w 95"/>
                <a:gd name="T7" fmla="*/ 163 h 163"/>
                <a:gd name="T8" fmla="*/ 0 w 95"/>
                <a:gd name="T9" fmla="*/ 0 h 163"/>
                <a:gd name="T10" fmla="*/ 31 w 95"/>
                <a:gd name="T11" fmla="*/ 0 h 163"/>
                <a:gd name="T12" fmla="*/ 31 w 95"/>
                <a:gd name="T13" fmla="*/ 139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" h="163">
                  <a:moveTo>
                    <a:pt x="31" y="139"/>
                  </a:moveTo>
                  <a:lnTo>
                    <a:pt x="95" y="139"/>
                  </a:lnTo>
                  <a:lnTo>
                    <a:pt x="95" y="163"/>
                  </a:lnTo>
                  <a:lnTo>
                    <a:pt x="0" y="163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3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14">
              <a:extLst>
                <a:ext uri="{FF2B5EF4-FFF2-40B4-BE49-F238E27FC236}">
                  <a16:creationId xmlns:a16="http://schemas.microsoft.com/office/drawing/2014/main" id="{77F3E08B-7B51-4804-BD88-1439EBA7B79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541774" y="6422623"/>
              <a:ext cx="18530" cy="37060"/>
            </a:xfrm>
            <a:custGeom>
              <a:avLst/>
              <a:gdLst>
                <a:gd name="T0" fmla="*/ 18 w 24"/>
                <a:gd name="T1" fmla="*/ 0 h 48"/>
                <a:gd name="T2" fmla="*/ 22 w 24"/>
                <a:gd name="T3" fmla="*/ 10 h 48"/>
                <a:gd name="T4" fmla="*/ 24 w 24"/>
                <a:gd name="T5" fmla="*/ 19 h 48"/>
                <a:gd name="T6" fmla="*/ 20 w 24"/>
                <a:gd name="T7" fmla="*/ 34 h 48"/>
                <a:gd name="T8" fmla="*/ 8 w 24"/>
                <a:gd name="T9" fmla="*/ 48 h 48"/>
                <a:gd name="T10" fmla="*/ 1 w 24"/>
                <a:gd name="T11" fmla="*/ 44 h 48"/>
                <a:gd name="T12" fmla="*/ 0 w 24"/>
                <a:gd name="T13" fmla="*/ 43 h 48"/>
                <a:gd name="T14" fmla="*/ 0 w 24"/>
                <a:gd name="T15" fmla="*/ 42 h 48"/>
                <a:gd name="T16" fmla="*/ 1 w 24"/>
                <a:gd name="T17" fmla="*/ 39 h 48"/>
                <a:gd name="T18" fmla="*/ 3 w 24"/>
                <a:gd name="T19" fmla="*/ 36 h 48"/>
                <a:gd name="T20" fmla="*/ 5 w 24"/>
                <a:gd name="T21" fmla="*/ 33 h 48"/>
                <a:gd name="T22" fmla="*/ 7 w 24"/>
                <a:gd name="T23" fmla="*/ 29 h 48"/>
                <a:gd name="T24" fmla="*/ 8 w 24"/>
                <a:gd name="T25" fmla="*/ 24 h 48"/>
                <a:gd name="T26" fmla="*/ 7 w 24"/>
                <a:gd name="T27" fmla="*/ 18 h 48"/>
                <a:gd name="T28" fmla="*/ 4 w 24"/>
                <a:gd name="T29" fmla="*/ 11 h 48"/>
                <a:gd name="T30" fmla="*/ 3 w 24"/>
                <a:gd name="T31" fmla="*/ 9 h 48"/>
                <a:gd name="T32" fmla="*/ 6 w 24"/>
                <a:gd name="T33" fmla="*/ 5 h 48"/>
                <a:gd name="T34" fmla="*/ 18 w 24"/>
                <a:gd name="T3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" h="48">
                  <a:moveTo>
                    <a:pt x="18" y="0"/>
                  </a:moveTo>
                  <a:cubicBezTo>
                    <a:pt x="20" y="3"/>
                    <a:pt x="22" y="6"/>
                    <a:pt x="22" y="10"/>
                  </a:cubicBezTo>
                  <a:cubicBezTo>
                    <a:pt x="23" y="13"/>
                    <a:pt x="24" y="16"/>
                    <a:pt x="24" y="19"/>
                  </a:cubicBezTo>
                  <a:cubicBezTo>
                    <a:pt x="24" y="24"/>
                    <a:pt x="22" y="29"/>
                    <a:pt x="20" y="34"/>
                  </a:cubicBezTo>
                  <a:cubicBezTo>
                    <a:pt x="17" y="39"/>
                    <a:pt x="13" y="44"/>
                    <a:pt x="8" y="48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44"/>
                    <a:pt x="0" y="44"/>
                    <a:pt x="0" y="43"/>
                  </a:cubicBezTo>
                  <a:cubicBezTo>
                    <a:pt x="0" y="43"/>
                    <a:pt x="0" y="42"/>
                    <a:pt x="0" y="42"/>
                  </a:cubicBezTo>
                  <a:cubicBezTo>
                    <a:pt x="0" y="41"/>
                    <a:pt x="0" y="40"/>
                    <a:pt x="1" y="39"/>
                  </a:cubicBezTo>
                  <a:cubicBezTo>
                    <a:pt x="2" y="38"/>
                    <a:pt x="2" y="37"/>
                    <a:pt x="3" y="36"/>
                  </a:cubicBezTo>
                  <a:cubicBezTo>
                    <a:pt x="4" y="35"/>
                    <a:pt x="5" y="34"/>
                    <a:pt x="5" y="33"/>
                  </a:cubicBezTo>
                  <a:cubicBezTo>
                    <a:pt x="6" y="31"/>
                    <a:pt x="7" y="30"/>
                    <a:pt x="7" y="29"/>
                  </a:cubicBezTo>
                  <a:cubicBezTo>
                    <a:pt x="7" y="27"/>
                    <a:pt x="8" y="25"/>
                    <a:pt x="8" y="24"/>
                  </a:cubicBezTo>
                  <a:cubicBezTo>
                    <a:pt x="8" y="22"/>
                    <a:pt x="7" y="20"/>
                    <a:pt x="7" y="18"/>
                  </a:cubicBezTo>
                  <a:cubicBezTo>
                    <a:pt x="6" y="16"/>
                    <a:pt x="5" y="13"/>
                    <a:pt x="4" y="11"/>
                  </a:cubicBezTo>
                  <a:cubicBezTo>
                    <a:pt x="3" y="10"/>
                    <a:pt x="3" y="10"/>
                    <a:pt x="3" y="9"/>
                  </a:cubicBezTo>
                  <a:cubicBezTo>
                    <a:pt x="3" y="7"/>
                    <a:pt x="4" y="6"/>
                    <a:pt x="6" y="5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15">
              <a:extLst>
                <a:ext uri="{FF2B5EF4-FFF2-40B4-BE49-F238E27FC236}">
                  <a16:creationId xmlns:a16="http://schemas.microsoft.com/office/drawing/2014/main" id="{574841CA-8EE6-400A-9BCA-1446B32C7A9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579957" y="6425431"/>
              <a:ext cx="56713" cy="94335"/>
            </a:xfrm>
            <a:custGeom>
              <a:avLst/>
              <a:gdLst>
                <a:gd name="T0" fmla="*/ 0 w 74"/>
                <a:gd name="T1" fmla="*/ 122 h 122"/>
                <a:gd name="T2" fmla="*/ 0 w 74"/>
                <a:gd name="T3" fmla="*/ 0 h 122"/>
                <a:gd name="T4" fmla="*/ 21 w 74"/>
                <a:gd name="T5" fmla="*/ 0 h 122"/>
                <a:gd name="T6" fmla="*/ 21 w 74"/>
                <a:gd name="T7" fmla="*/ 47 h 122"/>
                <a:gd name="T8" fmla="*/ 32 w 74"/>
                <a:gd name="T9" fmla="*/ 39 h 122"/>
                <a:gd name="T10" fmla="*/ 45 w 74"/>
                <a:gd name="T11" fmla="*/ 37 h 122"/>
                <a:gd name="T12" fmla="*/ 58 w 74"/>
                <a:gd name="T13" fmla="*/ 39 h 122"/>
                <a:gd name="T14" fmla="*/ 66 w 74"/>
                <a:gd name="T15" fmla="*/ 45 h 122"/>
                <a:gd name="T16" fmla="*/ 72 w 74"/>
                <a:gd name="T17" fmla="*/ 55 h 122"/>
                <a:gd name="T18" fmla="*/ 74 w 74"/>
                <a:gd name="T19" fmla="*/ 68 h 122"/>
                <a:gd name="T20" fmla="*/ 74 w 74"/>
                <a:gd name="T21" fmla="*/ 122 h 122"/>
                <a:gd name="T22" fmla="*/ 53 w 74"/>
                <a:gd name="T23" fmla="*/ 122 h 122"/>
                <a:gd name="T24" fmla="*/ 53 w 74"/>
                <a:gd name="T25" fmla="*/ 68 h 122"/>
                <a:gd name="T26" fmla="*/ 50 w 74"/>
                <a:gd name="T27" fmla="*/ 56 h 122"/>
                <a:gd name="T28" fmla="*/ 39 w 74"/>
                <a:gd name="T29" fmla="*/ 52 h 122"/>
                <a:gd name="T30" fmla="*/ 29 w 74"/>
                <a:gd name="T31" fmla="*/ 55 h 122"/>
                <a:gd name="T32" fmla="*/ 21 w 74"/>
                <a:gd name="T33" fmla="*/ 61 h 122"/>
                <a:gd name="T34" fmla="*/ 21 w 74"/>
                <a:gd name="T35" fmla="*/ 122 h 122"/>
                <a:gd name="T36" fmla="*/ 0 w 74"/>
                <a:gd name="T37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4" h="122">
                  <a:moveTo>
                    <a:pt x="0" y="12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4" y="44"/>
                    <a:pt x="28" y="41"/>
                    <a:pt x="32" y="39"/>
                  </a:cubicBezTo>
                  <a:cubicBezTo>
                    <a:pt x="35" y="37"/>
                    <a:pt x="40" y="37"/>
                    <a:pt x="45" y="37"/>
                  </a:cubicBezTo>
                  <a:cubicBezTo>
                    <a:pt x="50" y="37"/>
                    <a:pt x="54" y="37"/>
                    <a:pt x="58" y="39"/>
                  </a:cubicBezTo>
                  <a:cubicBezTo>
                    <a:pt x="61" y="40"/>
                    <a:pt x="64" y="43"/>
                    <a:pt x="66" y="45"/>
                  </a:cubicBezTo>
                  <a:cubicBezTo>
                    <a:pt x="69" y="48"/>
                    <a:pt x="71" y="52"/>
                    <a:pt x="72" y="55"/>
                  </a:cubicBezTo>
                  <a:cubicBezTo>
                    <a:pt x="73" y="59"/>
                    <a:pt x="74" y="64"/>
                    <a:pt x="74" y="68"/>
                  </a:cubicBezTo>
                  <a:cubicBezTo>
                    <a:pt x="74" y="122"/>
                    <a:pt x="74" y="122"/>
                    <a:pt x="74" y="122"/>
                  </a:cubicBezTo>
                  <a:cubicBezTo>
                    <a:pt x="53" y="122"/>
                    <a:pt x="53" y="122"/>
                    <a:pt x="53" y="122"/>
                  </a:cubicBezTo>
                  <a:cubicBezTo>
                    <a:pt x="53" y="68"/>
                    <a:pt x="53" y="68"/>
                    <a:pt x="53" y="68"/>
                  </a:cubicBezTo>
                  <a:cubicBezTo>
                    <a:pt x="53" y="63"/>
                    <a:pt x="52" y="59"/>
                    <a:pt x="50" y="56"/>
                  </a:cubicBezTo>
                  <a:cubicBezTo>
                    <a:pt x="48" y="54"/>
                    <a:pt x="44" y="52"/>
                    <a:pt x="39" y="52"/>
                  </a:cubicBezTo>
                  <a:cubicBezTo>
                    <a:pt x="36" y="52"/>
                    <a:pt x="32" y="53"/>
                    <a:pt x="29" y="55"/>
                  </a:cubicBezTo>
                  <a:cubicBezTo>
                    <a:pt x="26" y="56"/>
                    <a:pt x="23" y="58"/>
                    <a:pt x="21" y="61"/>
                  </a:cubicBezTo>
                  <a:cubicBezTo>
                    <a:pt x="21" y="122"/>
                    <a:pt x="21" y="122"/>
                    <a:pt x="21" y="122"/>
                  </a:cubicBezTo>
                  <a:lnTo>
                    <a:pt x="0" y="12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16">
              <a:extLst>
                <a:ext uri="{FF2B5EF4-FFF2-40B4-BE49-F238E27FC236}">
                  <a16:creationId xmlns:a16="http://schemas.microsoft.com/office/drawing/2014/main" id="{C1FCA584-1C29-4DA6-91BC-81AFA9E3659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658008" y="6455191"/>
              <a:ext cx="56152" cy="6569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4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4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6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2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8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19" y="84"/>
                    <a:pt x="16" y="83"/>
                  </a:cubicBezTo>
                  <a:cubicBezTo>
                    <a:pt x="12" y="81"/>
                    <a:pt x="9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0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17">
              <a:extLst>
                <a:ext uri="{FF2B5EF4-FFF2-40B4-BE49-F238E27FC236}">
                  <a16:creationId xmlns:a16="http://schemas.microsoft.com/office/drawing/2014/main" id="{30B1D4B1-9E80-45AC-A434-DE75A30BCEB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738305" y="6454068"/>
              <a:ext cx="90404" cy="65697"/>
            </a:xfrm>
            <a:custGeom>
              <a:avLst/>
              <a:gdLst>
                <a:gd name="T0" fmla="*/ 0 w 118"/>
                <a:gd name="T1" fmla="*/ 85 h 85"/>
                <a:gd name="T2" fmla="*/ 0 w 118"/>
                <a:gd name="T3" fmla="*/ 1 h 85"/>
                <a:gd name="T4" fmla="*/ 12 w 118"/>
                <a:gd name="T5" fmla="*/ 1 h 85"/>
                <a:gd name="T6" fmla="*/ 17 w 118"/>
                <a:gd name="T7" fmla="*/ 5 h 85"/>
                <a:gd name="T8" fmla="*/ 18 w 118"/>
                <a:gd name="T9" fmla="*/ 11 h 85"/>
                <a:gd name="T10" fmla="*/ 23 w 118"/>
                <a:gd name="T11" fmla="*/ 6 h 85"/>
                <a:gd name="T12" fmla="*/ 28 w 118"/>
                <a:gd name="T13" fmla="*/ 3 h 85"/>
                <a:gd name="T14" fmla="*/ 34 w 118"/>
                <a:gd name="T15" fmla="*/ 0 h 85"/>
                <a:gd name="T16" fmla="*/ 41 w 118"/>
                <a:gd name="T17" fmla="*/ 0 h 85"/>
                <a:gd name="T18" fmla="*/ 54 w 118"/>
                <a:gd name="T19" fmla="*/ 4 h 85"/>
                <a:gd name="T20" fmla="*/ 62 w 118"/>
                <a:gd name="T21" fmla="*/ 15 h 85"/>
                <a:gd name="T22" fmla="*/ 67 w 118"/>
                <a:gd name="T23" fmla="*/ 8 h 85"/>
                <a:gd name="T24" fmla="*/ 73 w 118"/>
                <a:gd name="T25" fmla="*/ 3 h 85"/>
                <a:gd name="T26" fmla="*/ 81 w 118"/>
                <a:gd name="T27" fmla="*/ 0 h 85"/>
                <a:gd name="T28" fmla="*/ 89 w 118"/>
                <a:gd name="T29" fmla="*/ 0 h 85"/>
                <a:gd name="T30" fmla="*/ 101 w 118"/>
                <a:gd name="T31" fmla="*/ 2 h 85"/>
                <a:gd name="T32" fmla="*/ 110 w 118"/>
                <a:gd name="T33" fmla="*/ 8 h 85"/>
                <a:gd name="T34" fmla="*/ 116 w 118"/>
                <a:gd name="T35" fmla="*/ 18 h 85"/>
                <a:gd name="T36" fmla="*/ 118 w 118"/>
                <a:gd name="T37" fmla="*/ 31 h 85"/>
                <a:gd name="T38" fmla="*/ 118 w 118"/>
                <a:gd name="T39" fmla="*/ 85 h 85"/>
                <a:gd name="T40" fmla="*/ 97 w 118"/>
                <a:gd name="T41" fmla="*/ 85 h 85"/>
                <a:gd name="T42" fmla="*/ 97 w 118"/>
                <a:gd name="T43" fmla="*/ 31 h 85"/>
                <a:gd name="T44" fmla="*/ 94 w 118"/>
                <a:gd name="T45" fmla="*/ 19 h 85"/>
                <a:gd name="T46" fmla="*/ 84 w 118"/>
                <a:gd name="T47" fmla="*/ 15 h 85"/>
                <a:gd name="T48" fmla="*/ 78 w 118"/>
                <a:gd name="T49" fmla="*/ 16 h 85"/>
                <a:gd name="T50" fmla="*/ 73 w 118"/>
                <a:gd name="T51" fmla="*/ 19 h 85"/>
                <a:gd name="T52" fmla="*/ 70 w 118"/>
                <a:gd name="T53" fmla="*/ 24 h 85"/>
                <a:gd name="T54" fmla="*/ 69 w 118"/>
                <a:gd name="T55" fmla="*/ 31 h 85"/>
                <a:gd name="T56" fmla="*/ 69 w 118"/>
                <a:gd name="T57" fmla="*/ 85 h 85"/>
                <a:gd name="T58" fmla="*/ 49 w 118"/>
                <a:gd name="T59" fmla="*/ 85 h 85"/>
                <a:gd name="T60" fmla="*/ 49 w 118"/>
                <a:gd name="T61" fmla="*/ 31 h 85"/>
                <a:gd name="T62" fmla="*/ 45 w 118"/>
                <a:gd name="T63" fmla="*/ 19 h 85"/>
                <a:gd name="T64" fmla="*/ 35 w 118"/>
                <a:gd name="T65" fmla="*/ 15 h 85"/>
                <a:gd name="T66" fmla="*/ 27 w 118"/>
                <a:gd name="T67" fmla="*/ 17 h 85"/>
                <a:gd name="T68" fmla="*/ 20 w 118"/>
                <a:gd name="T69" fmla="*/ 23 h 85"/>
                <a:gd name="T70" fmla="*/ 20 w 118"/>
                <a:gd name="T71" fmla="*/ 85 h 85"/>
                <a:gd name="T72" fmla="*/ 0 w 118"/>
                <a:gd name="T73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8" h="85">
                  <a:moveTo>
                    <a:pt x="0" y="85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5" y="1"/>
                    <a:pt x="16" y="2"/>
                    <a:pt x="17" y="5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20" y="9"/>
                    <a:pt x="21" y="8"/>
                    <a:pt x="23" y="6"/>
                  </a:cubicBezTo>
                  <a:cubicBezTo>
                    <a:pt x="25" y="5"/>
                    <a:pt x="26" y="4"/>
                    <a:pt x="28" y="3"/>
                  </a:cubicBezTo>
                  <a:cubicBezTo>
                    <a:pt x="30" y="2"/>
                    <a:pt x="32" y="1"/>
                    <a:pt x="34" y="0"/>
                  </a:cubicBezTo>
                  <a:cubicBezTo>
                    <a:pt x="36" y="0"/>
                    <a:pt x="39" y="0"/>
                    <a:pt x="41" y="0"/>
                  </a:cubicBezTo>
                  <a:cubicBezTo>
                    <a:pt x="46" y="0"/>
                    <a:pt x="51" y="1"/>
                    <a:pt x="54" y="4"/>
                  </a:cubicBezTo>
                  <a:cubicBezTo>
                    <a:pt x="58" y="7"/>
                    <a:pt x="60" y="10"/>
                    <a:pt x="62" y="15"/>
                  </a:cubicBezTo>
                  <a:cubicBezTo>
                    <a:pt x="63" y="12"/>
                    <a:pt x="65" y="10"/>
                    <a:pt x="67" y="8"/>
                  </a:cubicBezTo>
                  <a:cubicBezTo>
                    <a:pt x="69" y="6"/>
                    <a:pt x="71" y="4"/>
                    <a:pt x="73" y="3"/>
                  </a:cubicBezTo>
                  <a:cubicBezTo>
                    <a:pt x="76" y="2"/>
                    <a:pt x="78" y="1"/>
                    <a:pt x="81" y="0"/>
                  </a:cubicBezTo>
                  <a:cubicBezTo>
                    <a:pt x="83" y="0"/>
                    <a:pt x="86" y="0"/>
                    <a:pt x="89" y="0"/>
                  </a:cubicBezTo>
                  <a:cubicBezTo>
                    <a:pt x="93" y="0"/>
                    <a:pt x="97" y="0"/>
                    <a:pt x="101" y="2"/>
                  </a:cubicBezTo>
                  <a:cubicBezTo>
                    <a:pt x="105" y="3"/>
                    <a:pt x="108" y="5"/>
                    <a:pt x="110" y="8"/>
                  </a:cubicBezTo>
                  <a:cubicBezTo>
                    <a:pt x="113" y="11"/>
                    <a:pt x="115" y="14"/>
                    <a:pt x="116" y="18"/>
                  </a:cubicBezTo>
                  <a:cubicBezTo>
                    <a:pt x="117" y="22"/>
                    <a:pt x="118" y="26"/>
                    <a:pt x="118" y="31"/>
                  </a:cubicBezTo>
                  <a:cubicBezTo>
                    <a:pt x="118" y="85"/>
                    <a:pt x="118" y="85"/>
                    <a:pt x="118" y="85"/>
                  </a:cubicBezTo>
                  <a:cubicBezTo>
                    <a:pt x="97" y="85"/>
                    <a:pt x="97" y="85"/>
                    <a:pt x="97" y="85"/>
                  </a:cubicBezTo>
                  <a:cubicBezTo>
                    <a:pt x="97" y="31"/>
                    <a:pt x="97" y="31"/>
                    <a:pt x="97" y="31"/>
                  </a:cubicBezTo>
                  <a:cubicBezTo>
                    <a:pt x="97" y="26"/>
                    <a:pt x="96" y="22"/>
                    <a:pt x="94" y="19"/>
                  </a:cubicBezTo>
                  <a:cubicBezTo>
                    <a:pt x="92" y="17"/>
                    <a:pt x="88" y="15"/>
                    <a:pt x="84" y="15"/>
                  </a:cubicBezTo>
                  <a:cubicBezTo>
                    <a:pt x="82" y="15"/>
                    <a:pt x="80" y="16"/>
                    <a:pt x="78" y="16"/>
                  </a:cubicBezTo>
                  <a:cubicBezTo>
                    <a:pt x="76" y="17"/>
                    <a:pt x="75" y="18"/>
                    <a:pt x="73" y="19"/>
                  </a:cubicBezTo>
                  <a:cubicBezTo>
                    <a:pt x="72" y="21"/>
                    <a:pt x="71" y="22"/>
                    <a:pt x="70" y="24"/>
                  </a:cubicBezTo>
                  <a:cubicBezTo>
                    <a:pt x="69" y="26"/>
                    <a:pt x="69" y="29"/>
                    <a:pt x="69" y="31"/>
                  </a:cubicBezTo>
                  <a:cubicBezTo>
                    <a:pt x="69" y="85"/>
                    <a:pt x="69" y="85"/>
                    <a:pt x="69" y="85"/>
                  </a:cubicBezTo>
                  <a:cubicBezTo>
                    <a:pt x="49" y="85"/>
                    <a:pt x="49" y="85"/>
                    <a:pt x="49" y="85"/>
                  </a:cubicBezTo>
                  <a:cubicBezTo>
                    <a:pt x="49" y="31"/>
                    <a:pt x="49" y="31"/>
                    <a:pt x="49" y="31"/>
                  </a:cubicBezTo>
                  <a:cubicBezTo>
                    <a:pt x="49" y="26"/>
                    <a:pt x="47" y="22"/>
                    <a:pt x="45" y="19"/>
                  </a:cubicBezTo>
                  <a:cubicBezTo>
                    <a:pt x="43" y="17"/>
                    <a:pt x="40" y="15"/>
                    <a:pt x="35" y="15"/>
                  </a:cubicBezTo>
                  <a:cubicBezTo>
                    <a:pt x="32" y="15"/>
                    <a:pt x="29" y="16"/>
                    <a:pt x="27" y="17"/>
                  </a:cubicBezTo>
                  <a:cubicBezTo>
                    <a:pt x="24" y="19"/>
                    <a:pt x="22" y="21"/>
                    <a:pt x="20" y="23"/>
                  </a:cubicBezTo>
                  <a:cubicBezTo>
                    <a:pt x="20" y="85"/>
                    <a:pt x="20" y="85"/>
                    <a:pt x="20" y="85"/>
                  </a:cubicBezTo>
                  <a:lnTo>
                    <a:pt x="0" y="8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" name="Freeform 18">
              <a:extLst>
                <a:ext uri="{FF2B5EF4-FFF2-40B4-BE49-F238E27FC236}">
                  <a16:creationId xmlns:a16="http://schemas.microsoft.com/office/drawing/2014/main" id="{2EB3CCBE-1009-47AE-AA94-96A2A51913E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847800" y="6453507"/>
              <a:ext cx="53906" cy="67382"/>
            </a:xfrm>
            <a:custGeom>
              <a:avLst/>
              <a:gdLst>
                <a:gd name="T0" fmla="*/ 70 w 70"/>
                <a:gd name="T1" fmla="*/ 86 h 87"/>
                <a:gd name="T2" fmla="*/ 61 w 70"/>
                <a:gd name="T3" fmla="*/ 86 h 87"/>
                <a:gd name="T4" fmla="*/ 57 w 70"/>
                <a:gd name="T5" fmla="*/ 85 h 87"/>
                <a:gd name="T6" fmla="*/ 54 w 70"/>
                <a:gd name="T7" fmla="*/ 82 h 87"/>
                <a:gd name="T8" fmla="*/ 53 w 70"/>
                <a:gd name="T9" fmla="*/ 76 h 87"/>
                <a:gd name="T10" fmla="*/ 46 w 70"/>
                <a:gd name="T11" fmla="*/ 81 h 87"/>
                <a:gd name="T12" fmla="*/ 40 w 70"/>
                <a:gd name="T13" fmla="*/ 84 h 87"/>
                <a:gd name="T14" fmla="*/ 33 w 70"/>
                <a:gd name="T15" fmla="*/ 87 h 87"/>
                <a:gd name="T16" fmla="*/ 25 w 70"/>
                <a:gd name="T17" fmla="*/ 87 h 87"/>
                <a:gd name="T18" fmla="*/ 15 w 70"/>
                <a:gd name="T19" fmla="*/ 86 h 87"/>
                <a:gd name="T20" fmla="*/ 7 w 70"/>
                <a:gd name="T21" fmla="*/ 82 h 87"/>
                <a:gd name="T22" fmla="*/ 2 w 70"/>
                <a:gd name="T23" fmla="*/ 74 h 87"/>
                <a:gd name="T24" fmla="*/ 0 w 70"/>
                <a:gd name="T25" fmla="*/ 64 h 87"/>
                <a:gd name="T26" fmla="*/ 3 w 70"/>
                <a:gd name="T27" fmla="*/ 55 h 87"/>
                <a:gd name="T28" fmla="*/ 11 w 70"/>
                <a:gd name="T29" fmla="*/ 47 h 87"/>
                <a:gd name="T30" fmla="*/ 27 w 70"/>
                <a:gd name="T31" fmla="*/ 40 h 87"/>
                <a:gd name="T32" fmla="*/ 51 w 70"/>
                <a:gd name="T33" fmla="*/ 38 h 87"/>
                <a:gd name="T34" fmla="*/ 51 w 70"/>
                <a:gd name="T35" fmla="*/ 33 h 87"/>
                <a:gd name="T36" fmla="*/ 47 w 70"/>
                <a:gd name="T37" fmla="*/ 20 h 87"/>
                <a:gd name="T38" fmla="*/ 37 w 70"/>
                <a:gd name="T39" fmla="*/ 16 h 87"/>
                <a:gd name="T40" fmla="*/ 29 w 70"/>
                <a:gd name="T41" fmla="*/ 17 h 87"/>
                <a:gd name="T42" fmla="*/ 23 w 70"/>
                <a:gd name="T43" fmla="*/ 20 h 87"/>
                <a:gd name="T44" fmla="*/ 18 w 70"/>
                <a:gd name="T45" fmla="*/ 23 h 87"/>
                <a:gd name="T46" fmla="*/ 14 w 70"/>
                <a:gd name="T47" fmla="*/ 24 h 87"/>
                <a:gd name="T48" fmla="*/ 10 w 70"/>
                <a:gd name="T49" fmla="*/ 23 h 87"/>
                <a:gd name="T50" fmla="*/ 8 w 70"/>
                <a:gd name="T51" fmla="*/ 20 h 87"/>
                <a:gd name="T52" fmla="*/ 4 w 70"/>
                <a:gd name="T53" fmla="*/ 14 h 87"/>
                <a:gd name="T54" fmla="*/ 39 w 70"/>
                <a:gd name="T55" fmla="*/ 0 h 87"/>
                <a:gd name="T56" fmla="*/ 52 w 70"/>
                <a:gd name="T57" fmla="*/ 3 h 87"/>
                <a:gd name="T58" fmla="*/ 62 w 70"/>
                <a:gd name="T59" fmla="*/ 9 h 87"/>
                <a:gd name="T60" fmla="*/ 68 w 70"/>
                <a:gd name="T61" fmla="*/ 20 h 87"/>
                <a:gd name="T62" fmla="*/ 70 w 70"/>
                <a:gd name="T63" fmla="*/ 33 h 87"/>
                <a:gd name="T64" fmla="*/ 70 w 70"/>
                <a:gd name="T65" fmla="*/ 86 h 87"/>
                <a:gd name="T66" fmla="*/ 31 w 70"/>
                <a:gd name="T67" fmla="*/ 73 h 87"/>
                <a:gd name="T68" fmla="*/ 37 w 70"/>
                <a:gd name="T69" fmla="*/ 73 h 87"/>
                <a:gd name="T70" fmla="*/ 42 w 70"/>
                <a:gd name="T71" fmla="*/ 71 h 87"/>
                <a:gd name="T72" fmla="*/ 46 w 70"/>
                <a:gd name="T73" fmla="*/ 68 h 87"/>
                <a:gd name="T74" fmla="*/ 51 w 70"/>
                <a:gd name="T75" fmla="*/ 64 h 87"/>
                <a:gd name="T76" fmla="*/ 51 w 70"/>
                <a:gd name="T77" fmla="*/ 50 h 87"/>
                <a:gd name="T78" fmla="*/ 36 w 70"/>
                <a:gd name="T79" fmla="*/ 51 h 87"/>
                <a:gd name="T80" fmla="*/ 26 w 70"/>
                <a:gd name="T81" fmla="*/ 54 h 87"/>
                <a:gd name="T82" fmla="*/ 21 w 70"/>
                <a:gd name="T83" fmla="*/ 58 h 87"/>
                <a:gd name="T84" fmla="*/ 20 w 70"/>
                <a:gd name="T85" fmla="*/ 63 h 87"/>
                <a:gd name="T86" fmla="*/ 23 w 70"/>
                <a:gd name="T87" fmla="*/ 71 h 87"/>
                <a:gd name="T88" fmla="*/ 31 w 70"/>
                <a:gd name="T89" fmla="*/ 7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0" h="87">
                  <a:moveTo>
                    <a:pt x="70" y="86"/>
                  </a:moveTo>
                  <a:cubicBezTo>
                    <a:pt x="61" y="86"/>
                    <a:pt x="61" y="86"/>
                    <a:pt x="61" y="86"/>
                  </a:cubicBezTo>
                  <a:cubicBezTo>
                    <a:pt x="59" y="86"/>
                    <a:pt x="58" y="86"/>
                    <a:pt x="57" y="85"/>
                  </a:cubicBezTo>
                  <a:cubicBezTo>
                    <a:pt x="56" y="85"/>
                    <a:pt x="55" y="83"/>
                    <a:pt x="54" y="82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50" y="78"/>
                    <a:pt x="48" y="79"/>
                    <a:pt x="46" y="81"/>
                  </a:cubicBezTo>
                  <a:cubicBezTo>
                    <a:pt x="44" y="82"/>
                    <a:pt x="42" y="83"/>
                    <a:pt x="40" y="84"/>
                  </a:cubicBezTo>
                  <a:cubicBezTo>
                    <a:pt x="38" y="85"/>
                    <a:pt x="35" y="86"/>
                    <a:pt x="33" y="87"/>
                  </a:cubicBezTo>
                  <a:cubicBezTo>
                    <a:pt x="30" y="87"/>
                    <a:pt x="28" y="87"/>
                    <a:pt x="25" y="87"/>
                  </a:cubicBezTo>
                  <a:cubicBezTo>
                    <a:pt x="21" y="87"/>
                    <a:pt x="18" y="87"/>
                    <a:pt x="15" y="86"/>
                  </a:cubicBezTo>
                  <a:cubicBezTo>
                    <a:pt x="12" y="85"/>
                    <a:pt x="9" y="83"/>
                    <a:pt x="7" y="82"/>
                  </a:cubicBezTo>
                  <a:cubicBezTo>
                    <a:pt x="5" y="80"/>
                    <a:pt x="3" y="77"/>
                    <a:pt x="2" y="74"/>
                  </a:cubicBezTo>
                  <a:cubicBezTo>
                    <a:pt x="1" y="71"/>
                    <a:pt x="0" y="68"/>
                    <a:pt x="0" y="64"/>
                  </a:cubicBezTo>
                  <a:cubicBezTo>
                    <a:pt x="0" y="61"/>
                    <a:pt x="1" y="58"/>
                    <a:pt x="3" y="55"/>
                  </a:cubicBezTo>
                  <a:cubicBezTo>
                    <a:pt x="4" y="52"/>
                    <a:pt x="7" y="49"/>
                    <a:pt x="11" y="47"/>
                  </a:cubicBezTo>
                  <a:cubicBezTo>
                    <a:pt x="15" y="44"/>
                    <a:pt x="20" y="42"/>
                    <a:pt x="27" y="40"/>
                  </a:cubicBezTo>
                  <a:cubicBezTo>
                    <a:pt x="33" y="39"/>
                    <a:pt x="41" y="38"/>
                    <a:pt x="51" y="38"/>
                  </a:cubicBezTo>
                  <a:cubicBezTo>
                    <a:pt x="51" y="33"/>
                    <a:pt x="51" y="33"/>
                    <a:pt x="51" y="33"/>
                  </a:cubicBezTo>
                  <a:cubicBezTo>
                    <a:pt x="51" y="27"/>
                    <a:pt x="49" y="23"/>
                    <a:pt x="47" y="20"/>
                  </a:cubicBezTo>
                  <a:cubicBezTo>
                    <a:pt x="45" y="18"/>
                    <a:pt x="41" y="16"/>
                    <a:pt x="37" y="16"/>
                  </a:cubicBezTo>
                  <a:cubicBezTo>
                    <a:pt x="33" y="16"/>
                    <a:pt x="31" y="17"/>
                    <a:pt x="29" y="17"/>
                  </a:cubicBezTo>
                  <a:cubicBezTo>
                    <a:pt x="26" y="18"/>
                    <a:pt x="24" y="19"/>
                    <a:pt x="23" y="20"/>
                  </a:cubicBezTo>
                  <a:cubicBezTo>
                    <a:pt x="21" y="21"/>
                    <a:pt x="20" y="22"/>
                    <a:pt x="18" y="23"/>
                  </a:cubicBezTo>
                  <a:cubicBezTo>
                    <a:pt x="17" y="23"/>
                    <a:pt x="15" y="24"/>
                    <a:pt x="14" y="24"/>
                  </a:cubicBezTo>
                  <a:cubicBezTo>
                    <a:pt x="12" y="24"/>
                    <a:pt x="11" y="23"/>
                    <a:pt x="10" y="23"/>
                  </a:cubicBezTo>
                  <a:cubicBezTo>
                    <a:pt x="9" y="22"/>
                    <a:pt x="9" y="21"/>
                    <a:pt x="8" y="20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4" y="5"/>
                    <a:pt x="26" y="0"/>
                    <a:pt x="39" y="0"/>
                  </a:cubicBezTo>
                  <a:cubicBezTo>
                    <a:pt x="44" y="0"/>
                    <a:pt x="49" y="1"/>
                    <a:pt x="52" y="3"/>
                  </a:cubicBezTo>
                  <a:cubicBezTo>
                    <a:pt x="56" y="4"/>
                    <a:pt x="60" y="7"/>
                    <a:pt x="62" y="9"/>
                  </a:cubicBezTo>
                  <a:cubicBezTo>
                    <a:pt x="65" y="12"/>
                    <a:pt x="67" y="16"/>
                    <a:pt x="68" y="20"/>
                  </a:cubicBezTo>
                  <a:cubicBezTo>
                    <a:pt x="70" y="24"/>
                    <a:pt x="70" y="28"/>
                    <a:pt x="70" y="33"/>
                  </a:cubicBezTo>
                  <a:lnTo>
                    <a:pt x="70" y="86"/>
                  </a:lnTo>
                  <a:close/>
                  <a:moveTo>
                    <a:pt x="31" y="73"/>
                  </a:moveTo>
                  <a:cubicBezTo>
                    <a:pt x="33" y="73"/>
                    <a:pt x="35" y="73"/>
                    <a:pt x="37" y="73"/>
                  </a:cubicBezTo>
                  <a:cubicBezTo>
                    <a:pt x="39" y="72"/>
                    <a:pt x="40" y="72"/>
                    <a:pt x="42" y="71"/>
                  </a:cubicBezTo>
                  <a:cubicBezTo>
                    <a:pt x="43" y="70"/>
                    <a:pt x="45" y="69"/>
                    <a:pt x="46" y="68"/>
                  </a:cubicBezTo>
                  <a:cubicBezTo>
                    <a:pt x="48" y="67"/>
                    <a:pt x="49" y="66"/>
                    <a:pt x="51" y="64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45" y="50"/>
                    <a:pt x="40" y="51"/>
                    <a:pt x="36" y="51"/>
                  </a:cubicBezTo>
                  <a:cubicBezTo>
                    <a:pt x="32" y="52"/>
                    <a:pt x="29" y="53"/>
                    <a:pt x="26" y="54"/>
                  </a:cubicBezTo>
                  <a:cubicBezTo>
                    <a:pt x="24" y="55"/>
                    <a:pt x="22" y="57"/>
                    <a:pt x="21" y="58"/>
                  </a:cubicBezTo>
                  <a:cubicBezTo>
                    <a:pt x="20" y="60"/>
                    <a:pt x="20" y="62"/>
                    <a:pt x="20" y="63"/>
                  </a:cubicBezTo>
                  <a:cubicBezTo>
                    <a:pt x="20" y="67"/>
                    <a:pt x="21" y="69"/>
                    <a:pt x="23" y="71"/>
                  </a:cubicBezTo>
                  <a:cubicBezTo>
                    <a:pt x="25" y="73"/>
                    <a:pt x="28" y="73"/>
                    <a:pt x="31" y="7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" name="Freeform 19">
              <a:extLst>
                <a:ext uri="{FF2B5EF4-FFF2-40B4-BE49-F238E27FC236}">
                  <a16:creationId xmlns:a16="http://schemas.microsoft.com/office/drawing/2014/main" id="{32A23468-CF3D-400E-A1FE-F612FF4B3C7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923605" y="6425431"/>
              <a:ext cx="20215" cy="94335"/>
            </a:xfrm>
            <a:custGeom>
              <a:avLst/>
              <a:gdLst>
                <a:gd name="T0" fmla="*/ 26 w 26"/>
                <a:gd name="T1" fmla="*/ 13 h 122"/>
                <a:gd name="T2" fmla="*/ 25 w 26"/>
                <a:gd name="T3" fmla="*/ 18 h 122"/>
                <a:gd name="T4" fmla="*/ 22 w 26"/>
                <a:gd name="T5" fmla="*/ 22 h 122"/>
                <a:gd name="T6" fmla="*/ 18 w 26"/>
                <a:gd name="T7" fmla="*/ 25 h 122"/>
                <a:gd name="T8" fmla="*/ 13 w 26"/>
                <a:gd name="T9" fmla="*/ 26 h 122"/>
                <a:gd name="T10" fmla="*/ 8 w 26"/>
                <a:gd name="T11" fmla="*/ 25 h 122"/>
                <a:gd name="T12" fmla="*/ 4 w 26"/>
                <a:gd name="T13" fmla="*/ 22 h 122"/>
                <a:gd name="T14" fmla="*/ 1 w 26"/>
                <a:gd name="T15" fmla="*/ 18 h 122"/>
                <a:gd name="T16" fmla="*/ 0 w 26"/>
                <a:gd name="T17" fmla="*/ 13 h 122"/>
                <a:gd name="T18" fmla="*/ 1 w 26"/>
                <a:gd name="T19" fmla="*/ 8 h 122"/>
                <a:gd name="T20" fmla="*/ 4 w 26"/>
                <a:gd name="T21" fmla="*/ 4 h 122"/>
                <a:gd name="T22" fmla="*/ 8 w 26"/>
                <a:gd name="T23" fmla="*/ 1 h 122"/>
                <a:gd name="T24" fmla="*/ 13 w 26"/>
                <a:gd name="T25" fmla="*/ 0 h 122"/>
                <a:gd name="T26" fmla="*/ 18 w 26"/>
                <a:gd name="T27" fmla="*/ 1 h 122"/>
                <a:gd name="T28" fmla="*/ 22 w 26"/>
                <a:gd name="T29" fmla="*/ 4 h 122"/>
                <a:gd name="T30" fmla="*/ 25 w 26"/>
                <a:gd name="T31" fmla="*/ 8 h 122"/>
                <a:gd name="T32" fmla="*/ 26 w 26"/>
                <a:gd name="T33" fmla="*/ 13 h 122"/>
                <a:gd name="T34" fmla="*/ 23 w 26"/>
                <a:gd name="T35" fmla="*/ 38 h 122"/>
                <a:gd name="T36" fmla="*/ 23 w 26"/>
                <a:gd name="T37" fmla="*/ 122 h 122"/>
                <a:gd name="T38" fmla="*/ 3 w 26"/>
                <a:gd name="T39" fmla="*/ 122 h 122"/>
                <a:gd name="T40" fmla="*/ 3 w 26"/>
                <a:gd name="T41" fmla="*/ 38 h 122"/>
                <a:gd name="T42" fmla="*/ 23 w 26"/>
                <a:gd name="T43" fmla="*/ 3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122">
                  <a:moveTo>
                    <a:pt x="26" y="13"/>
                  </a:moveTo>
                  <a:cubicBezTo>
                    <a:pt x="26" y="15"/>
                    <a:pt x="25" y="17"/>
                    <a:pt x="25" y="18"/>
                  </a:cubicBezTo>
                  <a:cubicBezTo>
                    <a:pt x="24" y="20"/>
                    <a:pt x="23" y="21"/>
                    <a:pt x="22" y="22"/>
                  </a:cubicBezTo>
                  <a:cubicBezTo>
                    <a:pt x="21" y="23"/>
                    <a:pt x="19" y="24"/>
                    <a:pt x="18" y="25"/>
                  </a:cubicBezTo>
                  <a:cubicBezTo>
                    <a:pt x="16" y="26"/>
                    <a:pt x="14" y="26"/>
                    <a:pt x="13" y="26"/>
                  </a:cubicBezTo>
                  <a:cubicBezTo>
                    <a:pt x="11" y="26"/>
                    <a:pt x="9" y="26"/>
                    <a:pt x="8" y="25"/>
                  </a:cubicBezTo>
                  <a:cubicBezTo>
                    <a:pt x="6" y="24"/>
                    <a:pt x="5" y="23"/>
                    <a:pt x="4" y="22"/>
                  </a:cubicBezTo>
                  <a:cubicBezTo>
                    <a:pt x="3" y="21"/>
                    <a:pt x="2" y="20"/>
                    <a:pt x="1" y="18"/>
                  </a:cubicBezTo>
                  <a:cubicBezTo>
                    <a:pt x="0" y="17"/>
                    <a:pt x="0" y="15"/>
                    <a:pt x="0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2" y="7"/>
                    <a:pt x="3" y="5"/>
                    <a:pt x="4" y="4"/>
                  </a:cubicBezTo>
                  <a:cubicBezTo>
                    <a:pt x="5" y="3"/>
                    <a:pt x="6" y="2"/>
                    <a:pt x="8" y="1"/>
                  </a:cubicBezTo>
                  <a:cubicBezTo>
                    <a:pt x="9" y="1"/>
                    <a:pt x="11" y="0"/>
                    <a:pt x="13" y="0"/>
                  </a:cubicBezTo>
                  <a:cubicBezTo>
                    <a:pt x="14" y="0"/>
                    <a:pt x="16" y="1"/>
                    <a:pt x="18" y="1"/>
                  </a:cubicBezTo>
                  <a:cubicBezTo>
                    <a:pt x="19" y="2"/>
                    <a:pt x="21" y="3"/>
                    <a:pt x="22" y="4"/>
                  </a:cubicBezTo>
                  <a:cubicBezTo>
                    <a:pt x="23" y="5"/>
                    <a:pt x="24" y="7"/>
                    <a:pt x="25" y="8"/>
                  </a:cubicBezTo>
                  <a:cubicBezTo>
                    <a:pt x="25" y="10"/>
                    <a:pt x="26" y="12"/>
                    <a:pt x="26" y="13"/>
                  </a:cubicBezTo>
                  <a:close/>
                  <a:moveTo>
                    <a:pt x="23" y="38"/>
                  </a:moveTo>
                  <a:cubicBezTo>
                    <a:pt x="23" y="122"/>
                    <a:pt x="23" y="122"/>
                    <a:pt x="23" y="122"/>
                  </a:cubicBezTo>
                  <a:cubicBezTo>
                    <a:pt x="3" y="122"/>
                    <a:pt x="3" y="122"/>
                    <a:pt x="3" y="122"/>
                  </a:cubicBezTo>
                  <a:cubicBezTo>
                    <a:pt x="3" y="38"/>
                    <a:pt x="3" y="38"/>
                    <a:pt x="3" y="38"/>
                  </a:cubicBezTo>
                  <a:lnTo>
                    <a:pt x="23" y="3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" name="Freeform 20">
              <a:extLst>
                <a:ext uri="{FF2B5EF4-FFF2-40B4-BE49-F238E27FC236}">
                  <a16:creationId xmlns:a16="http://schemas.microsoft.com/office/drawing/2014/main" id="{55CF3F79-0AAA-4AFF-889D-6D4AC632D3F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965719" y="6454068"/>
              <a:ext cx="56713" cy="65697"/>
            </a:xfrm>
            <a:custGeom>
              <a:avLst/>
              <a:gdLst>
                <a:gd name="T0" fmla="*/ 0 w 74"/>
                <a:gd name="T1" fmla="*/ 85 h 85"/>
                <a:gd name="T2" fmla="*/ 0 w 74"/>
                <a:gd name="T3" fmla="*/ 1 h 85"/>
                <a:gd name="T4" fmla="*/ 13 w 74"/>
                <a:gd name="T5" fmla="*/ 1 h 85"/>
                <a:gd name="T6" fmla="*/ 18 w 74"/>
                <a:gd name="T7" fmla="*/ 5 h 85"/>
                <a:gd name="T8" fmla="*/ 19 w 74"/>
                <a:gd name="T9" fmla="*/ 11 h 85"/>
                <a:gd name="T10" fmla="*/ 25 w 74"/>
                <a:gd name="T11" fmla="*/ 6 h 85"/>
                <a:gd name="T12" fmla="*/ 31 w 74"/>
                <a:gd name="T13" fmla="*/ 3 h 85"/>
                <a:gd name="T14" fmla="*/ 38 w 74"/>
                <a:gd name="T15" fmla="*/ 0 h 85"/>
                <a:gd name="T16" fmla="*/ 45 w 74"/>
                <a:gd name="T17" fmla="*/ 0 h 85"/>
                <a:gd name="T18" fmla="*/ 58 w 74"/>
                <a:gd name="T19" fmla="*/ 2 h 85"/>
                <a:gd name="T20" fmla="*/ 67 w 74"/>
                <a:gd name="T21" fmla="*/ 8 h 85"/>
                <a:gd name="T22" fmla="*/ 72 w 74"/>
                <a:gd name="T23" fmla="*/ 18 h 85"/>
                <a:gd name="T24" fmla="*/ 74 w 74"/>
                <a:gd name="T25" fmla="*/ 31 h 85"/>
                <a:gd name="T26" fmla="*/ 74 w 74"/>
                <a:gd name="T27" fmla="*/ 85 h 85"/>
                <a:gd name="T28" fmla="*/ 54 w 74"/>
                <a:gd name="T29" fmla="*/ 85 h 85"/>
                <a:gd name="T30" fmla="*/ 54 w 74"/>
                <a:gd name="T31" fmla="*/ 31 h 85"/>
                <a:gd name="T32" fmla="*/ 50 w 74"/>
                <a:gd name="T33" fmla="*/ 19 h 85"/>
                <a:gd name="T34" fmla="*/ 39 w 74"/>
                <a:gd name="T35" fmla="*/ 15 h 85"/>
                <a:gd name="T36" fmla="*/ 29 w 74"/>
                <a:gd name="T37" fmla="*/ 18 h 85"/>
                <a:gd name="T38" fmla="*/ 21 w 74"/>
                <a:gd name="T39" fmla="*/ 24 h 85"/>
                <a:gd name="T40" fmla="*/ 21 w 74"/>
                <a:gd name="T41" fmla="*/ 85 h 85"/>
                <a:gd name="T42" fmla="*/ 0 w 74"/>
                <a:gd name="T43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4" h="85">
                  <a:moveTo>
                    <a:pt x="0" y="85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5" y="1"/>
                    <a:pt x="17" y="2"/>
                    <a:pt x="18" y="5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21" y="9"/>
                    <a:pt x="23" y="8"/>
                    <a:pt x="25" y="6"/>
                  </a:cubicBezTo>
                  <a:cubicBezTo>
                    <a:pt x="27" y="5"/>
                    <a:pt x="29" y="4"/>
                    <a:pt x="31" y="3"/>
                  </a:cubicBezTo>
                  <a:cubicBezTo>
                    <a:pt x="33" y="2"/>
                    <a:pt x="35" y="1"/>
                    <a:pt x="38" y="0"/>
                  </a:cubicBezTo>
                  <a:cubicBezTo>
                    <a:pt x="40" y="0"/>
                    <a:pt x="43" y="0"/>
                    <a:pt x="45" y="0"/>
                  </a:cubicBezTo>
                  <a:cubicBezTo>
                    <a:pt x="50" y="0"/>
                    <a:pt x="54" y="0"/>
                    <a:pt x="58" y="2"/>
                  </a:cubicBezTo>
                  <a:cubicBezTo>
                    <a:pt x="61" y="3"/>
                    <a:pt x="64" y="6"/>
                    <a:pt x="67" y="8"/>
                  </a:cubicBezTo>
                  <a:cubicBezTo>
                    <a:pt x="69" y="11"/>
                    <a:pt x="71" y="15"/>
                    <a:pt x="72" y="18"/>
                  </a:cubicBezTo>
                  <a:cubicBezTo>
                    <a:pt x="73" y="22"/>
                    <a:pt x="74" y="27"/>
                    <a:pt x="74" y="31"/>
                  </a:cubicBezTo>
                  <a:cubicBezTo>
                    <a:pt x="74" y="85"/>
                    <a:pt x="74" y="85"/>
                    <a:pt x="74" y="85"/>
                  </a:cubicBezTo>
                  <a:cubicBezTo>
                    <a:pt x="54" y="85"/>
                    <a:pt x="54" y="85"/>
                    <a:pt x="54" y="85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4" y="26"/>
                    <a:pt x="52" y="22"/>
                    <a:pt x="50" y="19"/>
                  </a:cubicBezTo>
                  <a:cubicBezTo>
                    <a:pt x="48" y="17"/>
                    <a:pt x="44" y="15"/>
                    <a:pt x="39" y="15"/>
                  </a:cubicBezTo>
                  <a:cubicBezTo>
                    <a:pt x="36" y="15"/>
                    <a:pt x="32" y="16"/>
                    <a:pt x="29" y="18"/>
                  </a:cubicBezTo>
                  <a:cubicBezTo>
                    <a:pt x="26" y="19"/>
                    <a:pt x="23" y="21"/>
                    <a:pt x="21" y="24"/>
                  </a:cubicBezTo>
                  <a:cubicBezTo>
                    <a:pt x="21" y="85"/>
                    <a:pt x="21" y="85"/>
                    <a:pt x="21" y="85"/>
                  </a:cubicBezTo>
                  <a:lnTo>
                    <a:pt x="0" y="8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" name="Freeform 21">
              <a:extLst>
                <a:ext uri="{FF2B5EF4-FFF2-40B4-BE49-F238E27FC236}">
                  <a16:creationId xmlns:a16="http://schemas.microsoft.com/office/drawing/2014/main" id="{A6651085-AD10-4843-808F-CD83D557C3D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073530" y="6453507"/>
              <a:ext cx="53906" cy="67382"/>
            </a:xfrm>
            <a:custGeom>
              <a:avLst/>
              <a:gdLst>
                <a:gd name="T0" fmla="*/ 70 w 70"/>
                <a:gd name="T1" fmla="*/ 86 h 87"/>
                <a:gd name="T2" fmla="*/ 61 w 70"/>
                <a:gd name="T3" fmla="*/ 86 h 87"/>
                <a:gd name="T4" fmla="*/ 56 w 70"/>
                <a:gd name="T5" fmla="*/ 85 h 87"/>
                <a:gd name="T6" fmla="*/ 54 w 70"/>
                <a:gd name="T7" fmla="*/ 82 h 87"/>
                <a:gd name="T8" fmla="*/ 52 w 70"/>
                <a:gd name="T9" fmla="*/ 76 h 87"/>
                <a:gd name="T10" fmla="*/ 46 w 70"/>
                <a:gd name="T11" fmla="*/ 81 h 87"/>
                <a:gd name="T12" fmla="*/ 39 w 70"/>
                <a:gd name="T13" fmla="*/ 84 h 87"/>
                <a:gd name="T14" fmla="*/ 32 w 70"/>
                <a:gd name="T15" fmla="*/ 87 h 87"/>
                <a:gd name="T16" fmla="*/ 24 w 70"/>
                <a:gd name="T17" fmla="*/ 87 h 87"/>
                <a:gd name="T18" fmla="*/ 14 w 70"/>
                <a:gd name="T19" fmla="*/ 86 h 87"/>
                <a:gd name="T20" fmla="*/ 7 w 70"/>
                <a:gd name="T21" fmla="*/ 82 h 87"/>
                <a:gd name="T22" fmla="*/ 2 w 70"/>
                <a:gd name="T23" fmla="*/ 74 h 87"/>
                <a:gd name="T24" fmla="*/ 0 w 70"/>
                <a:gd name="T25" fmla="*/ 64 h 87"/>
                <a:gd name="T26" fmla="*/ 2 w 70"/>
                <a:gd name="T27" fmla="*/ 55 h 87"/>
                <a:gd name="T28" fmla="*/ 11 w 70"/>
                <a:gd name="T29" fmla="*/ 47 h 87"/>
                <a:gd name="T30" fmla="*/ 26 w 70"/>
                <a:gd name="T31" fmla="*/ 40 h 87"/>
                <a:gd name="T32" fmla="*/ 50 w 70"/>
                <a:gd name="T33" fmla="*/ 38 h 87"/>
                <a:gd name="T34" fmla="*/ 50 w 70"/>
                <a:gd name="T35" fmla="*/ 33 h 87"/>
                <a:gd name="T36" fmla="*/ 47 w 70"/>
                <a:gd name="T37" fmla="*/ 20 h 87"/>
                <a:gd name="T38" fmla="*/ 36 w 70"/>
                <a:gd name="T39" fmla="*/ 16 h 87"/>
                <a:gd name="T40" fmla="*/ 28 w 70"/>
                <a:gd name="T41" fmla="*/ 17 h 87"/>
                <a:gd name="T42" fmla="*/ 22 w 70"/>
                <a:gd name="T43" fmla="*/ 20 h 87"/>
                <a:gd name="T44" fmla="*/ 18 w 70"/>
                <a:gd name="T45" fmla="*/ 23 h 87"/>
                <a:gd name="T46" fmla="*/ 13 w 70"/>
                <a:gd name="T47" fmla="*/ 24 h 87"/>
                <a:gd name="T48" fmla="*/ 10 w 70"/>
                <a:gd name="T49" fmla="*/ 23 h 87"/>
                <a:gd name="T50" fmla="*/ 7 w 70"/>
                <a:gd name="T51" fmla="*/ 20 h 87"/>
                <a:gd name="T52" fmla="*/ 4 w 70"/>
                <a:gd name="T53" fmla="*/ 14 h 87"/>
                <a:gd name="T54" fmla="*/ 39 w 70"/>
                <a:gd name="T55" fmla="*/ 0 h 87"/>
                <a:gd name="T56" fmla="*/ 52 w 70"/>
                <a:gd name="T57" fmla="*/ 3 h 87"/>
                <a:gd name="T58" fmla="*/ 62 w 70"/>
                <a:gd name="T59" fmla="*/ 9 h 87"/>
                <a:gd name="T60" fmla="*/ 68 w 70"/>
                <a:gd name="T61" fmla="*/ 20 h 87"/>
                <a:gd name="T62" fmla="*/ 70 w 70"/>
                <a:gd name="T63" fmla="*/ 33 h 87"/>
                <a:gd name="T64" fmla="*/ 70 w 70"/>
                <a:gd name="T65" fmla="*/ 86 h 87"/>
                <a:gd name="T66" fmla="*/ 31 w 70"/>
                <a:gd name="T67" fmla="*/ 73 h 87"/>
                <a:gd name="T68" fmla="*/ 36 w 70"/>
                <a:gd name="T69" fmla="*/ 73 h 87"/>
                <a:gd name="T70" fmla="*/ 41 w 70"/>
                <a:gd name="T71" fmla="*/ 71 h 87"/>
                <a:gd name="T72" fmla="*/ 46 w 70"/>
                <a:gd name="T73" fmla="*/ 68 h 87"/>
                <a:gd name="T74" fmla="*/ 50 w 70"/>
                <a:gd name="T75" fmla="*/ 64 h 87"/>
                <a:gd name="T76" fmla="*/ 50 w 70"/>
                <a:gd name="T77" fmla="*/ 50 h 87"/>
                <a:gd name="T78" fmla="*/ 35 w 70"/>
                <a:gd name="T79" fmla="*/ 51 h 87"/>
                <a:gd name="T80" fmla="*/ 26 w 70"/>
                <a:gd name="T81" fmla="*/ 54 h 87"/>
                <a:gd name="T82" fmla="*/ 21 w 70"/>
                <a:gd name="T83" fmla="*/ 58 h 87"/>
                <a:gd name="T84" fmla="*/ 19 w 70"/>
                <a:gd name="T85" fmla="*/ 63 h 87"/>
                <a:gd name="T86" fmla="*/ 22 w 70"/>
                <a:gd name="T87" fmla="*/ 71 h 87"/>
                <a:gd name="T88" fmla="*/ 31 w 70"/>
                <a:gd name="T89" fmla="*/ 7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0" h="87">
                  <a:moveTo>
                    <a:pt x="70" y="86"/>
                  </a:moveTo>
                  <a:cubicBezTo>
                    <a:pt x="61" y="86"/>
                    <a:pt x="61" y="86"/>
                    <a:pt x="61" y="86"/>
                  </a:cubicBezTo>
                  <a:cubicBezTo>
                    <a:pt x="59" y="86"/>
                    <a:pt x="57" y="86"/>
                    <a:pt x="56" y="85"/>
                  </a:cubicBezTo>
                  <a:cubicBezTo>
                    <a:pt x="55" y="85"/>
                    <a:pt x="54" y="83"/>
                    <a:pt x="54" y="82"/>
                  </a:cubicBezTo>
                  <a:cubicBezTo>
                    <a:pt x="52" y="76"/>
                    <a:pt x="52" y="76"/>
                    <a:pt x="52" y="76"/>
                  </a:cubicBezTo>
                  <a:cubicBezTo>
                    <a:pt x="50" y="78"/>
                    <a:pt x="48" y="79"/>
                    <a:pt x="46" y="81"/>
                  </a:cubicBezTo>
                  <a:cubicBezTo>
                    <a:pt x="44" y="82"/>
                    <a:pt x="42" y="83"/>
                    <a:pt x="39" y="84"/>
                  </a:cubicBezTo>
                  <a:cubicBezTo>
                    <a:pt x="37" y="85"/>
                    <a:pt x="35" y="86"/>
                    <a:pt x="32" y="87"/>
                  </a:cubicBezTo>
                  <a:cubicBezTo>
                    <a:pt x="30" y="87"/>
                    <a:pt x="27" y="87"/>
                    <a:pt x="24" y="87"/>
                  </a:cubicBezTo>
                  <a:cubicBezTo>
                    <a:pt x="21" y="87"/>
                    <a:pt x="17" y="87"/>
                    <a:pt x="14" y="86"/>
                  </a:cubicBezTo>
                  <a:cubicBezTo>
                    <a:pt x="11" y="85"/>
                    <a:pt x="9" y="83"/>
                    <a:pt x="7" y="82"/>
                  </a:cubicBezTo>
                  <a:cubicBezTo>
                    <a:pt x="5" y="80"/>
                    <a:pt x="3" y="77"/>
                    <a:pt x="2" y="74"/>
                  </a:cubicBezTo>
                  <a:cubicBezTo>
                    <a:pt x="0" y="71"/>
                    <a:pt x="0" y="68"/>
                    <a:pt x="0" y="64"/>
                  </a:cubicBezTo>
                  <a:cubicBezTo>
                    <a:pt x="0" y="61"/>
                    <a:pt x="1" y="58"/>
                    <a:pt x="2" y="55"/>
                  </a:cubicBezTo>
                  <a:cubicBezTo>
                    <a:pt x="4" y="52"/>
                    <a:pt x="7" y="49"/>
                    <a:pt x="11" y="47"/>
                  </a:cubicBezTo>
                  <a:cubicBezTo>
                    <a:pt x="15" y="44"/>
                    <a:pt x="20" y="42"/>
                    <a:pt x="26" y="40"/>
                  </a:cubicBezTo>
                  <a:cubicBezTo>
                    <a:pt x="33" y="39"/>
                    <a:pt x="41" y="38"/>
                    <a:pt x="50" y="38"/>
                  </a:cubicBezTo>
                  <a:cubicBezTo>
                    <a:pt x="50" y="33"/>
                    <a:pt x="50" y="33"/>
                    <a:pt x="50" y="33"/>
                  </a:cubicBezTo>
                  <a:cubicBezTo>
                    <a:pt x="50" y="27"/>
                    <a:pt x="49" y="23"/>
                    <a:pt x="47" y="20"/>
                  </a:cubicBezTo>
                  <a:cubicBezTo>
                    <a:pt x="44" y="18"/>
                    <a:pt x="41" y="16"/>
                    <a:pt x="36" y="16"/>
                  </a:cubicBezTo>
                  <a:cubicBezTo>
                    <a:pt x="33" y="16"/>
                    <a:pt x="30" y="17"/>
                    <a:pt x="28" y="17"/>
                  </a:cubicBezTo>
                  <a:cubicBezTo>
                    <a:pt x="26" y="18"/>
                    <a:pt x="24" y="19"/>
                    <a:pt x="22" y="20"/>
                  </a:cubicBezTo>
                  <a:cubicBezTo>
                    <a:pt x="21" y="21"/>
                    <a:pt x="19" y="22"/>
                    <a:pt x="18" y="23"/>
                  </a:cubicBezTo>
                  <a:cubicBezTo>
                    <a:pt x="17" y="23"/>
                    <a:pt x="15" y="24"/>
                    <a:pt x="13" y="24"/>
                  </a:cubicBezTo>
                  <a:cubicBezTo>
                    <a:pt x="12" y="24"/>
                    <a:pt x="11" y="23"/>
                    <a:pt x="10" y="23"/>
                  </a:cubicBezTo>
                  <a:cubicBezTo>
                    <a:pt x="9" y="22"/>
                    <a:pt x="8" y="21"/>
                    <a:pt x="7" y="20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3" y="5"/>
                    <a:pt x="25" y="0"/>
                    <a:pt x="39" y="0"/>
                  </a:cubicBezTo>
                  <a:cubicBezTo>
                    <a:pt x="44" y="0"/>
                    <a:pt x="48" y="1"/>
                    <a:pt x="52" y="3"/>
                  </a:cubicBezTo>
                  <a:cubicBezTo>
                    <a:pt x="56" y="4"/>
                    <a:pt x="59" y="7"/>
                    <a:pt x="62" y="9"/>
                  </a:cubicBezTo>
                  <a:cubicBezTo>
                    <a:pt x="64" y="12"/>
                    <a:pt x="66" y="16"/>
                    <a:pt x="68" y="20"/>
                  </a:cubicBezTo>
                  <a:cubicBezTo>
                    <a:pt x="69" y="24"/>
                    <a:pt x="70" y="28"/>
                    <a:pt x="70" y="33"/>
                  </a:cubicBezTo>
                  <a:lnTo>
                    <a:pt x="70" y="86"/>
                  </a:lnTo>
                  <a:close/>
                  <a:moveTo>
                    <a:pt x="31" y="73"/>
                  </a:moveTo>
                  <a:cubicBezTo>
                    <a:pt x="33" y="73"/>
                    <a:pt x="35" y="73"/>
                    <a:pt x="36" y="73"/>
                  </a:cubicBezTo>
                  <a:cubicBezTo>
                    <a:pt x="38" y="72"/>
                    <a:pt x="40" y="72"/>
                    <a:pt x="41" y="71"/>
                  </a:cubicBezTo>
                  <a:cubicBezTo>
                    <a:pt x="43" y="70"/>
                    <a:pt x="44" y="69"/>
                    <a:pt x="46" y="68"/>
                  </a:cubicBezTo>
                  <a:cubicBezTo>
                    <a:pt x="47" y="67"/>
                    <a:pt x="49" y="66"/>
                    <a:pt x="50" y="64"/>
                  </a:cubicBezTo>
                  <a:cubicBezTo>
                    <a:pt x="50" y="50"/>
                    <a:pt x="50" y="50"/>
                    <a:pt x="50" y="50"/>
                  </a:cubicBezTo>
                  <a:cubicBezTo>
                    <a:pt x="44" y="50"/>
                    <a:pt x="39" y="51"/>
                    <a:pt x="35" y="51"/>
                  </a:cubicBezTo>
                  <a:cubicBezTo>
                    <a:pt x="31" y="52"/>
                    <a:pt x="28" y="53"/>
                    <a:pt x="26" y="54"/>
                  </a:cubicBezTo>
                  <a:cubicBezTo>
                    <a:pt x="23" y="55"/>
                    <a:pt x="22" y="57"/>
                    <a:pt x="21" y="58"/>
                  </a:cubicBezTo>
                  <a:cubicBezTo>
                    <a:pt x="20" y="60"/>
                    <a:pt x="19" y="62"/>
                    <a:pt x="19" y="63"/>
                  </a:cubicBezTo>
                  <a:cubicBezTo>
                    <a:pt x="19" y="67"/>
                    <a:pt x="20" y="69"/>
                    <a:pt x="22" y="71"/>
                  </a:cubicBezTo>
                  <a:cubicBezTo>
                    <a:pt x="24" y="73"/>
                    <a:pt x="27" y="73"/>
                    <a:pt x="31" y="7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22">
              <a:extLst>
                <a:ext uri="{FF2B5EF4-FFF2-40B4-BE49-F238E27FC236}">
                  <a16:creationId xmlns:a16="http://schemas.microsoft.com/office/drawing/2014/main" id="{5A304048-E825-4F57-83FB-4E3171023D2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148773" y="6455191"/>
              <a:ext cx="56152" cy="6569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5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5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7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3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9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20" y="84"/>
                    <a:pt x="16" y="83"/>
                  </a:cubicBezTo>
                  <a:cubicBezTo>
                    <a:pt x="13" y="81"/>
                    <a:pt x="10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1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23">
              <a:extLst>
                <a:ext uri="{FF2B5EF4-FFF2-40B4-BE49-F238E27FC236}">
                  <a16:creationId xmlns:a16="http://schemas.microsoft.com/office/drawing/2014/main" id="{D1F37190-7ADB-4DFC-9989-6692EDDEAA2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256585" y="6454068"/>
              <a:ext cx="54467" cy="66821"/>
            </a:xfrm>
            <a:custGeom>
              <a:avLst/>
              <a:gdLst>
                <a:gd name="T0" fmla="*/ 64 w 71"/>
                <a:gd name="T1" fmla="*/ 19 h 86"/>
                <a:gd name="T2" fmla="*/ 63 w 71"/>
                <a:gd name="T3" fmla="*/ 20 h 86"/>
                <a:gd name="T4" fmla="*/ 60 w 71"/>
                <a:gd name="T5" fmla="*/ 21 h 86"/>
                <a:gd name="T6" fmla="*/ 57 w 71"/>
                <a:gd name="T7" fmla="*/ 20 h 86"/>
                <a:gd name="T8" fmla="*/ 54 w 71"/>
                <a:gd name="T9" fmla="*/ 18 h 86"/>
                <a:gd name="T10" fmla="*/ 49 w 71"/>
                <a:gd name="T11" fmla="*/ 16 h 86"/>
                <a:gd name="T12" fmla="*/ 42 w 71"/>
                <a:gd name="T13" fmla="*/ 15 h 86"/>
                <a:gd name="T14" fmla="*/ 32 w 71"/>
                <a:gd name="T15" fmla="*/ 17 h 86"/>
                <a:gd name="T16" fmla="*/ 26 w 71"/>
                <a:gd name="T17" fmla="*/ 22 h 86"/>
                <a:gd name="T18" fmla="*/ 22 w 71"/>
                <a:gd name="T19" fmla="*/ 31 h 86"/>
                <a:gd name="T20" fmla="*/ 20 w 71"/>
                <a:gd name="T21" fmla="*/ 43 h 86"/>
                <a:gd name="T22" fmla="*/ 22 w 71"/>
                <a:gd name="T23" fmla="*/ 55 h 86"/>
                <a:gd name="T24" fmla="*/ 26 w 71"/>
                <a:gd name="T25" fmla="*/ 64 h 86"/>
                <a:gd name="T26" fmla="*/ 33 w 71"/>
                <a:gd name="T27" fmla="*/ 69 h 86"/>
                <a:gd name="T28" fmla="*/ 41 w 71"/>
                <a:gd name="T29" fmla="*/ 71 h 86"/>
                <a:gd name="T30" fmla="*/ 49 w 71"/>
                <a:gd name="T31" fmla="*/ 70 h 86"/>
                <a:gd name="T32" fmla="*/ 54 w 71"/>
                <a:gd name="T33" fmla="*/ 67 h 86"/>
                <a:gd name="T34" fmla="*/ 58 w 71"/>
                <a:gd name="T35" fmla="*/ 64 h 86"/>
                <a:gd name="T36" fmla="*/ 61 w 71"/>
                <a:gd name="T37" fmla="*/ 63 h 86"/>
                <a:gd name="T38" fmla="*/ 65 w 71"/>
                <a:gd name="T39" fmla="*/ 65 h 86"/>
                <a:gd name="T40" fmla="*/ 71 w 71"/>
                <a:gd name="T41" fmla="*/ 72 h 86"/>
                <a:gd name="T42" fmla="*/ 63 w 71"/>
                <a:gd name="T43" fmla="*/ 79 h 86"/>
                <a:gd name="T44" fmla="*/ 55 w 71"/>
                <a:gd name="T45" fmla="*/ 83 h 86"/>
                <a:gd name="T46" fmla="*/ 46 w 71"/>
                <a:gd name="T47" fmla="*/ 86 h 86"/>
                <a:gd name="T48" fmla="*/ 37 w 71"/>
                <a:gd name="T49" fmla="*/ 86 h 86"/>
                <a:gd name="T50" fmla="*/ 23 w 71"/>
                <a:gd name="T51" fmla="*/ 83 h 86"/>
                <a:gd name="T52" fmla="*/ 11 w 71"/>
                <a:gd name="T53" fmla="*/ 75 h 86"/>
                <a:gd name="T54" fmla="*/ 3 w 71"/>
                <a:gd name="T55" fmla="*/ 61 h 86"/>
                <a:gd name="T56" fmla="*/ 0 w 71"/>
                <a:gd name="T57" fmla="*/ 43 h 86"/>
                <a:gd name="T58" fmla="*/ 2 w 71"/>
                <a:gd name="T59" fmla="*/ 26 h 86"/>
                <a:gd name="T60" fmla="*/ 10 w 71"/>
                <a:gd name="T61" fmla="*/ 12 h 86"/>
                <a:gd name="T62" fmla="*/ 23 w 71"/>
                <a:gd name="T63" fmla="*/ 3 h 86"/>
                <a:gd name="T64" fmla="*/ 40 w 71"/>
                <a:gd name="T65" fmla="*/ 0 h 86"/>
                <a:gd name="T66" fmla="*/ 57 w 71"/>
                <a:gd name="T67" fmla="*/ 3 h 86"/>
                <a:gd name="T68" fmla="*/ 70 w 71"/>
                <a:gd name="T69" fmla="*/ 11 h 86"/>
                <a:gd name="T70" fmla="*/ 64 w 71"/>
                <a:gd name="T71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86">
                  <a:moveTo>
                    <a:pt x="64" y="19"/>
                  </a:moveTo>
                  <a:cubicBezTo>
                    <a:pt x="64" y="19"/>
                    <a:pt x="63" y="20"/>
                    <a:pt x="63" y="20"/>
                  </a:cubicBezTo>
                  <a:cubicBezTo>
                    <a:pt x="62" y="21"/>
                    <a:pt x="61" y="21"/>
                    <a:pt x="60" y="21"/>
                  </a:cubicBezTo>
                  <a:cubicBezTo>
                    <a:pt x="59" y="21"/>
                    <a:pt x="58" y="21"/>
                    <a:pt x="57" y="20"/>
                  </a:cubicBezTo>
                  <a:cubicBezTo>
                    <a:pt x="56" y="20"/>
                    <a:pt x="55" y="19"/>
                    <a:pt x="54" y="18"/>
                  </a:cubicBezTo>
                  <a:cubicBezTo>
                    <a:pt x="52" y="17"/>
                    <a:pt x="51" y="16"/>
                    <a:pt x="49" y="16"/>
                  </a:cubicBezTo>
                  <a:cubicBezTo>
                    <a:pt x="47" y="15"/>
                    <a:pt x="44" y="15"/>
                    <a:pt x="42" y="15"/>
                  </a:cubicBezTo>
                  <a:cubicBezTo>
                    <a:pt x="38" y="15"/>
                    <a:pt x="35" y="16"/>
                    <a:pt x="32" y="17"/>
                  </a:cubicBezTo>
                  <a:cubicBezTo>
                    <a:pt x="30" y="18"/>
                    <a:pt x="27" y="20"/>
                    <a:pt x="26" y="22"/>
                  </a:cubicBezTo>
                  <a:cubicBezTo>
                    <a:pt x="24" y="25"/>
                    <a:pt x="23" y="28"/>
                    <a:pt x="22" y="31"/>
                  </a:cubicBezTo>
                  <a:cubicBezTo>
                    <a:pt x="21" y="35"/>
                    <a:pt x="20" y="38"/>
                    <a:pt x="20" y="43"/>
                  </a:cubicBezTo>
                  <a:cubicBezTo>
                    <a:pt x="20" y="47"/>
                    <a:pt x="21" y="51"/>
                    <a:pt x="22" y="55"/>
                  </a:cubicBezTo>
                  <a:cubicBezTo>
                    <a:pt x="23" y="58"/>
                    <a:pt x="24" y="61"/>
                    <a:pt x="26" y="64"/>
                  </a:cubicBezTo>
                  <a:cubicBezTo>
                    <a:pt x="28" y="66"/>
                    <a:pt x="30" y="68"/>
                    <a:pt x="33" y="69"/>
                  </a:cubicBezTo>
                  <a:cubicBezTo>
                    <a:pt x="35" y="70"/>
                    <a:pt x="38" y="71"/>
                    <a:pt x="41" y="71"/>
                  </a:cubicBezTo>
                  <a:cubicBezTo>
                    <a:pt x="44" y="71"/>
                    <a:pt x="47" y="70"/>
                    <a:pt x="49" y="70"/>
                  </a:cubicBezTo>
                  <a:cubicBezTo>
                    <a:pt x="51" y="69"/>
                    <a:pt x="53" y="68"/>
                    <a:pt x="54" y="67"/>
                  </a:cubicBezTo>
                  <a:cubicBezTo>
                    <a:pt x="55" y="66"/>
                    <a:pt x="57" y="65"/>
                    <a:pt x="58" y="64"/>
                  </a:cubicBezTo>
                  <a:cubicBezTo>
                    <a:pt x="59" y="64"/>
                    <a:pt x="60" y="63"/>
                    <a:pt x="61" y="63"/>
                  </a:cubicBezTo>
                  <a:cubicBezTo>
                    <a:pt x="63" y="63"/>
                    <a:pt x="64" y="64"/>
                    <a:pt x="65" y="65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8" y="75"/>
                    <a:pt x="66" y="77"/>
                    <a:pt x="63" y="79"/>
                  </a:cubicBezTo>
                  <a:cubicBezTo>
                    <a:pt x="61" y="81"/>
                    <a:pt x="58" y="82"/>
                    <a:pt x="55" y="83"/>
                  </a:cubicBezTo>
                  <a:cubicBezTo>
                    <a:pt x="52" y="84"/>
                    <a:pt x="49" y="85"/>
                    <a:pt x="46" y="86"/>
                  </a:cubicBezTo>
                  <a:cubicBezTo>
                    <a:pt x="43" y="86"/>
                    <a:pt x="40" y="86"/>
                    <a:pt x="37" y="86"/>
                  </a:cubicBezTo>
                  <a:cubicBezTo>
                    <a:pt x="32" y="86"/>
                    <a:pt x="27" y="85"/>
                    <a:pt x="23" y="83"/>
                  </a:cubicBezTo>
                  <a:cubicBezTo>
                    <a:pt x="18" y="81"/>
                    <a:pt x="14" y="79"/>
                    <a:pt x="11" y="75"/>
                  </a:cubicBezTo>
                  <a:cubicBezTo>
                    <a:pt x="7" y="71"/>
                    <a:pt x="5" y="67"/>
                    <a:pt x="3" y="61"/>
                  </a:cubicBezTo>
                  <a:cubicBezTo>
                    <a:pt x="1" y="56"/>
                    <a:pt x="0" y="50"/>
                    <a:pt x="0" y="43"/>
                  </a:cubicBezTo>
                  <a:cubicBezTo>
                    <a:pt x="0" y="37"/>
                    <a:pt x="1" y="31"/>
                    <a:pt x="2" y="26"/>
                  </a:cubicBezTo>
                  <a:cubicBezTo>
                    <a:pt x="4" y="20"/>
                    <a:pt x="7" y="16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ubicBezTo>
                    <a:pt x="47" y="0"/>
                    <a:pt x="52" y="1"/>
                    <a:pt x="57" y="3"/>
                  </a:cubicBezTo>
                  <a:cubicBezTo>
                    <a:pt x="62" y="5"/>
                    <a:pt x="66" y="7"/>
                    <a:pt x="70" y="11"/>
                  </a:cubicBezTo>
                  <a:lnTo>
                    <a:pt x="64" y="1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24">
              <a:extLst>
                <a:ext uri="{FF2B5EF4-FFF2-40B4-BE49-F238E27FC236}">
                  <a16:creationId xmlns:a16="http://schemas.microsoft.com/office/drawing/2014/main" id="{162D0B03-6DAA-48ED-BE5D-818D5D817A6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323967" y="6454068"/>
              <a:ext cx="101073" cy="66821"/>
            </a:xfrm>
            <a:custGeom>
              <a:avLst/>
              <a:gdLst>
                <a:gd name="T0" fmla="*/ 99 w 132"/>
                <a:gd name="T1" fmla="*/ 0 h 86"/>
                <a:gd name="T2" fmla="*/ 112 w 132"/>
                <a:gd name="T3" fmla="*/ 2 h 86"/>
                <a:gd name="T4" fmla="*/ 123 w 132"/>
                <a:gd name="T5" fmla="*/ 10 h 86"/>
                <a:gd name="T6" fmla="*/ 130 w 132"/>
                <a:gd name="T7" fmla="*/ 23 h 86"/>
                <a:gd name="T8" fmla="*/ 132 w 132"/>
                <a:gd name="T9" fmla="*/ 39 h 86"/>
                <a:gd name="T10" fmla="*/ 132 w 132"/>
                <a:gd name="T11" fmla="*/ 43 h 86"/>
                <a:gd name="T12" fmla="*/ 131 w 132"/>
                <a:gd name="T13" fmla="*/ 45 h 86"/>
                <a:gd name="T14" fmla="*/ 130 w 132"/>
                <a:gd name="T15" fmla="*/ 47 h 86"/>
                <a:gd name="T16" fmla="*/ 128 w 132"/>
                <a:gd name="T17" fmla="*/ 47 h 86"/>
                <a:gd name="T18" fmla="*/ 79 w 132"/>
                <a:gd name="T19" fmla="*/ 47 h 86"/>
                <a:gd name="T20" fmla="*/ 86 w 132"/>
                <a:gd name="T21" fmla="*/ 65 h 86"/>
                <a:gd name="T22" fmla="*/ 100 w 132"/>
                <a:gd name="T23" fmla="*/ 71 h 86"/>
                <a:gd name="T24" fmla="*/ 108 w 132"/>
                <a:gd name="T25" fmla="*/ 69 h 86"/>
                <a:gd name="T26" fmla="*/ 114 w 132"/>
                <a:gd name="T27" fmla="*/ 67 h 86"/>
                <a:gd name="T28" fmla="*/ 118 w 132"/>
                <a:gd name="T29" fmla="*/ 64 h 86"/>
                <a:gd name="T30" fmla="*/ 122 w 132"/>
                <a:gd name="T31" fmla="*/ 63 h 86"/>
                <a:gd name="T32" fmla="*/ 126 w 132"/>
                <a:gd name="T33" fmla="*/ 65 h 86"/>
                <a:gd name="T34" fmla="*/ 132 w 132"/>
                <a:gd name="T35" fmla="*/ 72 h 86"/>
                <a:gd name="T36" fmla="*/ 124 w 132"/>
                <a:gd name="T37" fmla="*/ 79 h 86"/>
                <a:gd name="T38" fmla="*/ 116 w 132"/>
                <a:gd name="T39" fmla="*/ 83 h 86"/>
                <a:gd name="T40" fmla="*/ 107 w 132"/>
                <a:gd name="T41" fmla="*/ 86 h 86"/>
                <a:gd name="T42" fmla="*/ 98 w 132"/>
                <a:gd name="T43" fmla="*/ 86 h 86"/>
                <a:gd name="T44" fmla="*/ 82 w 132"/>
                <a:gd name="T45" fmla="*/ 82 h 86"/>
                <a:gd name="T46" fmla="*/ 69 w 132"/>
                <a:gd name="T47" fmla="*/ 70 h 86"/>
                <a:gd name="T48" fmla="*/ 56 w 132"/>
                <a:gd name="T49" fmla="*/ 82 h 86"/>
                <a:gd name="T50" fmla="*/ 38 w 132"/>
                <a:gd name="T51" fmla="*/ 86 h 86"/>
                <a:gd name="T52" fmla="*/ 22 w 132"/>
                <a:gd name="T53" fmla="*/ 83 h 86"/>
                <a:gd name="T54" fmla="*/ 10 w 132"/>
                <a:gd name="T55" fmla="*/ 74 h 86"/>
                <a:gd name="T56" fmla="*/ 2 w 132"/>
                <a:gd name="T57" fmla="*/ 61 h 86"/>
                <a:gd name="T58" fmla="*/ 0 w 132"/>
                <a:gd name="T59" fmla="*/ 43 h 86"/>
                <a:gd name="T60" fmla="*/ 2 w 132"/>
                <a:gd name="T61" fmla="*/ 25 h 86"/>
                <a:gd name="T62" fmla="*/ 10 w 132"/>
                <a:gd name="T63" fmla="*/ 11 h 86"/>
                <a:gd name="T64" fmla="*/ 23 w 132"/>
                <a:gd name="T65" fmla="*/ 3 h 86"/>
                <a:gd name="T66" fmla="*/ 38 w 132"/>
                <a:gd name="T67" fmla="*/ 0 h 86"/>
                <a:gd name="T68" fmla="*/ 56 w 132"/>
                <a:gd name="T69" fmla="*/ 4 h 86"/>
                <a:gd name="T70" fmla="*/ 69 w 132"/>
                <a:gd name="T71" fmla="*/ 16 h 86"/>
                <a:gd name="T72" fmla="*/ 81 w 132"/>
                <a:gd name="T73" fmla="*/ 4 h 86"/>
                <a:gd name="T74" fmla="*/ 99 w 132"/>
                <a:gd name="T75" fmla="*/ 0 h 86"/>
                <a:gd name="T76" fmla="*/ 40 w 132"/>
                <a:gd name="T77" fmla="*/ 71 h 86"/>
                <a:gd name="T78" fmla="*/ 54 w 132"/>
                <a:gd name="T79" fmla="*/ 64 h 86"/>
                <a:gd name="T80" fmla="*/ 59 w 132"/>
                <a:gd name="T81" fmla="*/ 43 h 86"/>
                <a:gd name="T82" fmla="*/ 54 w 132"/>
                <a:gd name="T83" fmla="*/ 22 h 86"/>
                <a:gd name="T84" fmla="*/ 40 w 132"/>
                <a:gd name="T85" fmla="*/ 15 h 86"/>
                <a:gd name="T86" fmla="*/ 25 w 132"/>
                <a:gd name="T87" fmla="*/ 22 h 86"/>
                <a:gd name="T88" fmla="*/ 20 w 132"/>
                <a:gd name="T89" fmla="*/ 43 h 86"/>
                <a:gd name="T90" fmla="*/ 25 w 132"/>
                <a:gd name="T91" fmla="*/ 64 h 86"/>
                <a:gd name="T92" fmla="*/ 40 w 132"/>
                <a:gd name="T93" fmla="*/ 71 h 86"/>
                <a:gd name="T94" fmla="*/ 98 w 132"/>
                <a:gd name="T95" fmla="*/ 14 h 86"/>
                <a:gd name="T96" fmla="*/ 85 w 132"/>
                <a:gd name="T97" fmla="*/ 19 h 86"/>
                <a:gd name="T98" fmla="*/ 79 w 132"/>
                <a:gd name="T99" fmla="*/ 35 h 86"/>
                <a:gd name="T100" fmla="*/ 114 w 132"/>
                <a:gd name="T101" fmla="*/ 35 h 86"/>
                <a:gd name="T102" fmla="*/ 113 w 132"/>
                <a:gd name="T103" fmla="*/ 27 h 86"/>
                <a:gd name="T104" fmla="*/ 110 w 132"/>
                <a:gd name="T105" fmla="*/ 20 h 86"/>
                <a:gd name="T106" fmla="*/ 105 w 132"/>
                <a:gd name="T107" fmla="*/ 16 h 86"/>
                <a:gd name="T108" fmla="*/ 98 w 132"/>
                <a:gd name="T109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2" h="86">
                  <a:moveTo>
                    <a:pt x="99" y="0"/>
                  </a:moveTo>
                  <a:cubicBezTo>
                    <a:pt x="104" y="0"/>
                    <a:pt x="108" y="0"/>
                    <a:pt x="112" y="2"/>
                  </a:cubicBezTo>
                  <a:cubicBezTo>
                    <a:pt x="116" y="4"/>
                    <a:pt x="120" y="7"/>
                    <a:pt x="123" y="10"/>
                  </a:cubicBezTo>
                  <a:cubicBezTo>
                    <a:pt x="126" y="14"/>
                    <a:pt x="128" y="18"/>
                    <a:pt x="130" y="23"/>
                  </a:cubicBezTo>
                  <a:cubicBezTo>
                    <a:pt x="131" y="28"/>
                    <a:pt x="132" y="33"/>
                    <a:pt x="132" y="39"/>
                  </a:cubicBezTo>
                  <a:cubicBezTo>
                    <a:pt x="132" y="41"/>
                    <a:pt x="132" y="42"/>
                    <a:pt x="132" y="43"/>
                  </a:cubicBezTo>
                  <a:cubicBezTo>
                    <a:pt x="132" y="44"/>
                    <a:pt x="132" y="45"/>
                    <a:pt x="131" y="45"/>
                  </a:cubicBezTo>
                  <a:cubicBezTo>
                    <a:pt x="131" y="46"/>
                    <a:pt x="131" y="46"/>
                    <a:pt x="130" y="47"/>
                  </a:cubicBezTo>
                  <a:cubicBezTo>
                    <a:pt x="129" y="47"/>
                    <a:pt x="129" y="47"/>
                    <a:pt x="128" y="47"/>
                  </a:cubicBezTo>
                  <a:cubicBezTo>
                    <a:pt x="79" y="47"/>
                    <a:pt x="79" y="47"/>
                    <a:pt x="79" y="47"/>
                  </a:cubicBezTo>
                  <a:cubicBezTo>
                    <a:pt x="80" y="55"/>
                    <a:pt x="82" y="61"/>
                    <a:pt x="86" y="65"/>
                  </a:cubicBezTo>
                  <a:cubicBezTo>
                    <a:pt x="89" y="69"/>
                    <a:pt x="94" y="71"/>
                    <a:pt x="100" y="71"/>
                  </a:cubicBezTo>
                  <a:cubicBezTo>
                    <a:pt x="103" y="71"/>
                    <a:pt x="106" y="70"/>
                    <a:pt x="108" y="69"/>
                  </a:cubicBezTo>
                  <a:cubicBezTo>
                    <a:pt x="110" y="69"/>
                    <a:pt x="112" y="68"/>
                    <a:pt x="114" y="67"/>
                  </a:cubicBezTo>
                  <a:cubicBezTo>
                    <a:pt x="116" y="66"/>
                    <a:pt x="117" y="65"/>
                    <a:pt x="118" y="64"/>
                  </a:cubicBezTo>
                  <a:cubicBezTo>
                    <a:pt x="120" y="64"/>
                    <a:pt x="121" y="63"/>
                    <a:pt x="122" y="63"/>
                  </a:cubicBezTo>
                  <a:cubicBezTo>
                    <a:pt x="124" y="63"/>
                    <a:pt x="125" y="64"/>
                    <a:pt x="126" y="65"/>
                  </a:cubicBezTo>
                  <a:cubicBezTo>
                    <a:pt x="132" y="72"/>
                    <a:pt x="132" y="72"/>
                    <a:pt x="132" y="72"/>
                  </a:cubicBezTo>
                  <a:cubicBezTo>
                    <a:pt x="130" y="75"/>
                    <a:pt x="127" y="77"/>
                    <a:pt x="124" y="79"/>
                  </a:cubicBezTo>
                  <a:cubicBezTo>
                    <a:pt x="122" y="81"/>
                    <a:pt x="119" y="82"/>
                    <a:pt x="116" y="83"/>
                  </a:cubicBezTo>
                  <a:cubicBezTo>
                    <a:pt x="113" y="84"/>
                    <a:pt x="110" y="85"/>
                    <a:pt x="107" y="86"/>
                  </a:cubicBezTo>
                  <a:cubicBezTo>
                    <a:pt x="104" y="86"/>
                    <a:pt x="101" y="86"/>
                    <a:pt x="98" y="86"/>
                  </a:cubicBezTo>
                  <a:cubicBezTo>
                    <a:pt x="92" y="86"/>
                    <a:pt x="87" y="85"/>
                    <a:pt x="82" y="82"/>
                  </a:cubicBezTo>
                  <a:cubicBezTo>
                    <a:pt x="77" y="80"/>
                    <a:pt x="72" y="75"/>
                    <a:pt x="69" y="70"/>
                  </a:cubicBezTo>
                  <a:cubicBezTo>
                    <a:pt x="66" y="75"/>
                    <a:pt x="61" y="79"/>
                    <a:pt x="56" y="82"/>
                  </a:cubicBezTo>
                  <a:cubicBezTo>
                    <a:pt x="51" y="85"/>
                    <a:pt x="45" y="86"/>
                    <a:pt x="38" y="86"/>
                  </a:cubicBezTo>
                  <a:cubicBezTo>
                    <a:pt x="32" y="86"/>
                    <a:pt x="27" y="85"/>
                    <a:pt x="22" y="83"/>
                  </a:cubicBezTo>
                  <a:cubicBezTo>
                    <a:pt x="18" y="81"/>
                    <a:pt x="14" y="78"/>
                    <a:pt x="10" y="74"/>
                  </a:cubicBezTo>
                  <a:cubicBezTo>
                    <a:pt x="7" y="71"/>
                    <a:pt x="4" y="66"/>
                    <a:pt x="2" y="61"/>
                  </a:cubicBezTo>
                  <a:cubicBezTo>
                    <a:pt x="0" y="55"/>
                    <a:pt x="0" y="49"/>
                    <a:pt x="0" y="43"/>
                  </a:cubicBezTo>
                  <a:cubicBezTo>
                    <a:pt x="0" y="36"/>
                    <a:pt x="0" y="30"/>
                    <a:pt x="2" y="25"/>
                  </a:cubicBezTo>
                  <a:cubicBezTo>
                    <a:pt x="4" y="19"/>
                    <a:pt x="7" y="15"/>
                    <a:pt x="10" y="11"/>
                  </a:cubicBezTo>
                  <a:cubicBezTo>
                    <a:pt x="14" y="7"/>
                    <a:pt x="18" y="5"/>
                    <a:pt x="23" y="3"/>
                  </a:cubicBezTo>
                  <a:cubicBezTo>
                    <a:pt x="27" y="1"/>
                    <a:pt x="33" y="0"/>
                    <a:pt x="38" y="0"/>
                  </a:cubicBezTo>
                  <a:cubicBezTo>
                    <a:pt x="45" y="0"/>
                    <a:pt x="51" y="1"/>
                    <a:pt x="56" y="4"/>
                  </a:cubicBezTo>
                  <a:cubicBezTo>
                    <a:pt x="61" y="7"/>
                    <a:pt x="66" y="11"/>
                    <a:pt x="69" y="16"/>
                  </a:cubicBezTo>
                  <a:cubicBezTo>
                    <a:pt x="72" y="11"/>
                    <a:pt x="76" y="7"/>
                    <a:pt x="81" y="4"/>
                  </a:cubicBezTo>
                  <a:cubicBezTo>
                    <a:pt x="86" y="1"/>
                    <a:pt x="92" y="0"/>
                    <a:pt x="99" y="0"/>
                  </a:cubicBezTo>
                  <a:close/>
                  <a:moveTo>
                    <a:pt x="40" y="71"/>
                  </a:moveTo>
                  <a:cubicBezTo>
                    <a:pt x="46" y="71"/>
                    <a:pt x="51" y="68"/>
                    <a:pt x="54" y="64"/>
                  </a:cubicBezTo>
                  <a:cubicBezTo>
                    <a:pt x="57" y="59"/>
                    <a:pt x="59" y="52"/>
                    <a:pt x="59" y="43"/>
                  </a:cubicBezTo>
                  <a:cubicBezTo>
                    <a:pt x="59" y="34"/>
                    <a:pt x="57" y="27"/>
                    <a:pt x="54" y="22"/>
                  </a:cubicBezTo>
                  <a:cubicBezTo>
                    <a:pt x="51" y="17"/>
                    <a:pt x="46" y="15"/>
                    <a:pt x="40" y="15"/>
                  </a:cubicBezTo>
                  <a:cubicBezTo>
                    <a:pt x="33" y="15"/>
                    <a:pt x="28" y="17"/>
                    <a:pt x="25" y="22"/>
                  </a:cubicBezTo>
                  <a:cubicBezTo>
                    <a:pt x="22" y="27"/>
                    <a:pt x="20" y="34"/>
                    <a:pt x="20" y="43"/>
                  </a:cubicBezTo>
                  <a:cubicBezTo>
                    <a:pt x="20" y="52"/>
                    <a:pt x="22" y="59"/>
                    <a:pt x="25" y="64"/>
                  </a:cubicBezTo>
                  <a:cubicBezTo>
                    <a:pt x="28" y="68"/>
                    <a:pt x="33" y="71"/>
                    <a:pt x="40" y="71"/>
                  </a:cubicBezTo>
                  <a:close/>
                  <a:moveTo>
                    <a:pt x="98" y="14"/>
                  </a:moveTo>
                  <a:cubicBezTo>
                    <a:pt x="92" y="14"/>
                    <a:pt x="88" y="16"/>
                    <a:pt x="85" y="19"/>
                  </a:cubicBezTo>
                  <a:cubicBezTo>
                    <a:pt x="81" y="23"/>
                    <a:pt x="80" y="28"/>
                    <a:pt x="79" y="35"/>
                  </a:cubicBezTo>
                  <a:cubicBezTo>
                    <a:pt x="114" y="35"/>
                    <a:pt x="114" y="35"/>
                    <a:pt x="114" y="35"/>
                  </a:cubicBezTo>
                  <a:cubicBezTo>
                    <a:pt x="114" y="32"/>
                    <a:pt x="114" y="30"/>
                    <a:pt x="113" y="27"/>
                  </a:cubicBezTo>
                  <a:cubicBezTo>
                    <a:pt x="113" y="25"/>
                    <a:pt x="112" y="22"/>
                    <a:pt x="110" y="20"/>
                  </a:cubicBezTo>
                  <a:cubicBezTo>
                    <a:pt x="109" y="18"/>
                    <a:pt x="107" y="17"/>
                    <a:pt x="105" y="16"/>
                  </a:cubicBezTo>
                  <a:cubicBezTo>
                    <a:pt x="103" y="15"/>
                    <a:pt x="101" y="14"/>
                    <a:pt x="98" y="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25">
              <a:extLst>
                <a:ext uri="{FF2B5EF4-FFF2-40B4-BE49-F238E27FC236}">
                  <a16:creationId xmlns:a16="http://schemas.microsoft.com/office/drawing/2014/main" id="{0B5CCB44-8893-4944-8708-D0D2DC6E72A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444131" y="6455191"/>
              <a:ext cx="56152" cy="6569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4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4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6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3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9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20" y="84"/>
                    <a:pt x="16" y="83"/>
                  </a:cubicBezTo>
                  <a:cubicBezTo>
                    <a:pt x="13" y="81"/>
                    <a:pt x="10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1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26">
              <a:extLst>
                <a:ext uri="{FF2B5EF4-FFF2-40B4-BE49-F238E27FC236}">
                  <a16:creationId xmlns:a16="http://schemas.microsoft.com/office/drawing/2014/main" id="{4E69AF28-FA58-4CD4-BD40-02575C9D58E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524428" y="6453507"/>
              <a:ext cx="40991" cy="66259"/>
            </a:xfrm>
            <a:custGeom>
              <a:avLst/>
              <a:gdLst>
                <a:gd name="T0" fmla="*/ 0 w 53"/>
                <a:gd name="T1" fmla="*/ 86 h 86"/>
                <a:gd name="T2" fmla="*/ 0 w 53"/>
                <a:gd name="T3" fmla="*/ 2 h 86"/>
                <a:gd name="T4" fmla="*/ 12 w 53"/>
                <a:gd name="T5" fmla="*/ 2 h 86"/>
                <a:gd name="T6" fmla="*/ 16 w 53"/>
                <a:gd name="T7" fmla="*/ 3 h 86"/>
                <a:gd name="T8" fmla="*/ 18 w 53"/>
                <a:gd name="T9" fmla="*/ 7 h 86"/>
                <a:gd name="T10" fmla="*/ 19 w 53"/>
                <a:gd name="T11" fmla="*/ 17 h 86"/>
                <a:gd name="T12" fmla="*/ 29 w 53"/>
                <a:gd name="T13" fmla="*/ 5 h 86"/>
                <a:gd name="T14" fmla="*/ 43 w 53"/>
                <a:gd name="T15" fmla="*/ 0 h 86"/>
                <a:gd name="T16" fmla="*/ 53 w 53"/>
                <a:gd name="T17" fmla="*/ 3 h 86"/>
                <a:gd name="T18" fmla="*/ 51 w 53"/>
                <a:gd name="T19" fmla="*/ 18 h 86"/>
                <a:gd name="T20" fmla="*/ 50 w 53"/>
                <a:gd name="T21" fmla="*/ 20 h 86"/>
                <a:gd name="T22" fmla="*/ 47 w 53"/>
                <a:gd name="T23" fmla="*/ 21 h 86"/>
                <a:gd name="T24" fmla="*/ 44 w 53"/>
                <a:gd name="T25" fmla="*/ 20 h 86"/>
                <a:gd name="T26" fmla="*/ 38 w 53"/>
                <a:gd name="T27" fmla="*/ 20 h 86"/>
                <a:gd name="T28" fmla="*/ 28 w 53"/>
                <a:gd name="T29" fmla="*/ 23 h 86"/>
                <a:gd name="T30" fmla="*/ 20 w 53"/>
                <a:gd name="T31" fmla="*/ 34 h 86"/>
                <a:gd name="T32" fmla="*/ 20 w 53"/>
                <a:gd name="T33" fmla="*/ 86 h 86"/>
                <a:gd name="T34" fmla="*/ 0 w 53"/>
                <a:gd name="T3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86">
                  <a:moveTo>
                    <a:pt x="0" y="86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4" y="2"/>
                    <a:pt x="15" y="2"/>
                    <a:pt x="16" y="3"/>
                  </a:cubicBezTo>
                  <a:cubicBezTo>
                    <a:pt x="17" y="4"/>
                    <a:pt x="17" y="5"/>
                    <a:pt x="18" y="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2" y="12"/>
                    <a:pt x="25" y="8"/>
                    <a:pt x="29" y="5"/>
                  </a:cubicBezTo>
                  <a:cubicBezTo>
                    <a:pt x="33" y="2"/>
                    <a:pt x="38" y="0"/>
                    <a:pt x="43" y="0"/>
                  </a:cubicBezTo>
                  <a:cubicBezTo>
                    <a:pt x="47" y="0"/>
                    <a:pt x="51" y="1"/>
                    <a:pt x="53" y="3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19"/>
                    <a:pt x="50" y="20"/>
                    <a:pt x="50" y="20"/>
                  </a:cubicBezTo>
                  <a:cubicBezTo>
                    <a:pt x="49" y="21"/>
                    <a:pt x="48" y="21"/>
                    <a:pt x="47" y="21"/>
                  </a:cubicBezTo>
                  <a:cubicBezTo>
                    <a:pt x="47" y="21"/>
                    <a:pt x="45" y="21"/>
                    <a:pt x="44" y="20"/>
                  </a:cubicBezTo>
                  <a:cubicBezTo>
                    <a:pt x="43" y="20"/>
                    <a:pt x="41" y="20"/>
                    <a:pt x="38" y="20"/>
                  </a:cubicBezTo>
                  <a:cubicBezTo>
                    <a:pt x="34" y="20"/>
                    <a:pt x="31" y="21"/>
                    <a:pt x="28" y="23"/>
                  </a:cubicBezTo>
                  <a:cubicBezTo>
                    <a:pt x="25" y="26"/>
                    <a:pt x="22" y="29"/>
                    <a:pt x="20" y="34"/>
                  </a:cubicBezTo>
                  <a:cubicBezTo>
                    <a:pt x="20" y="86"/>
                    <a:pt x="20" y="86"/>
                    <a:pt x="20" y="86"/>
                  </a:cubicBezTo>
                  <a:lnTo>
                    <a:pt x="0" y="8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27">
              <a:extLst>
                <a:ext uri="{FF2B5EF4-FFF2-40B4-BE49-F238E27FC236}">
                  <a16:creationId xmlns:a16="http://schemas.microsoft.com/office/drawing/2014/main" id="{17A03E49-D6FC-4517-B3C2-C5A7D8FAF83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610340" y="6425431"/>
              <a:ext cx="59521" cy="95458"/>
            </a:xfrm>
            <a:custGeom>
              <a:avLst/>
              <a:gdLst>
                <a:gd name="T0" fmla="*/ 65 w 78"/>
                <a:gd name="T1" fmla="*/ 122 h 123"/>
                <a:gd name="T2" fmla="*/ 60 w 78"/>
                <a:gd name="T3" fmla="*/ 118 h 123"/>
                <a:gd name="T4" fmla="*/ 58 w 78"/>
                <a:gd name="T5" fmla="*/ 110 h 123"/>
                <a:gd name="T6" fmla="*/ 53 w 78"/>
                <a:gd name="T7" fmla="*/ 115 h 123"/>
                <a:gd name="T8" fmla="*/ 47 w 78"/>
                <a:gd name="T9" fmla="*/ 120 h 123"/>
                <a:gd name="T10" fmla="*/ 40 w 78"/>
                <a:gd name="T11" fmla="*/ 122 h 123"/>
                <a:gd name="T12" fmla="*/ 31 w 78"/>
                <a:gd name="T13" fmla="*/ 123 h 123"/>
                <a:gd name="T14" fmla="*/ 19 w 78"/>
                <a:gd name="T15" fmla="*/ 120 h 123"/>
                <a:gd name="T16" fmla="*/ 9 w 78"/>
                <a:gd name="T17" fmla="*/ 112 h 123"/>
                <a:gd name="T18" fmla="*/ 2 w 78"/>
                <a:gd name="T19" fmla="*/ 99 h 123"/>
                <a:gd name="T20" fmla="*/ 0 w 78"/>
                <a:gd name="T21" fmla="*/ 80 h 123"/>
                <a:gd name="T22" fmla="*/ 3 w 78"/>
                <a:gd name="T23" fmla="*/ 63 h 123"/>
                <a:gd name="T24" fmla="*/ 10 w 78"/>
                <a:gd name="T25" fmla="*/ 49 h 123"/>
                <a:gd name="T26" fmla="*/ 21 w 78"/>
                <a:gd name="T27" fmla="*/ 40 h 123"/>
                <a:gd name="T28" fmla="*/ 36 w 78"/>
                <a:gd name="T29" fmla="*/ 36 h 123"/>
                <a:gd name="T30" fmla="*/ 48 w 78"/>
                <a:gd name="T31" fmla="*/ 39 h 123"/>
                <a:gd name="T32" fmla="*/ 57 w 78"/>
                <a:gd name="T33" fmla="*/ 45 h 123"/>
                <a:gd name="T34" fmla="*/ 57 w 78"/>
                <a:gd name="T35" fmla="*/ 0 h 123"/>
                <a:gd name="T36" fmla="*/ 78 w 78"/>
                <a:gd name="T37" fmla="*/ 0 h 123"/>
                <a:gd name="T38" fmla="*/ 78 w 78"/>
                <a:gd name="T39" fmla="*/ 122 h 123"/>
                <a:gd name="T40" fmla="*/ 65 w 78"/>
                <a:gd name="T41" fmla="*/ 122 h 123"/>
                <a:gd name="T42" fmla="*/ 38 w 78"/>
                <a:gd name="T43" fmla="*/ 107 h 123"/>
                <a:gd name="T44" fmla="*/ 49 w 78"/>
                <a:gd name="T45" fmla="*/ 104 h 123"/>
                <a:gd name="T46" fmla="*/ 57 w 78"/>
                <a:gd name="T47" fmla="*/ 97 h 123"/>
                <a:gd name="T48" fmla="*/ 57 w 78"/>
                <a:gd name="T49" fmla="*/ 59 h 123"/>
                <a:gd name="T50" fmla="*/ 50 w 78"/>
                <a:gd name="T51" fmla="*/ 53 h 123"/>
                <a:gd name="T52" fmla="*/ 41 w 78"/>
                <a:gd name="T53" fmla="*/ 52 h 123"/>
                <a:gd name="T54" fmla="*/ 33 w 78"/>
                <a:gd name="T55" fmla="*/ 53 h 123"/>
                <a:gd name="T56" fmla="*/ 26 w 78"/>
                <a:gd name="T57" fmla="*/ 59 h 123"/>
                <a:gd name="T58" fmla="*/ 23 w 78"/>
                <a:gd name="T59" fmla="*/ 67 h 123"/>
                <a:gd name="T60" fmla="*/ 21 w 78"/>
                <a:gd name="T61" fmla="*/ 80 h 123"/>
                <a:gd name="T62" fmla="*/ 22 w 78"/>
                <a:gd name="T63" fmla="*/ 93 h 123"/>
                <a:gd name="T64" fmla="*/ 26 w 78"/>
                <a:gd name="T65" fmla="*/ 101 h 123"/>
                <a:gd name="T66" fmla="*/ 31 w 78"/>
                <a:gd name="T67" fmla="*/ 106 h 123"/>
                <a:gd name="T68" fmla="*/ 38 w 78"/>
                <a:gd name="T69" fmla="*/ 107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8" h="123">
                  <a:moveTo>
                    <a:pt x="65" y="122"/>
                  </a:moveTo>
                  <a:cubicBezTo>
                    <a:pt x="63" y="122"/>
                    <a:pt x="61" y="121"/>
                    <a:pt x="60" y="118"/>
                  </a:cubicBezTo>
                  <a:cubicBezTo>
                    <a:pt x="58" y="110"/>
                    <a:pt x="58" y="110"/>
                    <a:pt x="58" y="110"/>
                  </a:cubicBezTo>
                  <a:cubicBezTo>
                    <a:pt x="57" y="112"/>
                    <a:pt x="55" y="114"/>
                    <a:pt x="53" y="115"/>
                  </a:cubicBezTo>
                  <a:cubicBezTo>
                    <a:pt x="51" y="117"/>
                    <a:pt x="49" y="118"/>
                    <a:pt x="47" y="120"/>
                  </a:cubicBezTo>
                  <a:cubicBezTo>
                    <a:pt x="45" y="121"/>
                    <a:pt x="42" y="122"/>
                    <a:pt x="40" y="122"/>
                  </a:cubicBezTo>
                  <a:cubicBezTo>
                    <a:pt x="37" y="123"/>
                    <a:pt x="34" y="123"/>
                    <a:pt x="31" y="123"/>
                  </a:cubicBezTo>
                  <a:cubicBezTo>
                    <a:pt x="27" y="123"/>
                    <a:pt x="23" y="122"/>
                    <a:pt x="19" y="120"/>
                  </a:cubicBezTo>
                  <a:cubicBezTo>
                    <a:pt x="15" y="118"/>
                    <a:pt x="12" y="116"/>
                    <a:pt x="9" y="112"/>
                  </a:cubicBezTo>
                  <a:cubicBezTo>
                    <a:pt x="6" y="108"/>
                    <a:pt x="4" y="104"/>
                    <a:pt x="2" y="99"/>
                  </a:cubicBezTo>
                  <a:cubicBezTo>
                    <a:pt x="1" y="93"/>
                    <a:pt x="0" y="87"/>
                    <a:pt x="0" y="80"/>
                  </a:cubicBezTo>
                  <a:cubicBezTo>
                    <a:pt x="0" y="74"/>
                    <a:pt x="1" y="68"/>
                    <a:pt x="3" y="63"/>
                  </a:cubicBezTo>
                  <a:cubicBezTo>
                    <a:pt x="4" y="57"/>
                    <a:pt x="7" y="53"/>
                    <a:pt x="10" y="49"/>
                  </a:cubicBezTo>
                  <a:cubicBezTo>
                    <a:pt x="13" y="45"/>
                    <a:pt x="17" y="42"/>
                    <a:pt x="21" y="40"/>
                  </a:cubicBezTo>
                  <a:cubicBezTo>
                    <a:pt x="26" y="37"/>
                    <a:pt x="31" y="36"/>
                    <a:pt x="36" y="36"/>
                  </a:cubicBezTo>
                  <a:cubicBezTo>
                    <a:pt x="41" y="36"/>
                    <a:pt x="45" y="37"/>
                    <a:pt x="48" y="39"/>
                  </a:cubicBezTo>
                  <a:cubicBezTo>
                    <a:pt x="52" y="40"/>
                    <a:pt x="55" y="42"/>
                    <a:pt x="57" y="45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8" y="122"/>
                    <a:pt x="78" y="122"/>
                    <a:pt x="78" y="122"/>
                  </a:cubicBezTo>
                  <a:lnTo>
                    <a:pt x="65" y="122"/>
                  </a:lnTo>
                  <a:close/>
                  <a:moveTo>
                    <a:pt x="38" y="107"/>
                  </a:moveTo>
                  <a:cubicBezTo>
                    <a:pt x="42" y="107"/>
                    <a:pt x="46" y="106"/>
                    <a:pt x="49" y="104"/>
                  </a:cubicBezTo>
                  <a:cubicBezTo>
                    <a:pt x="52" y="103"/>
                    <a:pt x="55" y="100"/>
                    <a:pt x="57" y="97"/>
                  </a:cubicBezTo>
                  <a:cubicBezTo>
                    <a:pt x="57" y="59"/>
                    <a:pt x="57" y="59"/>
                    <a:pt x="57" y="59"/>
                  </a:cubicBezTo>
                  <a:cubicBezTo>
                    <a:pt x="55" y="57"/>
                    <a:pt x="53" y="55"/>
                    <a:pt x="50" y="53"/>
                  </a:cubicBezTo>
                  <a:cubicBezTo>
                    <a:pt x="47" y="52"/>
                    <a:pt x="44" y="52"/>
                    <a:pt x="41" y="52"/>
                  </a:cubicBezTo>
                  <a:cubicBezTo>
                    <a:pt x="38" y="52"/>
                    <a:pt x="35" y="52"/>
                    <a:pt x="33" y="53"/>
                  </a:cubicBezTo>
                  <a:cubicBezTo>
                    <a:pt x="30" y="55"/>
                    <a:pt x="28" y="56"/>
                    <a:pt x="26" y="59"/>
                  </a:cubicBezTo>
                  <a:cubicBezTo>
                    <a:pt x="25" y="61"/>
                    <a:pt x="23" y="64"/>
                    <a:pt x="23" y="67"/>
                  </a:cubicBezTo>
                  <a:cubicBezTo>
                    <a:pt x="22" y="71"/>
                    <a:pt x="21" y="75"/>
                    <a:pt x="21" y="80"/>
                  </a:cubicBezTo>
                  <a:cubicBezTo>
                    <a:pt x="21" y="85"/>
                    <a:pt x="22" y="89"/>
                    <a:pt x="22" y="93"/>
                  </a:cubicBezTo>
                  <a:cubicBezTo>
                    <a:pt x="23" y="96"/>
                    <a:pt x="24" y="99"/>
                    <a:pt x="26" y="101"/>
                  </a:cubicBezTo>
                  <a:cubicBezTo>
                    <a:pt x="27" y="103"/>
                    <a:pt x="29" y="105"/>
                    <a:pt x="31" y="106"/>
                  </a:cubicBezTo>
                  <a:cubicBezTo>
                    <a:pt x="33" y="107"/>
                    <a:pt x="36" y="107"/>
                    <a:pt x="38" y="10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" name="Freeform 28">
              <a:extLst>
                <a:ext uri="{FF2B5EF4-FFF2-40B4-BE49-F238E27FC236}">
                  <a16:creationId xmlns:a16="http://schemas.microsoft.com/office/drawing/2014/main" id="{98A2ACCA-086B-43DA-95B0-6CF4C5887AE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690076" y="6454068"/>
              <a:ext cx="58959" cy="66821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59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59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" name="Freeform 29">
              <a:extLst>
                <a:ext uri="{FF2B5EF4-FFF2-40B4-BE49-F238E27FC236}">
                  <a16:creationId xmlns:a16="http://schemas.microsoft.com/office/drawing/2014/main" id="{6347AF4C-C4F9-44C1-BD43-B58A95B2472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762511" y="6454068"/>
              <a:ext cx="48290" cy="66821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2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2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4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" name="Freeform 30">
              <a:extLst>
                <a:ext uri="{FF2B5EF4-FFF2-40B4-BE49-F238E27FC236}">
                  <a16:creationId xmlns:a16="http://schemas.microsoft.com/office/drawing/2014/main" id="{C25C5906-413C-49DB-9C48-D3B1668F240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856846" y="6454068"/>
              <a:ext cx="48290" cy="66821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1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1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3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6" name="Freeform 31">
              <a:extLst>
                <a:ext uri="{FF2B5EF4-FFF2-40B4-BE49-F238E27FC236}">
                  <a16:creationId xmlns:a16="http://schemas.microsoft.com/office/drawing/2014/main" id="{FDC173B0-D064-4F04-8745-16FEA2B9FFB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921420" y="6454068"/>
              <a:ext cx="58959" cy="66821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59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59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7" name="Freeform 32">
              <a:extLst>
                <a:ext uri="{FF2B5EF4-FFF2-40B4-BE49-F238E27FC236}">
                  <a16:creationId xmlns:a16="http://schemas.microsoft.com/office/drawing/2014/main" id="{B9327548-AA7B-4C9E-89EA-4C91C70B03A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000033" y="6453507"/>
              <a:ext cx="40429" cy="66259"/>
            </a:xfrm>
            <a:custGeom>
              <a:avLst/>
              <a:gdLst>
                <a:gd name="T0" fmla="*/ 0 w 53"/>
                <a:gd name="T1" fmla="*/ 86 h 86"/>
                <a:gd name="T2" fmla="*/ 0 w 53"/>
                <a:gd name="T3" fmla="*/ 2 h 86"/>
                <a:gd name="T4" fmla="*/ 12 w 53"/>
                <a:gd name="T5" fmla="*/ 2 h 86"/>
                <a:gd name="T6" fmla="*/ 16 w 53"/>
                <a:gd name="T7" fmla="*/ 3 h 86"/>
                <a:gd name="T8" fmla="*/ 18 w 53"/>
                <a:gd name="T9" fmla="*/ 7 h 86"/>
                <a:gd name="T10" fmla="*/ 19 w 53"/>
                <a:gd name="T11" fmla="*/ 17 h 86"/>
                <a:gd name="T12" fmla="*/ 30 w 53"/>
                <a:gd name="T13" fmla="*/ 5 h 86"/>
                <a:gd name="T14" fmla="*/ 43 w 53"/>
                <a:gd name="T15" fmla="*/ 0 h 86"/>
                <a:gd name="T16" fmla="*/ 53 w 53"/>
                <a:gd name="T17" fmla="*/ 3 h 86"/>
                <a:gd name="T18" fmla="*/ 51 w 53"/>
                <a:gd name="T19" fmla="*/ 18 h 86"/>
                <a:gd name="T20" fmla="*/ 50 w 53"/>
                <a:gd name="T21" fmla="*/ 20 h 86"/>
                <a:gd name="T22" fmla="*/ 48 w 53"/>
                <a:gd name="T23" fmla="*/ 21 h 86"/>
                <a:gd name="T24" fmla="*/ 44 w 53"/>
                <a:gd name="T25" fmla="*/ 20 h 86"/>
                <a:gd name="T26" fmla="*/ 39 w 53"/>
                <a:gd name="T27" fmla="*/ 20 h 86"/>
                <a:gd name="T28" fmla="*/ 28 w 53"/>
                <a:gd name="T29" fmla="*/ 23 h 86"/>
                <a:gd name="T30" fmla="*/ 20 w 53"/>
                <a:gd name="T31" fmla="*/ 34 h 86"/>
                <a:gd name="T32" fmla="*/ 20 w 53"/>
                <a:gd name="T33" fmla="*/ 86 h 86"/>
                <a:gd name="T34" fmla="*/ 0 w 53"/>
                <a:gd name="T3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86">
                  <a:moveTo>
                    <a:pt x="0" y="86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4" y="2"/>
                    <a:pt x="15" y="2"/>
                    <a:pt x="16" y="3"/>
                  </a:cubicBezTo>
                  <a:cubicBezTo>
                    <a:pt x="17" y="4"/>
                    <a:pt x="17" y="5"/>
                    <a:pt x="18" y="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2" y="12"/>
                    <a:pt x="25" y="8"/>
                    <a:pt x="30" y="5"/>
                  </a:cubicBezTo>
                  <a:cubicBezTo>
                    <a:pt x="34" y="2"/>
                    <a:pt x="38" y="0"/>
                    <a:pt x="43" y="0"/>
                  </a:cubicBezTo>
                  <a:cubicBezTo>
                    <a:pt x="47" y="0"/>
                    <a:pt x="51" y="1"/>
                    <a:pt x="53" y="3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19"/>
                    <a:pt x="50" y="20"/>
                    <a:pt x="50" y="20"/>
                  </a:cubicBezTo>
                  <a:cubicBezTo>
                    <a:pt x="49" y="21"/>
                    <a:pt x="48" y="21"/>
                    <a:pt x="48" y="21"/>
                  </a:cubicBezTo>
                  <a:cubicBezTo>
                    <a:pt x="47" y="21"/>
                    <a:pt x="46" y="21"/>
                    <a:pt x="44" y="20"/>
                  </a:cubicBezTo>
                  <a:cubicBezTo>
                    <a:pt x="43" y="20"/>
                    <a:pt x="41" y="20"/>
                    <a:pt x="39" y="20"/>
                  </a:cubicBezTo>
                  <a:cubicBezTo>
                    <a:pt x="34" y="20"/>
                    <a:pt x="31" y="21"/>
                    <a:pt x="28" y="23"/>
                  </a:cubicBezTo>
                  <a:cubicBezTo>
                    <a:pt x="25" y="26"/>
                    <a:pt x="22" y="29"/>
                    <a:pt x="20" y="34"/>
                  </a:cubicBezTo>
                  <a:cubicBezTo>
                    <a:pt x="20" y="86"/>
                    <a:pt x="20" y="86"/>
                    <a:pt x="20" y="86"/>
                  </a:cubicBezTo>
                  <a:lnTo>
                    <a:pt x="0" y="8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" name="Freeform 33">
              <a:extLst>
                <a:ext uri="{FF2B5EF4-FFF2-40B4-BE49-F238E27FC236}">
                  <a16:creationId xmlns:a16="http://schemas.microsoft.com/office/drawing/2014/main" id="{E869455A-E52E-47CA-9403-D26BE8B271C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051131" y="6455191"/>
              <a:ext cx="65136" cy="64574"/>
            </a:xfrm>
            <a:custGeom>
              <a:avLst/>
              <a:gdLst>
                <a:gd name="T0" fmla="*/ 52 w 85"/>
                <a:gd name="T1" fmla="*/ 84 h 84"/>
                <a:gd name="T2" fmla="*/ 33 w 85"/>
                <a:gd name="T3" fmla="*/ 84 h 84"/>
                <a:gd name="T4" fmla="*/ 0 w 85"/>
                <a:gd name="T5" fmla="*/ 0 h 84"/>
                <a:gd name="T6" fmla="*/ 17 w 85"/>
                <a:gd name="T7" fmla="*/ 0 h 84"/>
                <a:gd name="T8" fmla="*/ 21 w 85"/>
                <a:gd name="T9" fmla="*/ 1 h 84"/>
                <a:gd name="T10" fmla="*/ 23 w 85"/>
                <a:gd name="T11" fmla="*/ 4 h 84"/>
                <a:gd name="T12" fmla="*/ 39 w 85"/>
                <a:gd name="T13" fmla="*/ 49 h 84"/>
                <a:gd name="T14" fmla="*/ 41 w 85"/>
                <a:gd name="T15" fmla="*/ 56 h 84"/>
                <a:gd name="T16" fmla="*/ 43 w 85"/>
                <a:gd name="T17" fmla="*/ 64 h 84"/>
                <a:gd name="T18" fmla="*/ 45 w 85"/>
                <a:gd name="T19" fmla="*/ 56 h 84"/>
                <a:gd name="T20" fmla="*/ 47 w 85"/>
                <a:gd name="T21" fmla="*/ 49 h 84"/>
                <a:gd name="T22" fmla="*/ 64 w 85"/>
                <a:gd name="T23" fmla="*/ 4 h 84"/>
                <a:gd name="T24" fmla="*/ 66 w 85"/>
                <a:gd name="T25" fmla="*/ 1 h 84"/>
                <a:gd name="T26" fmla="*/ 69 w 85"/>
                <a:gd name="T27" fmla="*/ 0 h 84"/>
                <a:gd name="T28" fmla="*/ 85 w 85"/>
                <a:gd name="T29" fmla="*/ 0 h 84"/>
                <a:gd name="T30" fmla="*/ 52 w 85"/>
                <a:gd name="T31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5" h="84">
                  <a:moveTo>
                    <a:pt x="52" y="84"/>
                  </a:moveTo>
                  <a:cubicBezTo>
                    <a:pt x="33" y="84"/>
                    <a:pt x="33" y="84"/>
                    <a:pt x="33" y="8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8" y="0"/>
                    <a:pt x="20" y="0"/>
                    <a:pt x="21" y="1"/>
                  </a:cubicBezTo>
                  <a:cubicBezTo>
                    <a:pt x="22" y="2"/>
                    <a:pt x="22" y="3"/>
                    <a:pt x="23" y="4"/>
                  </a:cubicBezTo>
                  <a:cubicBezTo>
                    <a:pt x="39" y="49"/>
                    <a:pt x="39" y="49"/>
                    <a:pt x="39" y="49"/>
                  </a:cubicBezTo>
                  <a:cubicBezTo>
                    <a:pt x="40" y="51"/>
                    <a:pt x="41" y="54"/>
                    <a:pt x="41" y="56"/>
                  </a:cubicBezTo>
                  <a:cubicBezTo>
                    <a:pt x="42" y="59"/>
                    <a:pt x="42" y="61"/>
                    <a:pt x="43" y="64"/>
                  </a:cubicBezTo>
                  <a:cubicBezTo>
                    <a:pt x="43" y="61"/>
                    <a:pt x="44" y="59"/>
                    <a:pt x="45" y="56"/>
                  </a:cubicBezTo>
                  <a:cubicBezTo>
                    <a:pt x="45" y="54"/>
                    <a:pt x="46" y="51"/>
                    <a:pt x="47" y="49"/>
                  </a:cubicBezTo>
                  <a:cubicBezTo>
                    <a:pt x="64" y="4"/>
                    <a:pt x="64" y="4"/>
                    <a:pt x="64" y="4"/>
                  </a:cubicBezTo>
                  <a:cubicBezTo>
                    <a:pt x="64" y="3"/>
                    <a:pt x="65" y="2"/>
                    <a:pt x="66" y="1"/>
                  </a:cubicBezTo>
                  <a:cubicBezTo>
                    <a:pt x="67" y="0"/>
                    <a:pt x="68" y="0"/>
                    <a:pt x="69" y="0"/>
                  </a:cubicBezTo>
                  <a:cubicBezTo>
                    <a:pt x="85" y="0"/>
                    <a:pt x="85" y="0"/>
                    <a:pt x="85" y="0"/>
                  </a:cubicBezTo>
                  <a:lnTo>
                    <a:pt x="52" y="8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9" name="Freeform 34">
              <a:extLst>
                <a:ext uri="{FF2B5EF4-FFF2-40B4-BE49-F238E27FC236}">
                  <a16:creationId xmlns:a16="http://schemas.microsoft.com/office/drawing/2014/main" id="{37A61FAB-5555-44F7-B48B-9488EFD1449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32551" y="6425431"/>
              <a:ext cx="19653" cy="94335"/>
            </a:xfrm>
            <a:custGeom>
              <a:avLst/>
              <a:gdLst>
                <a:gd name="T0" fmla="*/ 26 w 26"/>
                <a:gd name="T1" fmla="*/ 13 h 122"/>
                <a:gd name="T2" fmla="*/ 25 w 26"/>
                <a:gd name="T3" fmla="*/ 18 h 122"/>
                <a:gd name="T4" fmla="*/ 22 w 26"/>
                <a:gd name="T5" fmla="*/ 22 h 122"/>
                <a:gd name="T6" fmla="*/ 18 w 26"/>
                <a:gd name="T7" fmla="*/ 25 h 122"/>
                <a:gd name="T8" fmla="*/ 12 w 26"/>
                <a:gd name="T9" fmla="*/ 26 h 122"/>
                <a:gd name="T10" fmla="*/ 8 w 26"/>
                <a:gd name="T11" fmla="*/ 25 h 122"/>
                <a:gd name="T12" fmla="*/ 3 w 26"/>
                <a:gd name="T13" fmla="*/ 22 h 122"/>
                <a:gd name="T14" fmla="*/ 1 w 26"/>
                <a:gd name="T15" fmla="*/ 18 h 122"/>
                <a:gd name="T16" fmla="*/ 0 w 26"/>
                <a:gd name="T17" fmla="*/ 13 h 122"/>
                <a:gd name="T18" fmla="*/ 1 w 26"/>
                <a:gd name="T19" fmla="*/ 8 h 122"/>
                <a:gd name="T20" fmla="*/ 3 w 26"/>
                <a:gd name="T21" fmla="*/ 4 h 122"/>
                <a:gd name="T22" fmla="*/ 8 w 26"/>
                <a:gd name="T23" fmla="*/ 1 h 122"/>
                <a:gd name="T24" fmla="*/ 12 w 26"/>
                <a:gd name="T25" fmla="*/ 0 h 122"/>
                <a:gd name="T26" fmla="*/ 18 w 26"/>
                <a:gd name="T27" fmla="*/ 1 h 122"/>
                <a:gd name="T28" fmla="*/ 22 w 26"/>
                <a:gd name="T29" fmla="*/ 4 h 122"/>
                <a:gd name="T30" fmla="*/ 25 w 26"/>
                <a:gd name="T31" fmla="*/ 8 h 122"/>
                <a:gd name="T32" fmla="*/ 26 w 26"/>
                <a:gd name="T33" fmla="*/ 13 h 122"/>
                <a:gd name="T34" fmla="*/ 23 w 26"/>
                <a:gd name="T35" fmla="*/ 38 h 122"/>
                <a:gd name="T36" fmla="*/ 23 w 26"/>
                <a:gd name="T37" fmla="*/ 122 h 122"/>
                <a:gd name="T38" fmla="*/ 2 w 26"/>
                <a:gd name="T39" fmla="*/ 122 h 122"/>
                <a:gd name="T40" fmla="*/ 2 w 26"/>
                <a:gd name="T41" fmla="*/ 38 h 122"/>
                <a:gd name="T42" fmla="*/ 23 w 26"/>
                <a:gd name="T43" fmla="*/ 3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122">
                  <a:moveTo>
                    <a:pt x="26" y="13"/>
                  </a:moveTo>
                  <a:cubicBezTo>
                    <a:pt x="26" y="15"/>
                    <a:pt x="25" y="17"/>
                    <a:pt x="25" y="18"/>
                  </a:cubicBezTo>
                  <a:cubicBezTo>
                    <a:pt x="24" y="20"/>
                    <a:pt x="23" y="21"/>
                    <a:pt x="22" y="22"/>
                  </a:cubicBezTo>
                  <a:cubicBezTo>
                    <a:pt x="21" y="23"/>
                    <a:pt x="19" y="24"/>
                    <a:pt x="18" y="25"/>
                  </a:cubicBezTo>
                  <a:cubicBezTo>
                    <a:pt x="16" y="26"/>
                    <a:pt x="14" y="26"/>
                    <a:pt x="12" y="26"/>
                  </a:cubicBezTo>
                  <a:cubicBezTo>
                    <a:pt x="11" y="26"/>
                    <a:pt x="9" y="26"/>
                    <a:pt x="8" y="25"/>
                  </a:cubicBezTo>
                  <a:cubicBezTo>
                    <a:pt x="6" y="24"/>
                    <a:pt x="5" y="23"/>
                    <a:pt x="3" y="22"/>
                  </a:cubicBezTo>
                  <a:cubicBezTo>
                    <a:pt x="2" y="21"/>
                    <a:pt x="1" y="20"/>
                    <a:pt x="1" y="18"/>
                  </a:cubicBezTo>
                  <a:cubicBezTo>
                    <a:pt x="0" y="17"/>
                    <a:pt x="0" y="15"/>
                    <a:pt x="0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1" y="7"/>
                    <a:pt x="2" y="5"/>
                    <a:pt x="3" y="4"/>
                  </a:cubicBezTo>
                  <a:cubicBezTo>
                    <a:pt x="5" y="3"/>
                    <a:pt x="6" y="2"/>
                    <a:pt x="8" y="1"/>
                  </a:cubicBezTo>
                  <a:cubicBezTo>
                    <a:pt x="9" y="1"/>
                    <a:pt x="11" y="0"/>
                    <a:pt x="12" y="0"/>
                  </a:cubicBezTo>
                  <a:cubicBezTo>
                    <a:pt x="14" y="0"/>
                    <a:pt x="16" y="1"/>
                    <a:pt x="18" y="1"/>
                  </a:cubicBezTo>
                  <a:cubicBezTo>
                    <a:pt x="19" y="2"/>
                    <a:pt x="21" y="3"/>
                    <a:pt x="22" y="4"/>
                  </a:cubicBezTo>
                  <a:cubicBezTo>
                    <a:pt x="23" y="5"/>
                    <a:pt x="24" y="7"/>
                    <a:pt x="25" y="8"/>
                  </a:cubicBezTo>
                  <a:cubicBezTo>
                    <a:pt x="25" y="10"/>
                    <a:pt x="26" y="12"/>
                    <a:pt x="26" y="13"/>
                  </a:cubicBezTo>
                  <a:close/>
                  <a:moveTo>
                    <a:pt x="23" y="38"/>
                  </a:moveTo>
                  <a:cubicBezTo>
                    <a:pt x="23" y="122"/>
                    <a:pt x="23" y="122"/>
                    <a:pt x="23" y="122"/>
                  </a:cubicBezTo>
                  <a:cubicBezTo>
                    <a:pt x="2" y="122"/>
                    <a:pt x="2" y="122"/>
                    <a:pt x="2" y="122"/>
                  </a:cubicBezTo>
                  <a:cubicBezTo>
                    <a:pt x="2" y="38"/>
                    <a:pt x="2" y="38"/>
                    <a:pt x="2" y="38"/>
                  </a:cubicBezTo>
                  <a:lnTo>
                    <a:pt x="23" y="3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0" name="Freeform 35">
              <a:extLst>
                <a:ext uri="{FF2B5EF4-FFF2-40B4-BE49-F238E27FC236}">
                  <a16:creationId xmlns:a16="http://schemas.microsoft.com/office/drawing/2014/main" id="{C9B543F3-97AD-4FC8-80DD-6687B6DD85C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170734" y="6454068"/>
              <a:ext cx="54467" cy="66821"/>
            </a:xfrm>
            <a:custGeom>
              <a:avLst/>
              <a:gdLst>
                <a:gd name="T0" fmla="*/ 64 w 71"/>
                <a:gd name="T1" fmla="*/ 19 h 86"/>
                <a:gd name="T2" fmla="*/ 63 w 71"/>
                <a:gd name="T3" fmla="*/ 20 h 86"/>
                <a:gd name="T4" fmla="*/ 60 w 71"/>
                <a:gd name="T5" fmla="*/ 21 h 86"/>
                <a:gd name="T6" fmla="*/ 57 w 71"/>
                <a:gd name="T7" fmla="*/ 20 h 86"/>
                <a:gd name="T8" fmla="*/ 54 w 71"/>
                <a:gd name="T9" fmla="*/ 18 h 86"/>
                <a:gd name="T10" fmla="*/ 49 w 71"/>
                <a:gd name="T11" fmla="*/ 16 h 86"/>
                <a:gd name="T12" fmla="*/ 42 w 71"/>
                <a:gd name="T13" fmla="*/ 15 h 86"/>
                <a:gd name="T14" fmla="*/ 32 w 71"/>
                <a:gd name="T15" fmla="*/ 17 h 86"/>
                <a:gd name="T16" fmla="*/ 26 w 71"/>
                <a:gd name="T17" fmla="*/ 22 h 86"/>
                <a:gd name="T18" fmla="*/ 22 w 71"/>
                <a:gd name="T19" fmla="*/ 31 h 86"/>
                <a:gd name="T20" fmla="*/ 20 w 71"/>
                <a:gd name="T21" fmla="*/ 43 h 86"/>
                <a:gd name="T22" fmla="*/ 22 w 71"/>
                <a:gd name="T23" fmla="*/ 55 h 86"/>
                <a:gd name="T24" fmla="*/ 26 w 71"/>
                <a:gd name="T25" fmla="*/ 64 h 86"/>
                <a:gd name="T26" fmla="*/ 33 w 71"/>
                <a:gd name="T27" fmla="*/ 69 h 86"/>
                <a:gd name="T28" fmla="*/ 41 w 71"/>
                <a:gd name="T29" fmla="*/ 71 h 86"/>
                <a:gd name="T30" fmla="*/ 49 w 71"/>
                <a:gd name="T31" fmla="*/ 70 h 86"/>
                <a:gd name="T32" fmla="*/ 54 w 71"/>
                <a:gd name="T33" fmla="*/ 67 h 86"/>
                <a:gd name="T34" fmla="*/ 58 w 71"/>
                <a:gd name="T35" fmla="*/ 64 h 86"/>
                <a:gd name="T36" fmla="*/ 61 w 71"/>
                <a:gd name="T37" fmla="*/ 63 h 86"/>
                <a:gd name="T38" fmla="*/ 65 w 71"/>
                <a:gd name="T39" fmla="*/ 65 h 86"/>
                <a:gd name="T40" fmla="*/ 71 w 71"/>
                <a:gd name="T41" fmla="*/ 72 h 86"/>
                <a:gd name="T42" fmla="*/ 63 w 71"/>
                <a:gd name="T43" fmla="*/ 79 h 86"/>
                <a:gd name="T44" fmla="*/ 55 w 71"/>
                <a:gd name="T45" fmla="*/ 83 h 86"/>
                <a:gd name="T46" fmla="*/ 46 w 71"/>
                <a:gd name="T47" fmla="*/ 86 h 86"/>
                <a:gd name="T48" fmla="*/ 37 w 71"/>
                <a:gd name="T49" fmla="*/ 86 h 86"/>
                <a:gd name="T50" fmla="*/ 23 w 71"/>
                <a:gd name="T51" fmla="*/ 83 h 86"/>
                <a:gd name="T52" fmla="*/ 11 w 71"/>
                <a:gd name="T53" fmla="*/ 75 h 86"/>
                <a:gd name="T54" fmla="*/ 3 w 71"/>
                <a:gd name="T55" fmla="*/ 61 h 86"/>
                <a:gd name="T56" fmla="*/ 0 w 71"/>
                <a:gd name="T57" fmla="*/ 43 h 86"/>
                <a:gd name="T58" fmla="*/ 2 w 71"/>
                <a:gd name="T59" fmla="*/ 26 h 86"/>
                <a:gd name="T60" fmla="*/ 10 w 71"/>
                <a:gd name="T61" fmla="*/ 12 h 86"/>
                <a:gd name="T62" fmla="*/ 23 w 71"/>
                <a:gd name="T63" fmla="*/ 3 h 86"/>
                <a:gd name="T64" fmla="*/ 40 w 71"/>
                <a:gd name="T65" fmla="*/ 0 h 86"/>
                <a:gd name="T66" fmla="*/ 57 w 71"/>
                <a:gd name="T67" fmla="*/ 3 h 86"/>
                <a:gd name="T68" fmla="*/ 70 w 71"/>
                <a:gd name="T69" fmla="*/ 11 h 86"/>
                <a:gd name="T70" fmla="*/ 64 w 71"/>
                <a:gd name="T71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86">
                  <a:moveTo>
                    <a:pt x="64" y="19"/>
                  </a:moveTo>
                  <a:cubicBezTo>
                    <a:pt x="64" y="19"/>
                    <a:pt x="63" y="20"/>
                    <a:pt x="63" y="20"/>
                  </a:cubicBezTo>
                  <a:cubicBezTo>
                    <a:pt x="62" y="21"/>
                    <a:pt x="61" y="21"/>
                    <a:pt x="60" y="21"/>
                  </a:cubicBezTo>
                  <a:cubicBezTo>
                    <a:pt x="59" y="21"/>
                    <a:pt x="58" y="21"/>
                    <a:pt x="57" y="20"/>
                  </a:cubicBezTo>
                  <a:cubicBezTo>
                    <a:pt x="56" y="20"/>
                    <a:pt x="55" y="19"/>
                    <a:pt x="54" y="18"/>
                  </a:cubicBezTo>
                  <a:cubicBezTo>
                    <a:pt x="52" y="17"/>
                    <a:pt x="51" y="16"/>
                    <a:pt x="49" y="16"/>
                  </a:cubicBezTo>
                  <a:cubicBezTo>
                    <a:pt x="47" y="15"/>
                    <a:pt x="44" y="15"/>
                    <a:pt x="42" y="15"/>
                  </a:cubicBezTo>
                  <a:cubicBezTo>
                    <a:pt x="38" y="15"/>
                    <a:pt x="35" y="16"/>
                    <a:pt x="32" y="17"/>
                  </a:cubicBezTo>
                  <a:cubicBezTo>
                    <a:pt x="30" y="18"/>
                    <a:pt x="27" y="20"/>
                    <a:pt x="26" y="22"/>
                  </a:cubicBezTo>
                  <a:cubicBezTo>
                    <a:pt x="24" y="25"/>
                    <a:pt x="23" y="28"/>
                    <a:pt x="22" y="31"/>
                  </a:cubicBezTo>
                  <a:cubicBezTo>
                    <a:pt x="21" y="35"/>
                    <a:pt x="20" y="38"/>
                    <a:pt x="20" y="43"/>
                  </a:cubicBezTo>
                  <a:cubicBezTo>
                    <a:pt x="20" y="47"/>
                    <a:pt x="21" y="51"/>
                    <a:pt x="22" y="55"/>
                  </a:cubicBezTo>
                  <a:cubicBezTo>
                    <a:pt x="23" y="58"/>
                    <a:pt x="24" y="61"/>
                    <a:pt x="26" y="64"/>
                  </a:cubicBezTo>
                  <a:cubicBezTo>
                    <a:pt x="28" y="66"/>
                    <a:pt x="30" y="68"/>
                    <a:pt x="33" y="69"/>
                  </a:cubicBezTo>
                  <a:cubicBezTo>
                    <a:pt x="35" y="70"/>
                    <a:pt x="38" y="71"/>
                    <a:pt x="41" y="71"/>
                  </a:cubicBezTo>
                  <a:cubicBezTo>
                    <a:pt x="44" y="71"/>
                    <a:pt x="47" y="70"/>
                    <a:pt x="49" y="70"/>
                  </a:cubicBezTo>
                  <a:cubicBezTo>
                    <a:pt x="51" y="69"/>
                    <a:pt x="53" y="68"/>
                    <a:pt x="54" y="67"/>
                  </a:cubicBezTo>
                  <a:cubicBezTo>
                    <a:pt x="55" y="66"/>
                    <a:pt x="57" y="65"/>
                    <a:pt x="58" y="64"/>
                  </a:cubicBezTo>
                  <a:cubicBezTo>
                    <a:pt x="59" y="64"/>
                    <a:pt x="60" y="63"/>
                    <a:pt x="61" y="63"/>
                  </a:cubicBezTo>
                  <a:cubicBezTo>
                    <a:pt x="63" y="63"/>
                    <a:pt x="64" y="64"/>
                    <a:pt x="65" y="65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8" y="75"/>
                    <a:pt x="66" y="77"/>
                    <a:pt x="63" y="79"/>
                  </a:cubicBezTo>
                  <a:cubicBezTo>
                    <a:pt x="61" y="81"/>
                    <a:pt x="58" y="82"/>
                    <a:pt x="55" y="83"/>
                  </a:cubicBezTo>
                  <a:cubicBezTo>
                    <a:pt x="52" y="84"/>
                    <a:pt x="49" y="85"/>
                    <a:pt x="46" y="86"/>
                  </a:cubicBezTo>
                  <a:cubicBezTo>
                    <a:pt x="43" y="86"/>
                    <a:pt x="40" y="86"/>
                    <a:pt x="37" y="86"/>
                  </a:cubicBezTo>
                  <a:cubicBezTo>
                    <a:pt x="32" y="86"/>
                    <a:pt x="27" y="85"/>
                    <a:pt x="23" y="83"/>
                  </a:cubicBezTo>
                  <a:cubicBezTo>
                    <a:pt x="18" y="81"/>
                    <a:pt x="14" y="79"/>
                    <a:pt x="11" y="75"/>
                  </a:cubicBezTo>
                  <a:cubicBezTo>
                    <a:pt x="7" y="71"/>
                    <a:pt x="5" y="67"/>
                    <a:pt x="3" y="61"/>
                  </a:cubicBezTo>
                  <a:cubicBezTo>
                    <a:pt x="1" y="56"/>
                    <a:pt x="0" y="50"/>
                    <a:pt x="0" y="43"/>
                  </a:cubicBezTo>
                  <a:cubicBezTo>
                    <a:pt x="0" y="37"/>
                    <a:pt x="1" y="31"/>
                    <a:pt x="2" y="26"/>
                  </a:cubicBezTo>
                  <a:cubicBezTo>
                    <a:pt x="4" y="20"/>
                    <a:pt x="7" y="16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ubicBezTo>
                    <a:pt x="47" y="0"/>
                    <a:pt x="52" y="1"/>
                    <a:pt x="57" y="3"/>
                  </a:cubicBezTo>
                  <a:cubicBezTo>
                    <a:pt x="62" y="5"/>
                    <a:pt x="66" y="7"/>
                    <a:pt x="70" y="11"/>
                  </a:cubicBezTo>
                  <a:lnTo>
                    <a:pt x="64" y="1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" name="Freeform 36">
              <a:extLst>
                <a:ext uri="{FF2B5EF4-FFF2-40B4-BE49-F238E27FC236}">
                  <a16:creationId xmlns:a16="http://schemas.microsoft.com/office/drawing/2014/main" id="{3ECC9125-B3A9-4587-9DE8-D1BDCCE3488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238116" y="6454068"/>
              <a:ext cx="58959" cy="66821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60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60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" name="Freeform 37">
              <a:extLst>
                <a:ext uri="{FF2B5EF4-FFF2-40B4-BE49-F238E27FC236}">
                  <a16:creationId xmlns:a16="http://schemas.microsoft.com/office/drawing/2014/main" id="{29339ECD-C44F-4203-AD80-5D311C09AE9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310552" y="6454068"/>
              <a:ext cx="48290" cy="66821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2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2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4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727795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 2 - violet - simp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CC65BC7-BA9C-4B4D-8A0C-DACF8677C3B9}"/>
              </a:ext>
            </a:extLst>
          </p:cNvPr>
          <p:cNvSpPr/>
          <p:nvPr userDrawn="1"/>
        </p:nvSpPr>
        <p:spPr>
          <a:xfrm>
            <a:off x="0" y="0"/>
            <a:ext cx="312088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1D2ABBE-593F-4E51-9726-0AA69AEBF8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26696" y="3515748"/>
            <a:ext cx="5234609" cy="1775746"/>
          </a:xfrm>
          <a:noFill/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3200" b="1" spc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510BEE0-E4BF-497D-B531-BDC6BD807C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50695" y="1211670"/>
            <a:ext cx="2186610" cy="1956031"/>
          </a:xfrm>
        </p:spPr>
        <p:txBody>
          <a:bodyPr anchor="b">
            <a:noAutofit/>
          </a:bodyPr>
          <a:lstStyle>
            <a:lvl1pPr algn="ctr">
              <a:defRPr sz="13800" b="0">
                <a:solidFill>
                  <a:schemeClr val="accent4"/>
                </a:solidFill>
              </a:defRPr>
            </a:lvl1pPr>
          </a:lstStyle>
          <a:p>
            <a:r>
              <a:rPr lang="fr-FR" dirty="0"/>
              <a:t>00</a:t>
            </a:r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39C2AC0D-9561-42D0-B9FF-6DAC97C6AEE6}"/>
              </a:ext>
            </a:extLst>
          </p:cNvPr>
          <p:cNvCxnSpPr>
            <a:cxnSpLocks/>
          </p:cNvCxnSpPr>
          <p:nvPr userDrawn="1"/>
        </p:nvCxnSpPr>
        <p:spPr>
          <a:xfrm>
            <a:off x="8694000" y="3167701"/>
            <a:ext cx="900000" cy="0"/>
          </a:xfrm>
          <a:prstGeom prst="line">
            <a:avLst/>
          </a:prstGeom>
          <a:ln w="25400" cmpd="sng">
            <a:solidFill>
              <a:srgbClr val="7F45C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4084A635-A891-40A7-B183-9E3B8A1E04F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6858000"/>
          </a:xfrm>
          <a:solidFill>
            <a:schemeClr val="bg1">
              <a:lumMod val="7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93FF2416-9095-4FEF-8109-A8391CB46BF0}"/>
              </a:ext>
            </a:extLst>
          </p:cNvPr>
          <p:cNvGrpSpPr/>
          <p:nvPr userDrawn="1"/>
        </p:nvGrpSpPr>
        <p:grpSpPr>
          <a:xfrm>
            <a:off x="7929159" y="6391740"/>
            <a:ext cx="2429683" cy="165086"/>
            <a:chOff x="7929159" y="6391740"/>
            <a:chExt cx="2429683" cy="165086"/>
          </a:xfrm>
        </p:grpSpPr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E32C700C-2CAA-4B4B-BAD2-39B3F512C6A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029109" y="6428239"/>
              <a:ext cx="87035" cy="92650"/>
            </a:xfrm>
            <a:custGeom>
              <a:avLst/>
              <a:gdLst>
                <a:gd name="T0" fmla="*/ 45 w 155"/>
                <a:gd name="T1" fmla="*/ 66 h 165"/>
                <a:gd name="T2" fmla="*/ 91 w 155"/>
                <a:gd name="T3" fmla="*/ 70 h 165"/>
                <a:gd name="T4" fmla="*/ 155 w 155"/>
                <a:gd name="T5" fmla="*/ 165 h 165"/>
                <a:gd name="T6" fmla="*/ 102 w 155"/>
                <a:gd name="T7" fmla="*/ 165 h 165"/>
                <a:gd name="T8" fmla="*/ 61 w 155"/>
                <a:gd name="T9" fmla="*/ 106 h 165"/>
                <a:gd name="T10" fmla="*/ 45 w 155"/>
                <a:gd name="T11" fmla="*/ 125 h 165"/>
                <a:gd name="T12" fmla="*/ 45 w 155"/>
                <a:gd name="T13" fmla="*/ 165 h 165"/>
                <a:gd name="T14" fmla="*/ 0 w 155"/>
                <a:gd name="T15" fmla="*/ 165 h 165"/>
                <a:gd name="T16" fmla="*/ 0 w 155"/>
                <a:gd name="T17" fmla="*/ 0 h 165"/>
                <a:gd name="T18" fmla="*/ 45 w 155"/>
                <a:gd name="T19" fmla="*/ 0 h 165"/>
                <a:gd name="T20" fmla="*/ 45 w 155"/>
                <a:gd name="T21" fmla="*/ 6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5" h="165">
                  <a:moveTo>
                    <a:pt x="45" y="66"/>
                  </a:moveTo>
                  <a:lnTo>
                    <a:pt x="91" y="70"/>
                  </a:lnTo>
                  <a:lnTo>
                    <a:pt x="155" y="165"/>
                  </a:lnTo>
                  <a:lnTo>
                    <a:pt x="102" y="165"/>
                  </a:lnTo>
                  <a:lnTo>
                    <a:pt x="61" y="106"/>
                  </a:lnTo>
                  <a:lnTo>
                    <a:pt x="45" y="125"/>
                  </a:lnTo>
                  <a:lnTo>
                    <a:pt x="45" y="165"/>
                  </a:lnTo>
                  <a:lnTo>
                    <a:pt x="0" y="165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66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6">
              <a:extLst>
                <a:ext uri="{FF2B5EF4-FFF2-40B4-BE49-F238E27FC236}">
                  <a16:creationId xmlns:a16="http://schemas.microsoft.com/office/drawing/2014/main" id="{D36FD574-6146-48F7-BB2D-AD0E8D21D9E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029109" y="6428239"/>
              <a:ext cx="87035" cy="92650"/>
            </a:xfrm>
            <a:custGeom>
              <a:avLst/>
              <a:gdLst>
                <a:gd name="T0" fmla="*/ 45 w 155"/>
                <a:gd name="T1" fmla="*/ 66 h 165"/>
                <a:gd name="T2" fmla="*/ 91 w 155"/>
                <a:gd name="T3" fmla="*/ 70 h 165"/>
                <a:gd name="T4" fmla="*/ 155 w 155"/>
                <a:gd name="T5" fmla="*/ 165 h 165"/>
                <a:gd name="T6" fmla="*/ 102 w 155"/>
                <a:gd name="T7" fmla="*/ 165 h 165"/>
                <a:gd name="T8" fmla="*/ 61 w 155"/>
                <a:gd name="T9" fmla="*/ 106 h 165"/>
                <a:gd name="T10" fmla="*/ 45 w 155"/>
                <a:gd name="T11" fmla="*/ 125 h 165"/>
                <a:gd name="T12" fmla="*/ 45 w 155"/>
                <a:gd name="T13" fmla="*/ 165 h 165"/>
                <a:gd name="T14" fmla="*/ 0 w 155"/>
                <a:gd name="T15" fmla="*/ 165 h 165"/>
                <a:gd name="T16" fmla="*/ 0 w 155"/>
                <a:gd name="T17" fmla="*/ 0 h 165"/>
                <a:gd name="T18" fmla="*/ 45 w 155"/>
                <a:gd name="T19" fmla="*/ 0 h 165"/>
                <a:gd name="T20" fmla="*/ 45 w 155"/>
                <a:gd name="T21" fmla="*/ 6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5" h="165">
                  <a:moveTo>
                    <a:pt x="45" y="66"/>
                  </a:moveTo>
                  <a:lnTo>
                    <a:pt x="91" y="70"/>
                  </a:lnTo>
                  <a:lnTo>
                    <a:pt x="155" y="165"/>
                  </a:lnTo>
                  <a:lnTo>
                    <a:pt x="102" y="165"/>
                  </a:lnTo>
                  <a:lnTo>
                    <a:pt x="61" y="106"/>
                  </a:lnTo>
                  <a:lnTo>
                    <a:pt x="45" y="125"/>
                  </a:lnTo>
                  <a:lnTo>
                    <a:pt x="45" y="165"/>
                  </a:lnTo>
                  <a:lnTo>
                    <a:pt x="0" y="165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6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id="{0443D04E-7A60-4252-9473-E83896CF336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126813" y="6428239"/>
              <a:ext cx="71313" cy="92650"/>
            </a:xfrm>
            <a:custGeom>
              <a:avLst/>
              <a:gdLst>
                <a:gd name="T0" fmla="*/ 44 w 127"/>
                <a:gd name="T1" fmla="*/ 39 h 165"/>
                <a:gd name="T2" fmla="*/ 0 w 127"/>
                <a:gd name="T3" fmla="*/ 39 h 165"/>
                <a:gd name="T4" fmla="*/ 0 w 127"/>
                <a:gd name="T5" fmla="*/ 0 h 165"/>
                <a:gd name="T6" fmla="*/ 127 w 127"/>
                <a:gd name="T7" fmla="*/ 0 h 165"/>
                <a:gd name="T8" fmla="*/ 127 w 127"/>
                <a:gd name="T9" fmla="*/ 39 h 165"/>
                <a:gd name="T10" fmla="*/ 83 w 127"/>
                <a:gd name="T11" fmla="*/ 39 h 165"/>
                <a:gd name="T12" fmla="*/ 83 w 127"/>
                <a:gd name="T13" fmla="*/ 165 h 165"/>
                <a:gd name="T14" fmla="*/ 44 w 127"/>
                <a:gd name="T15" fmla="*/ 165 h 165"/>
                <a:gd name="T16" fmla="*/ 44 w 127"/>
                <a:gd name="T17" fmla="*/ 39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165">
                  <a:moveTo>
                    <a:pt x="44" y="39"/>
                  </a:moveTo>
                  <a:lnTo>
                    <a:pt x="0" y="39"/>
                  </a:lnTo>
                  <a:lnTo>
                    <a:pt x="0" y="0"/>
                  </a:lnTo>
                  <a:lnTo>
                    <a:pt x="127" y="0"/>
                  </a:lnTo>
                  <a:lnTo>
                    <a:pt x="127" y="39"/>
                  </a:lnTo>
                  <a:lnTo>
                    <a:pt x="83" y="39"/>
                  </a:lnTo>
                  <a:lnTo>
                    <a:pt x="83" y="165"/>
                  </a:lnTo>
                  <a:lnTo>
                    <a:pt x="44" y="165"/>
                  </a:lnTo>
                  <a:lnTo>
                    <a:pt x="44" y="39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8">
              <a:extLst>
                <a:ext uri="{FF2B5EF4-FFF2-40B4-BE49-F238E27FC236}">
                  <a16:creationId xmlns:a16="http://schemas.microsoft.com/office/drawing/2014/main" id="{DA655AB2-92B7-4A8C-AAC3-A4090D25C61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207110" y="6428239"/>
              <a:ext cx="85912" cy="91527"/>
            </a:xfrm>
            <a:custGeom>
              <a:avLst/>
              <a:gdLst>
                <a:gd name="T0" fmla="*/ 56 w 112"/>
                <a:gd name="T1" fmla="*/ 119 h 119"/>
                <a:gd name="T2" fmla="*/ 34 w 112"/>
                <a:gd name="T3" fmla="*/ 115 h 119"/>
                <a:gd name="T4" fmla="*/ 16 w 112"/>
                <a:gd name="T5" fmla="*/ 102 h 119"/>
                <a:gd name="T6" fmla="*/ 4 w 112"/>
                <a:gd name="T7" fmla="*/ 83 h 119"/>
                <a:gd name="T8" fmla="*/ 0 w 112"/>
                <a:gd name="T9" fmla="*/ 60 h 119"/>
                <a:gd name="T10" fmla="*/ 0 w 112"/>
                <a:gd name="T11" fmla="*/ 60 h 119"/>
                <a:gd name="T12" fmla="*/ 4 w 112"/>
                <a:gd name="T13" fmla="*/ 37 h 119"/>
                <a:gd name="T14" fmla="*/ 16 w 112"/>
                <a:gd name="T15" fmla="*/ 18 h 119"/>
                <a:gd name="T16" fmla="*/ 34 w 112"/>
                <a:gd name="T17" fmla="*/ 5 h 119"/>
                <a:gd name="T18" fmla="*/ 56 w 112"/>
                <a:gd name="T19" fmla="*/ 0 h 119"/>
                <a:gd name="T20" fmla="*/ 79 w 112"/>
                <a:gd name="T21" fmla="*/ 5 h 119"/>
                <a:gd name="T22" fmla="*/ 96 w 112"/>
                <a:gd name="T23" fmla="*/ 18 h 119"/>
                <a:gd name="T24" fmla="*/ 108 w 112"/>
                <a:gd name="T25" fmla="*/ 37 h 119"/>
                <a:gd name="T26" fmla="*/ 112 w 112"/>
                <a:gd name="T27" fmla="*/ 60 h 119"/>
                <a:gd name="T28" fmla="*/ 112 w 112"/>
                <a:gd name="T29" fmla="*/ 60 h 119"/>
                <a:gd name="T30" fmla="*/ 108 w 112"/>
                <a:gd name="T31" fmla="*/ 83 h 119"/>
                <a:gd name="T32" fmla="*/ 96 w 112"/>
                <a:gd name="T33" fmla="*/ 102 h 119"/>
                <a:gd name="T34" fmla="*/ 78 w 112"/>
                <a:gd name="T35" fmla="*/ 115 h 119"/>
                <a:gd name="T36" fmla="*/ 56 w 112"/>
                <a:gd name="T37" fmla="*/ 119 h 119"/>
                <a:gd name="T38" fmla="*/ 56 w 112"/>
                <a:gd name="T39" fmla="*/ 91 h 119"/>
                <a:gd name="T40" fmla="*/ 67 w 112"/>
                <a:gd name="T41" fmla="*/ 88 h 119"/>
                <a:gd name="T42" fmla="*/ 75 w 112"/>
                <a:gd name="T43" fmla="*/ 82 h 119"/>
                <a:gd name="T44" fmla="*/ 81 w 112"/>
                <a:gd name="T45" fmla="*/ 72 h 119"/>
                <a:gd name="T46" fmla="*/ 83 w 112"/>
                <a:gd name="T47" fmla="*/ 60 h 119"/>
                <a:gd name="T48" fmla="*/ 83 w 112"/>
                <a:gd name="T49" fmla="*/ 60 h 119"/>
                <a:gd name="T50" fmla="*/ 81 w 112"/>
                <a:gd name="T51" fmla="*/ 48 h 119"/>
                <a:gd name="T52" fmla="*/ 75 w 112"/>
                <a:gd name="T53" fmla="*/ 38 h 119"/>
                <a:gd name="T54" fmla="*/ 67 w 112"/>
                <a:gd name="T55" fmla="*/ 32 h 119"/>
                <a:gd name="T56" fmla="*/ 56 w 112"/>
                <a:gd name="T57" fmla="*/ 29 h 119"/>
                <a:gd name="T58" fmla="*/ 45 w 112"/>
                <a:gd name="T59" fmla="*/ 32 h 119"/>
                <a:gd name="T60" fmla="*/ 37 w 112"/>
                <a:gd name="T61" fmla="*/ 38 h 119"/>
                <a:gd name="T62" fmla="*/ 31 w 112"/>
                <a:gd name="T63" fmla="*/ 48 h 119"/>
                <a:gd name="T64" fmla="*/ 29 w 112"/>
                <a:gd name="T65" fmla="*/ 60 h 119"/>
                <a:gd name="T66" fmla="*/ 29 w 112"/>
                <a:gd name="T67" fmla="*/ 60 h 119"/>
                <a:gd name="T68" fmla="*/ 31 w 112"/>
                <a:gd name="T69" fmla="*/ 72 h 119"/>
                <a:gd name="T70" fmla="*/ 37 w 112"/>
                <a:gd name="T71" fmla="*/ 81 h 119"/>
                <a:gd name="T72" fmla="*/ 45 w 112"/>
                <a:gd name="T73" fmla="*/ 88 h 119"/>
                <a:gd name="T74" fmla="*/ 56 w 112"/>
                <a:gd name="T75" fmla="*/ 91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2" h="119">
                  <a:moveTo>
                    <a:pt x="56" y="119"/>
                  </a:moveTo>
                  <a:cubicBezTo>
                    <a:pt x="48" y="119"/>
                    <a:pt x="40" y="118"/>
                    <a:pt x="34" y="115"/>
                  </a:cubicBezTo>
                  <a:cubicBezTo>
                    <a:pt x="27" y="112"/>
                    <a:pt x="21" y="107"/>
                    <a:pt x="16" y="102"/>
                  </a:cubicBezTo>
                  <a:cubicBezTo>
                    <a:pt x="11" y="97"/>
                    <a:pt x="7" y="90"/>
                    <a:pt x="4" y="83"/>
                  </a:cubicBezTo>
                  <a:cubicBezTo>
                    <a:pt x="1" y="76"/>
                    <a:pt x="0" y="68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52"/>
                    <a:pt x="1" y="44"/>
                    <a:pt x="4" y="37"/>
                  </a:cubicBezTo>
                  <a:cubicBezTo>
                    <a:pt x="7" y="30"/>
                    <a:pt x="11" y="23"/>
                    <a:pt x="16" y="18"/>
                  </a:cubicBezTo>
                  <a:cubicBezTo>
                    <a:pt x="21" y="12"/>
                    <a:pt x="27" y="8"/>
                    <a:pt x="34" y="5"/>
                  </a:cubicBezTo>
                  <a:cubicBezTo>
                    <a:pt x="41" y="2"/>
                    <a:pt x="48" y="0"/>
                    <a:pt x="56" y="0"/>
                  </a:cubicBezTo>
                  <a:cubicBezTo>
                    <a:pt x="64" y="0"/>
                    <a:pt x="72" y="2"/>
                    <a:pt x="79" y="5"/>
                  </a:cubicBezTo>
                  <a:cubicBezTo>
                    <a:pt x="85" y="8"/>
                    <a:pt x="91" y="12"/>
                    <a:pt x="96" y="18"/>
                  </a:cubicBezTo>
                  <a:cubicBezTo>
                    <a:pt x="101" y="23"/>
                    <a:pt x="105" y="29"/>
                    <a:pt x="108" y="37"/>
                  </a:cubicBezTo>
                  <a:cubicBezTo>
                    <a:pt x="111" y="44"/>
                    <a:pt x="112" y="51"/>
                    <a:pt x="112" y="60"/>
                  </a:cubicBezTo>
                  <a:cubicBezTo>
                    <a:pt x="112" y="60"/>
                    <a:pt x="112" y="60"/>
                    <a:pt x="112" y="60"/>
                  </a:cubicBezTo>
                  <a:cubicBezTo>
                    <a:pt x="112" y="68"/>
                    <a:pt x="111" y="76"/>
                    <a:pt x="108" y="83"/>
                  </a:cubicBezTo>
                  <a:cubicBezTo>
                    <a:pt x="105" y="90"/>
                    <a:pt x="101" y="97"/>
                    <a:pt x="96" y="102"/>
                  </a:cubicBezTo>
                  <a:cubicBezTo>
                    <a:pt x="91" y="107"/>
                    <a:pt x="85" y="112"/>
                    <a:pt x="78" y="115"/>
                  </a:cubicBezTo>
                  <a:cubicBezTo>
                    <a:pt x="71" y="118"/>
                    <a:pt x="64" y="119"/>
                    <a:pt x="56" y="119"/>
                  </a:cubicBezTo>
                  <a:close/>
                  <a:moveTo>
                    <a:pt x="56" y="91"/>
                  </a:moveTo>
                  <a:cubicBezTo>
                    <a:pt x="60" y="91"/>
                    <a:pt x="64" y="90"/>
                    <a:pt x="67" y="88"/>
                  </a:cubicBezTo>
                  <a:cubicBezTo>
                    <a:pt x="70" y="87"/>
                    <a:pt x="73" y="85"/>
                    <a:pt x="75" y="82"/>
                  </a:cubicBezTo>
                  <a:cubicBezTo>
                    <a:pt x="78" y="79"/>
                    <a:pt x="80" y="76"/>
                    <a:pt x="81" y="72"/>
                  </a:cubicBezTo>
                  <a:cubicBezTo>
                    <a:pt x="82" y="68"/>
                    <a:pt x="83" y="64"/>
                    <a:pt x="83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56"/>
                    <a:pt x="82" y="52"/>
                    <a:pt x="81" y="48"/>
                  </a:cubicBezTo>
                  <a:cubicBezTo>
                    <a:pt x="80" y="44"/>
                    <a:pt x="78" y="41"/>
                    <a:pt x="75" y="38"/>
                  </a:cubicBezTo>
                  <a:cubicBezTo>
                    <a:pt x="73" y="36"/>
                    <a:pt x="70" y="33"/>
                    <a:pt x="67" y="32"/>
                  </a:cubicBezTo>
                  <a:cubicBezTo>
                    <a:pt x="63" y="30"/>
                    <a:pt x="60" y="29"/>
                    <a:pt x="56" y="29"/>
                  </a:cubicBezTo>
                  <a:cubicBezTo>
                    <a:pt x="52" y="29"/>
                    <a:pt x="48" y="30"/>
                    <a:pt x="45" y="32"/>
                  </a:cubicBezTo>
                  <a:cubicBezTo>
                    <a:pt x="42" y="33"/>
                    <a:pt x="39" y="35"/>
                    <a:pt x="37" y="38"/>
                  </a:cubicBezTo>
                  <a:cubicBezTo>
                    <a:pt x="34" y="41"/>
                    <a:pt x="33" y="44"/>
                    <a:pt x="31" y="48"/>
                  </a:cubicBezTo>
                  <a:cubicBezTo>
                    <a:pt x="30" y="52"/>
                    <a:pt x="29" y="55"/>
                    <a:pt x="29" y="60"/>
                  </a:cubicBezTo>
                  <a:cubicBezTo>
                    <a:pt x="29" y="60"/>
                    <a:pt x="29" y="60"/>
                    <a:pt x="29" y="60"/>
                  </a:cubicBezTo>
                  <a:cubicBezTo>
                    <a:pt x="29" y="64"/>
                    <a:pt x="30" y="68"/>
                    <a:pt x="31" y="72"/>
                  </a:cubicBezTo>
                  <a:cubicBezTo>
                    <a:pt x="33" y="75"/>
                    <a:pt x="34" y="79"/>
                    <a:pt x="37" y="81"/>
                  </a:cubicBezTo>
                  <a:cubicBezTo>
                    <a:pt x="39" y="84"/>
                    <a:pt x="42" y="87"/>
                    <a:pt x="45" y="88"/>
                  </a:cubicBezTo>
                  <a:cubicBezTo>
                    <a:pt x="49" y="90"/>
                    <a:pt x="52" y="91"/>
                    <a:pt x="56" y="91"/>
                  </a:cubicBez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Freeform 9">
              <a:extLst>
                <a:ext uri="{FF2B5EF4-FFF2-40B4-BE49-F238E27FC236}">
                  <a16:creationId xmlns:a16="http://schemas.microsoft.com/office/drawing/2014/main" id="{7E0915A2-D41A-4DD8-9E19-186BE43C504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29159" y="6428239"/>
              <a:ext cx="87597" cy="92650"/>
            </a:xfrm>
            <a:custGeom>
              <a:avLst/>
              <a:gdLst>
                <a:gd name="T0" fmla="*/ 115 w 156"/>
                <a:gd name="T1" fmla="*/ 165 h 165"/>
                <a:gd name="T2" fmla="*/ 156 w 156"/>
                <a:gd name="T3" fmla="*/ 165 h 165"/>
                <a:gd name="T4" fmla="*/ 96 w 156"/>
                <a:gd name="T5" fmla="*/ 0 h 165"/>
                <a:gd name="T6" fmla="*/ 59 w 156"/>
                <a:gd name="T7" fmla="*/ 0 h 165"/>
                <a:gd name="T8" fmla="*/ 0 w 156"/>
                <a:gd name="T9" fmla="*/ 165 h 165"/>
                <a:gd name="T10" fmla="*/ 41 w 156"/>
                <a:gd name="T11" fmla="*/ 165 h 165"/>
                <a:gd name="T12" fmla="*/ 51 w 156"/>
                <a:gd name="T13" fmla="*/ 134 h 165"/>
                <a:gd name="T14" fmla="*/ 85 w 156"/>
                <a:gd name="T15" fmla="*/ 134 h 165"/>
                <a:gd name="T16" fmla="*/ 77 w 156"/>
                <a:gd name="T17" fmla="*/ 106 h 165"/>
                <a:gd name="T18" fmla="*/ 60 w 156"/>
                <a:gd name="T19" fmla="*/ 106 h 165"/>
                <a:gd name="T20" fmla="*/ 78 w 156"/>
                <a:gd name="T21" fmla="*/ 55 h 165"/>
                <a:gd name="T22" fmla="*/ 115 w 156"/>
                <a:gd name="T23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6" h="165">
                  <a:moveTo>
                    <a:pt x="115" y="165"/>
                  </a:moveTo>
                  <a:lnTo>
                    <a:pt x="156" y="165"/>
                  </a:lnTo>
                  <a:lnTo>
                    <a:pt x="96" y="0"/>
                  </a:lnTo>
                  <a:lnTo>
                    <a:pt x="59" y="0"/>
                  </a:lnTo>
                  <a:lnTo>
                    <a:pt x="0" y="165"/>
                  </a:lnTo>
                  <a:lnTo>
                    <a:pt x="41" y="165"/>
                  </a:lnTo>
                  <a:lnTo>
                    <a:pt x="51" y="134"/>
                  </a:lnTo>
                  <a:lnTo>
                    <a:pt x="85" y="134"/>
                  </a:lnTo>
                  <a:lnTo>
                    <a:pt x="77" y="106"/>
                  </a:lnTo>
                  <a:lnTo>
                    <a:pt x="60" y="106"/>
                  </a:lnTo>
                  <a:lnTo>
                    <a:pt x="78" y="55"/>
                  </a:lnTo>
                  <a:lnTo>
                    <a:pt x="115" y="165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Freeform 10">
              <a:extLst>
                <a:ext uri="{FF2B5EF4-FFF2-40B4-BE49-F238E27FC236}">
                  <a16:creationId xmlns:a16="http://schemas.microsoft.com/office/drawing/2014/main" id="{0727FABD-6F50-4C80-A1D8-6242F5AFC33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029109" y="6428239"/>
              <a:ext cx="86474" cy="70190"/>
            </a:xfrm>
            <a:custGeom>
              <a:avLst/>
              <a:gdLst>
                <a:gd name="T0" fmla="*/ 45 w 154"/>
                <a:gd name="T1" fmla="*/ 66 h 125"/>
                <a:gd name="T2" fmla="*/ 0 w 154"/>
                <a:gd name="T3" fmla="*/ 6 h 125"/>
                <a:gd name="T4" fmla="*/ 0 w 154"/>
                <a:gd name="T5" fmla="*/ 64 h 125"/>
                <a:gd name="T6" fmla="*/ 45 w 154"/>
                <a:gd name="T7" fmla="*/ 125 h 125"/>
                <a:gd name="T8" fmla="*/ 154 w 154"/>
                <a:gd name="T9" fmla="*/ 0 h 125"/>
                <a:gd name="T10" fmla="*/ 100 w 154"/>
                <a:gd name="T11" fmla="*/ 1 h 125"/>
                <a:gd name="T12" fmla="*/ 45 w 154"/>
                <a:gd name="T13" fmla="*/ 66 h 125"/>
                <a:gd name="T14" fmla="*/ 42 w 154"/>
                <a:gd name="T15" fmla="*/ 64 h 125"/>
                <a:gd name="T16" fmla="*/ 42 w 154"/>
                <a:gd name="T17" fmla="*/ 6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25">
                  <a:moveTo>
                    <a:pt x="45" y="66"/>
                  </a:moveTo>
                  <a:lnTo>
                    <a:pt x="0" y="6"/>
                  </a:lnTo>
                  <a:lnTo>
                    <a:pt x="0" y="64"/>
                  </a:lnTo>
                  <a:lnTo>
                    <a:pt x="45" y="125"/>
                  </a:lnTo>
                  <a:lnTo>
                    <a:pt x="154" y="0"/>
                  </a:lnTo>
                  <a:lnTo>
                    <a:pt x="100" y="1"/>
                  </a:lnTo>
                  <a:lnTo>
                    <a:pt x="45" y="66"/>
                  </a:lnTo>
                  <a:close/>
                  <a:moveTo>
                    <a:pt x="42" y="64"/>
                  </a:moveTo>
                  <a:lnTo>
                    <a:pt x="42" y="64"/>
                  </a:lnTo>
                  <a:close/>
                </a:path>
              </a:pathLst>
            </a:custGeom>
            <a:solidFill>
              <a:srgbClr val="7F45C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" name="Freeform 11">
              <a:extLst>
                <a:ext uri="{FF2B5EF4-FFF2-40B4-BE49-F238E27FC236}">
                  <a16:creationId xmlns:a16="http://schemas.microsoft.com/office/drawing/2014/main" id="{11DC2822-1666-4ABE-B88F-D2198B78CA9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029109" y="6428239"/>
              <a:ext cx="86474" cy="70190"/>
            </a:xfrm>
            <a:custGeom>
              <a:avLst/>
              <a:gdLst>
                <a:gd name="T0" fmla="*/ 45 w 154"/>
                <a:gd name="T1" fmla="*/ 66 h 125"/>
                <a:gd name="T2" fmla="*/ 0 w 154"/>
                <a:gd name="T3" fmla="*/ 6 h 125"/>
                <a:gd name="T4" fmla="*/ 0 w 154"/>
                <a:gd name="T5" fmla="*/ 64 h 125"/>
                <a:gd name="T6" fmla="*/ 45 w 154"/>
                <a:gd name="T7" fmla="*/ 125 h 125"/>
                <a:gd name="T8" fmla="*/ 154 w 154"/>
                <a:gd name="T9" fmla="*/ 0 h 125"/>
                <a:gd name="T10" fmla="*/ 100 w 154"/>
                <a:gd name="T11" fmla="*/ 1 h 125"/>
                <a:gd name="T12" fmla="*/ 45 w 154"/>
                <a:gd name="T13" fmla="*/ 66 h 125"/>
                <a:gd name="T14" fmla="*/ 42 w 154"/>
                <a:gd name="T15" fmla="*/ 64 h 125"/>
                <a:gd name="T16" fmla="*/ 42 w 154"/>
                <a:gd name="T17" fmla="*/ 6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25">
                  <a:moveTo>
                    <a:pt x="45" y="66"/>
                  </a:moveTo>
                  <a:lnTo>
                    <a:pt x="0" y="6"/>
                  </a:lnTo>
                  <a:lnTo>
                    <a:pt x="0" y="64"/>
                  </a:lnTo>
                  <a:lnTo>
                    <a:pt x="45" y="125"/>
                  </a:lnTo>
                  <a:lnTo>
                    <a:pt x="154" y="0"/>
                  </a:lnTo>
                  <a:lnTo>
                    <a:pt x="100" y="1"/>
                  </a:lnTo>
                  <a:lnTo>
                    <a:pt x="45" y="66"/>
                  </a:lnTo>
                  <a:moveTo>
                    <a:pt x="42" y="64"/>
                  </a:moveTo>
                  <a:lnTo>
                    <a:pt x="42" y="6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Freeform 12">
              <a:extLst>
                <a:ext uri="{FF2B5EF4-FFF2-40B4-BE49-F238E27FC236}">
                  <a16:creationId xmlns:a16="http://schemas.microsoft.com/office/drawing/2014/main" id="{686CE9DB-6216-4767-BC06-5B4459831E5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336820" y="6391740"/>
              <a:ext cx="93212" cy="165086"/>
            </a:xfrm>
            <a:custGeom>
              <a:avLst/>
              <a:gdLst>
                <a:gd name="T0" fmla="*/ 19 w 166"/>
                <a:gd name="T1" fmla="*/ 294 h 294"/>
                <a:gd name="T2" fmla="*/ 0 w 166"/>
                <a:gd name="T3" fmla="*/ 294 h 294"/>
                <a:gd name="T4" fmla="*/ 147 w 166"/>
                <a:gd name="T5" fmla="*/ 0 h 294"/>
                <a:gd name="T6" fmla="*/ 166 w 166"/>
                <a:gd name="T7" fmla="*/ 0 h 294"/>
                <a:gd name="T8" fmla="*/ 19 w 166"/>
                <a:gd name="T9" fmla="*/ 294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294">
                  <a:moveTo>
                    <a:pt x="19" y="294"/>
                  </a:moveTo>
                  <a:lnTo>
                    <a:pt x="0" y="294"/>
                  </a:lnTo>
                  <a:lnTo>
                    <a:pt x="147" y="0"/>
                  </a:lnTo>
                  <a:lnTo>
                    <a:pt x="166" y="0"/>
                  </a:lnTo>
                  <a:lnTo>
                    <a:pt x="19" y="294"/>
                  </a:lnTo>
                  <a:close/>
                </a:path>
              </a:pathLst>
            </a:custGeom>
            <a:solidFill>
              <a:srgbClr val="DA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13">
              <a:extLst>
                <a:ext uri="{FF2B5EF4-FFF2-40B4-BE49-F238E27FC236}">
                  <a16:creationId xmlns:a16="http://schemas.microsoft.com/office/drawing/2014/main" id="{2BD2FA8F-635F-4D3F-9400-84495D2FC95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490676" y="6428239"/>
              <a:ext cx="53344" cy="91527"/>
            </a:xfrm>
            <a:custGeom>
              <a:avLst/>
              <a:gdLst>
                <a:gd name="T0" fmla="*/ 31 w 95"/>
                <a:gd name="T1" fmla="*/ 139 h 163"/>
                <a:gd name="T2" fmla="*/ 95 w 95"/>
                <a:gd name="T3" fmla="*/ 139 h 163"/>
                <a:gd name="T4" fmla="*/ 95 w 95"/>
                <a:gd name="T5" fmla="*/ 163 h 163"/>
                <a:gd name="T6" fmla="*/ 0 w 95"/>
                <a:gd name="T7" fmla="*/ 163 h 163"/>
                <a:gd name="T8" fmla="*/ 0 w 95"/>
                <a:gd name="T9" fmla="*/ 0 h 163"/>
                <a:gd name="T10" fmla="*/ 31 w 95"/>
                <a:gd name="T11" fmla="*/ 0 h 163"/>
                <a:gd name="T12" fmla="*/ 31 w 95"/>
                <a:gd name="T13" fmla="*/ 139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" h="163">
                  <a:moveTo>
                    <a:pt x="31" y="139"/>
                  </a:moveTo>
                  <a:lnTo>
                    <a:pt x="95" y="139"/>
                  </a:lnTo>
                  <a:lnTo>
                    <a:pt x="95" y="163"/>
                  </a:lnTo>
                  <a:lnTo>
                    <a:pt x="0" y="163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39"/>
                  </a:lnTo>
                  <a:close/>
                </a:path>
              </a:pathLst>
            </a:custGeom>
            <a:solidFill>
              <a:srgbClr val="7F45C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14">
              <a:extLst>
                <a:ext uri="{FF2B5EF4-FFF2-40B4-BE49-F238E27FC236}">
                  <a16:creationId xmlns:a16="http://schemas.microsoft.com/office/drawing/2014/main" id="{A00E5E1E-ED66-4B56-803D-EDE8F3FD883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541774" y="6422623"/>
              <a:ext cx="18530" cy="37060"/>
            </a:xfrm>
            <a:custGeom>
              <a:avLst/>
              <a:gdLst>
                <a:gd name="T0" fmla="*/ 18 w 24"/>
                <a:gd name="T1" fmla="*/ 0 h 48"/>
                <a:gd name="T2" fmla="*/ 22 w 24"/>
                <a:gd name="T3" fmla="*/ 10 h 48"/>
                <a:gd name="T4" fmla="*/ 24 w 24"/>
                <a:gd name="T5" fmla="*/ 19 h 48"/>
                <a:gd name="T6" fmla="*/ 20 w 24"/>
                <a:gd name="T7" fmla="*/ 34 h 48"/>
                <a:gd name="T8" fmla="*/ 8 w 24"/>
                <a:gd name="T9" fmla="*/ 48 h 48"/>
                <a:gd name="T10" fmla="*/ 1 w 24"/>
                <a:gd name="T11" fmla="*/ 44 h 48"/>
                <a:gd name="T12" fmla="*/ 0 w 24"/>
                <a:gd name="T13" fmla="*/ 43 h 48"/>
                <a:gd name="T14" fmla="*/ 0 w 24"/>
                <a:gd name="T15" fmla="*/ 42 h 48"/>
                <a:gd name="T16" fmla="*/ 1 w 24"/>
                <a:gd name="T17" fmla="*/ 39 h 48"/>
                <a:gd name="T18" fmla="*/ 3 w 24"/>
                <a:gd name="T19" fmla="*/ 36 h 48"/>
                <a:gd name="T20" fmla="*/ 5 w 24"/>
                <a:gd name="T21" fmla="*/ 33 h 48"/>
                <a:gd name="T22" fmla="*/ 7 w 24"/>
                <a:gd name="T23" fmla="*/ 29 h 48"/>
                <a:gd name="T24" fmla="*/ 8 w 24"/>
                <a:gd name="T25" fmla="*/ 24 h 48"/>
                <a:gd name="T26" fmla="*/ 7 w 24"/>
                <a:gd name="T27" fmla="*/ 18 h 48"/>
                <a:gd name="T28" fmla="*/ 4 w 24"/>
                <a:gd name="T29" fmla="*/ 11 h 48"/>
                <a:gd name="T30" fmla="*/ 3 w 24"/>
                <a:gd name="T31" fmla="*/ 9 h 48"/>
                <a:gd name="T32" fmla="*/ 6 w 24"/>
                <a:gd name="T33" fmla="*/ 5 h 48"/>
                <a:gd name="T34" fmla="*/ 18 w 24"/>
                <a:gd name="T3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" h="48">
                  <a:moveTo>
                    <a:pt x="18" y="0"/>
                  </a:moveTo>
                  <a:cubicBezTo>
                    <a:pt x="20" y="3"/>
                    <a:pt x="22" y="6"/>
                    <a:pt x="22" y="10"/>
                  </a:cubicBezTo>
                  <a:cubicBezTo>
                    <a:pt x="23" y="13"/>
                    <a:pt x="24" y="16"/>
                    <a:pt x="24" y="19"/>
                  </a:cubicBezTo>
                  <a:cubicBezTo>
                    <a:pt x="24" y="24"/>
                    <a:pt x="22" y="29"/>
                    <a:pt x="20" y="34"/>
                  </a:cubicBezTo>
                  <a:cubicBezTo>
                    <a:pt x="17" y="39"/>
                    <a:pt x="13" y="44"/>
                    <a:pt x="8" y="48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44"/>
                    <a:pt x="0" y="44"/>
                    <a:pt x="0" y="43"/>
                  </a:cubicBezTo>
                  <a:cubicBezTo>
                    <a:pt x="0" y="43"/>
                    <a:pt x="0" y="42"/>
                    <a:pt x="0" y="42"/>
                  </a:cubicBezTo>
                  <a:cubicBezTo>
                    <a:pt x="0" y="41"/>
                    <a:pt x="0" y="40"/>
                    <a:pt x="1" y="39"/>
                  </a:cubicBezTo>
                  <a:cubicBezTo>
                    <a:pt x="2" y="38"/>
                    <a:pt x="2" y="37"/>
                    <a:pt x="3" y="36"/>
                  </a:cubicBezTo>
                  <a:cubicBezTo>
                    <a:pt x="4" y="35"/>
                    <a:pt x="5" y="34"/>
                    <a:pt x="5" y="33"/>
                  </a:cubicBezTo>
                  <a:cubicBezTo>
                    <a:pt x="6" y="31"/>
                    <a:pt x="7" y="30"/>
                    <a:pt x="7" y="29"/>
                  </a:cubicBezTo>
                  <a:cubicBezTo>
                    <a:pt x="7" y="27"/>
                    <a:pt x="8" y="25"/>
                    <a:pt x="8" y="24"/>
                  </a:cubicBezTo>
                  <a:cubicBezTo>
                    <a:pt x="8" y="22"/>
                    <a:pt x="7" y="20"/>
                    <a:pt x="7" y="18"/>
                  </a:cubicBezTo>
                  <a:cubicBezTo>
                    <a:pt x="6" y="16"/>
                    <a:pt x="5" y="13"/>
                    <a:pt x="4" y="11"/>
                  </a:cubicBezTo>
                  <a:cubicBezTo>
                    <a:pt x="3" y="10"/>
                    <a:pt x="3" y="10"/>
                    <a:pt x="3" y="9"/>
                  </a:cubicBezTo>
                  <a:cubicBezTo>
                    <a:pt x="3" y="7"/>
                    <a:pt x="4" y="6"/>
                    <a:pt x="6" y="5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rgbClr val="7F45C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15">
              <a:extLst>
                <a:ext uri="{FF2B5EF4-FFF2-40B4-BE49-F238E27FC236}">
                  <a16:creationId xmlns:a16="http://schemas.microsoft.com/office/drawing/2014/main" id="{AE360D61-7726-4959-A1C5-39E77048F08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579957" y="6425431"/>
              <a:ext cx="56713" cy="94335"/>
            </a:xfrm>
            <a:custGeom>
              <a:avLst/>
              <a:gdLst>
                <a:gd name="T0" fmla="*/ 0 w 74"/>
                <a:gd name="T1" fmla="*/ 122 h 122"/>
                <a:gd name="T2" fmla="*/ 0 w 74"/>
                <a:gd name="T3" fmla="*/ 0 h 122"/>
                <a:gd name="T4" fmla="*/ 21 w 74"/>
                <a:gd name="T5" fmla="*/ 0 h 122"/>
                <a:gd name="T6" fmla="*/ 21 w 74"/>
                <a:gd name="T7" fmla="*/ 47 h 122"/>
                <a:gd name="T8" fmla="*/ 32 w 74"/>
                <a:gd name="T9" fmla="*/ 39 h 122"/>
                <a:gd name="T10" fmla="*/ 45 w 74"/>
                <a:gd name="T11" fmla="*/ 37 h 122"/>
                <a:gd name="T12" fmla="*/ 58 w 74"/>
                <a:gd name="T13" fmla="*/ 39 h 122"/>
                <a:gd name="T14" fmla="*/ 66 w 74"/>
                <a:gd name="T15" fmla="*/ 45 h 122"/>
                <a:gd name="T16" fmla="*/ 72 w 74"/>
                <a:gd name="T17" fmla="*/ 55 h 122"/>
                <a:gd name="T18" fmla="*/ 74 w 74"/>
                <a:gd name="T19" fmla="*/ 68 h 122"/>
                <a:gd name="T20" fmla="*/ 74 w 74"/>
                <a:gd name="T21" fmla="*/ 122 h 122"/>
                <a:gd name="T22" fmla="*/ 53 w 74"/>
                <a:gd name="T23" fmla="*/ 122 h 122"/>
                <a:gd name="T24" fmla="*/ 53 w 74"/>
                <a:gd name="T25" fmla="*/ 68 h 122"/>
                <a:gd name="T26" fmla="*/ 50 w 74"/>
                <a:gd name="T27" fmla="*/ 56 h 122"/>
                <a:gd name="T28" fmla="*/ 39 w 74"/>
                <a:gd name="T29" fmla="*/ 52 h 122"/>
                <a:gd name="T30" fmla="*/ 29 w 74"/>
                <a:gd name="T31" fmla="*/ 55 h 122"/>
                <a:gd name="T32" fmla="*/ 21 w 74"/>
                <a:gd name="T33" fmla="*/ 61 h 122"/>
                <a:gd name="T34" fmla="*/ 21 w 74"/>
                <a:gd name="T35" fmla="*/ 122 h 122"/>
                <a:gd name="T36" fmla="*/ 0 w 74"/>
                <a:gd name="T37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4" h="122">
                  <a:moveTo>
                    <a:pt x="0" y="12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4" y="44"/>
                    <a:pt x="28" y="41"/>
                    <a:pt x="32" y="39"/>
                  </a:cubicBezTo>
                  <a:cubicBezTo>
                    <a:pt x="35" y="37"/>
                    <a:pt x="40" y="37"/>
                    <a:pt x="45" y="37"/>
                  </a:cubicBezTo>
                  <a:cubicBezTo>
                    <a:pt x="50" y="37"/>
                    <a:pt x="54" y="37"/>
                    <a:pt x="58" y="39"/>
                  </a:cubicBezTo>
                  <a:cubicBezTo>
                    <a:pt x="61" y="40"/>
                    <a:pt x="64" y="43"/>
                    <a:pt x="66" y="45"/>
                  </a:cubicBezTo>
                  <a:cubicBezTo>
                    <a:pt x="69" y="48"/>
                    <a:pt x="71" y="52"/>
                    <a:pt x="72" y="55"/>
                  </a:cubicBezTo>
                  <a:cubicBezTo>
                    <a:pt x="73" y="59"/>
                    <a:pt x="74" y="64"/>
                    <a:pt x="74" y="68"/>
                  </a:cubicBezTo>
                  <a:cubicBezTo>
                    <a:pt x="74" y="122"/>
                    <a:pt x="74" y="122"/>
                    <a:pt x="74" y="122"/>
                  </a:cubicBezTo>
                  <a:cubicBezTo>
                    <a:pt x="53" y="122"/>
                    <a:pt x="53" y="122"/>
                    <a:pt x="53" y="122"/>
                  </a:cubicBezTo>
                  <a:cubicBezTo>
                    <a:pt x="53" y="68"/>
                    <a:pt x="53" y="68"/>
                    <a:pt x="53" y="68"/>
                  </a:cubicBezTo>
                  <a:cubicBezTo>
                    <a:pt x="53" y="63"/>
                    <a:pt x="52" y="59"/>
                    <a:pt x="50" y="56"/>
                  </a:cubicBezTo>
                  <a:cubicBezTo>
                    <a:pt x="48" y="54"/>
                    <a:pt x="44" y="52"/>
                    <a:pt x="39" y="52"/>
                  </a:cubicBezTo>
                  <a:cubicBezTo>
                    <a:pt x="36" y="52"/>
                    <a:pt x="32" y="53"/>
                    <a:pt x="29" y="55"/>
                  </a:cubicBezTo>
                  <a:cubicBezTo>
                    <a:pt x="26" y="56"/>
                    <a:pt x="23" y="58"/>
                    <a:pt x="21" y="61"/>
                  </a:cubicBezTo>
                  <a:cubicBezTo>
                    <a:pt x="21" y="122"/>
                    <a:pt x="21" y="122"/>
                    <a:pt x="21" y="122"/>
                  </a:cubicBezTo>
                  <a:lnTo>
                    <a:pt x="0" y="122"/>
                  </a:lnTo>
                  <a:close/>
                </a:path>
              </a:pathLst>
            </a:custGeom>
            <a:solidFill>
              <a:srgbClr val="7F45C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16">
              <a:extLst>
                <a:ext uri="{FF2B5EF4-FFF2-40B4-BE49-F238E27FC236}">
                  <a16:creationId xmlns:a16="http://schemas.microsoft.com/office/drawing/2014/main" id="{84541DC5-7161-4322-BA21-0A8FD669EE1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658008" y="6455191"/>
              <a:ext cx="56152" cy="6569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4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4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6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2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8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19" y="84"/>
                    <a:pt x="16" y="83"/>
                  </a:cubicBezTo>
                  <a:cubicBezTo>
                    <a:pt x="12" y="81"/>
                    <a:pt x="9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0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7F45C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17">
              <a:extLst>
                <a:ext uri="{FF2B5EF4-FFF2-40B4-BE49-F238E27FC236}">
                  <a16:creationId xmlns:a16="http://schemas.microsoft.com/office/drawing/2014/main" id="{B1DE4000-26BC-4AE5-B1D3-B92AD8AFA4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738305" y="6454068"/>
              <a:ext cx="90404" cy="65697"/>
            </a:xfrm>
            <a:custGeom>
              <a:avLst/>
              <a:gdLst>
                <a:gd name="T0" fmla="*/ 0 w 118"/>
                <a:gd name="T1" fmla="*/ 85 h 85"/>
                <a:gd name="T2" fmla="*/ 0 w 118"/>
                <a:gd name="T3" fmla="*/ 1 h 85"/>
                <a:gd name="T4" fmla="*/ 12 w 118"/>
                <a:gd name="T5" fmla="*/ 1 h 85"/>
                <a:gd name="T6" fmla="*/ 17 w 118"/>
                <a:gd name="T7" fmla="*/ 5 h 85"/>
                <a:gd name="T8" fmla="*/ 18 w 118"/>
                <a:gd name="T9" fmla="*/ 11 h 85"/>
                <a:gd name="T10" fmla="*/ 23 w 118"/>
                <a:gd name="T11" fmla="*/ 6 h 85"/>
                <a:gd name="T12" fmla="*/ 28 w 118"/>
                <a:gd name="T13" fmla="*/ 3 h 85"/>
                <a:gd name="T14" fmla="*/ 34 w 118"/>
                <a:gd name="T15" fmla="*/ 0 h 85"/>
                <a:gd name="T16" fmla="*/ 41 w 118"/>
                <a:gd name="T17" fmla="*/ 0 h 85"/>
                <a:gd name="T18" fmla="*/ 54 w 118"/>
                <a:gd name="T19" fmla="*/ 4 h 85"/>
                <a:gd name="T20" fmla="*/ 62 w 118"/>
                <a:gd name="T21" fmla="*/ 15 h 85"/>
                <a:gd name="T22" fmla="*/ 67 w 118"/>
                <a:gd name="T23" fmla="*/ 8 h 85"/>
                <a:gd name="T24" fmla="*/ 73 w 118"/>
                <a:gd name="T25" fmla="*/ 3 h 85"/>
                <a:gd name="T26" fmla="*/ 81 w 118"/>
                <a:gd name="T27" fmla="*/ 0 h 85"/>
                <a:gd name="T28" fmla="*/ 89 w 118"/>
                <a:gd name="T29" fmla="*/ 0 h 85"/>
                <a:gd name="T30" fmla="*/ 101 w 118"/>
                <a:gd name="T31" fmla="*/ 2 h 85"/>
                <a:gd name="T32" fmla="*/ 110 w 118"/>
                <a:gd name="T33" fmla="*/ 8 h 85"/>
                <a:gd name="T34" fmla="*/ 116 w 118"/>
                <a:gd name="T35" fmla="*/ 18 h 85"/>
                <a:gd name="T36" fmla="*/ 118 w 118"/>
                <a:gd name="T37" fmla="*/ 31 h 85"/>
                <a:gd name="T38" fmla="*/ 118 w 118"/>
                <a:gd name="T39" fmla="*/ 85 h 85"/>
                <a:gd name="T40" fmla="*/ 97 w 118"/>
                <a:gd name="T41" fmla="*/ 85 h 85"/>
                <a:gd name="T42" fmla="*/ 97 w 118"/>
                <a:gd name="T43" fmla="*/ 31 h 85"/>
                <a:gd name="T44" fmla="*/ 94 w 118"/>
                <a:gd name="T45" fmla="*/ 19 h 85"/>
                <a:gd name="T46" fmla="*/ 84 w 118"/>
                <a:gd name="T47" fmla="*/ 15 h 85"/>
                <a:gd name="T48" fmla="*/ 78 w 118"/>
                <a:gd name="T49" fmla="*/ 16 h 85"/>
                <a:gd name="T50" fmla="*/ 73 w 118"/>
                <a:gd name="T51" fmla="*/ 19 h 85"/>
                <a:gd name="T52" fmla="*/ 70 w 118"/>
                <a:gd name="T53" fmla="*/ 24 h 85"/>
                <a:gd name="T54" fmla="*/ 69 w 118"/>
                <a:gd name="T55" fmla="*/ 31 h 85"/>
                <a:gd name="T56" fmla="*/ 69 w 118"/>
                <a:gd name="T57" fmla="*/ 85 h 85"/>
                <a:gd name="T58" fmla="*/ 49 w 118"/>
                <a:gd name="T59" fmla="*/ 85 h 85"/>
                <a:gd name="T60" fmla="*/ 49 w 118"/>
                <a:gd name="T61" fmla="*/ 31 h 85"/>
                <a:gd name="T62" fmla="*/ 45 w 118"/>
                <a:gd name="T63" fmla="*/ 19 h 85"/>
                <a:gd name="T64" fmla="*/ 35 w 118"/>
                <a:gd name="T65" fmla="*/ 15 h 85"/>
                <a:gd name="T66" fmla="*/ 27 w 118"/>
                <a:gd name="T67" fmla="*/ 17 h 85"/>
                <a:gd name="T68" fmla="*/ 20 w 118"/>
                <a:gd name="T69" fmla="*/ 23 h 85"/>
                <a:gd name="T70" fmla="*/ 20 w 118"/>
                <a:gd name="T71" fmla="*/ 85 h 85"/>
                <a:gd name="T72" fmla="*/ 0 w 118"/>
                <a:gd name="T73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8" h="85">
                  <a:moveTo>
                    <a:pt x="0" y="85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5" y="1"/>
                    <a:pt x="16" y="2"/>
                    <a:pt x="17" y="5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20" y="9"/>
                    <a:pt x="21" y="8"/>
                    <a:pt x="23" y="6"/>
                  </a:cubicBezTo>
                  <a:cubicBezTo>
                    <a:pt x="25" y="5"/>
                    <a:pt x="26" y="4"/>
                    <a:pt x="28" y="3"/>
                  </a:cubicBezTo>
                  <a:cubicBezTo>
                    <a:pt x="30" y="2"/>
                    <a:pt x="32" y="1"/>
                    <a:pt x="34" y="0"/>
                  </a:cubicBezTo>
                  <a:cubicBezTo>
                    <a:pt x="36" y="0"/>
                    <a:pt x="39" y="0"/>
                    <a:pt x="41" y="0"/>
                  </a:cubicBezTo>
                  <a:cubicBezTo>
                    <a:pt x="46" y="0"/>
                    <a:pt x="51" y="1"/>
                    <a:pt x="54" y="4"/>
                  </a:cubicBezTo>
                  <a:cubicBezTo>
                    <a:pt x="58" y="7"/>
                    <a:pt x="60" y="10"/>
                    <a:pt x="62" y="15"/>
                  </a:cubicBezTo>
                  <a:cubicBezTo>
                    <a:pt x="63" y="12"/>
                    <a:pt x="65" y="10"/>
                    <a:pt x="67" y="8"/>
                  </a:cubicBezTo>
                  <a:cubicBezTo>
                    <a:pt x="69" y="6"/>
                    <a:pt x="71" y="4"/>
                    <a:pt x="73" y="3"/>
                  </a:cubicBezTo>
                  <a:cubicBezTo>
                    <a:pt x="76" y="2"/>
                    <a:pt x="78" y="1"/>
                    <a:pt x="81" y="0"/>
                  </a:cubicBezTo>
                  <a:cubicBezTo>
                    <a:pt x="83" y="0"/>
                    <a:pt x="86" y="0"/>
                    <a:pt x="89" y="0"/>
                  </a:cubicBezTo>
                  <a:cubicBezTo>
                    <a:pt x="93" y="0"/>
                    <a:pt x="97" y="0"/>
                    <a:pt x="101" y="2"/>
                  </a:cubicBezTo>
                  <a:cubicBezTo>
                    <a:pt x="105" y="3"/>
                    <a:pt x="108" y="5"/>
                    <a:pt x="110" y="8"/>
                  </a:cubicBezTo>
                  <a:cubicBezTo>
                    <a:pt x="113" y="11"/>
                    <a:pt x="115" y="14"/>
                    <a:pt x="116" y="18"/>
                  </a:cubicBezTo>
                  <a:cubicBezTo>
                    <a:pt x="117" y="22"/>
                    <a:pt x="118" y="26"/>
                    <a:pt x="118" y="31"/>
                  </a:cubicBezTo>
                  <a:cubicBezTo>
                    <a:pt x="118" y="85"/>
                    <a:pt x="118" y="85"/>
                    <a:pt x="118" y="85"/>
                  </a:cubicBezTo>
                  <a:cubicBezTo>
                    <a:pt x="97" y="85"/>
                    <a:pt x="97" y="85"/>
                    <a:pt x="97" y="85"/>
                  </a:cubicBezTo>
                  <a:cubicBezTo>
                    <a:pt x="97" y="31"/>
                    <a:pt x="97" y="31"/>
                    <a:pt x="97" y="31"/>
                  </a:cubicBezTo>
                  <a:cubicBezTo>
                    <a:pt x="97" y="26"/>
                    <a:pt x="96" y="22"/>
                    <a:pt x="94" y="19"/>
                  </a:cubicBezTo>
                  <a:cubicBezTo>
                    <a:pt x="92" y="17"/>
                    <a:pt x="88" y="15"/>
                    <a:pt x="84" y="15"/>
                  </a:cubicBezTo>
                  <a:cubicBezTo>
                    <a:pt x="82" y="15"/>
                    <a:pt x="80" y="16"/>
                    <a:pt x="78" y="16"/>
                  </a:cubicBezTo>
                  <a:cubicBezTo>
                    <a:pt x="76" y="17"/>
                    <a:pt x="75" y="18"/>
                    <a:pt x="73" y="19"/>
                  </a:cubicBezTo>
                  <a:cubicBezTo>
                    <a:pt x="72" y="21"/>
                    <a:pt x="71" y="22"/>
                    <a:pt x="70" y="24"/>
                  </a:cubicBezTo>
                  <a:cubicBezTo>
                    <a:pt x="69" y="26"/>
                    <a:pt x="69" y="29"/>
                    <a:pt x="69" y="31"/>
                  </a:cubicBezTo>
                  <a:cubicBezTo>
                    <a:pt x="69" y="85"/>
                    <a:pt x="69" y="85"/>
                    <a:pt x="69" y="85"/>
                  </a:cubicBezTo>
                  <a:cubicBezTo>
                    <a:pt x="49" y="85"/>
                    <a:pt x="49" y="85"/>
                    <a:pt x="49" y="85"/>
                  </a:cubicBezTo>
                  <a:cubicBezTo>
                    <a:pt x="49" y="31"/>
                    <a:pt x="49" y="31"/>
                    <a:pt x="49" y="31"/>
                  </a:cubicBezTo>
                  <a:cubicBezTo>
                    <a:pt x="49" y="26"/>
                    <a:pt x="47" y="22"/>
                    <a:pt x="45" y="19"/>
                  </a:cubicBezTo>
                  <a:cubicBezTo>
                    <a:pt x="43" y="17"/>
                    <a:pt x="40" y="15"/>
                    <a:pt x="35" y="15"/>
                  </a:cubicBezTo>
                  <a:cubicBezTo>
                    <a:pt x="32" y="15"/>
                    <a:pt x="29" y="16"/>
                    <a:pt x="27" y="17"/>
                  </a:cubicBezTo>
                  <a:cubicBezTo>
                    <a:pt x="24" y="19"/>
                    <a:pt x="22" y="21"/>
                    <a:pt x="20" y="23"/>
                  </a:cubicBezTo>
                  <a:cubicBezTo>
                    <a:pt x="20" y="85"/>
                    <a:pt x="20" y="85"/>
                    <a:pt x="20" y="85"/>
                  </a:cubicBezTo>
                  <a:lnTo>
                    <a:pt x="0" y="85"/>
                  </a:lnTo>
                  <a:close/>
                </a:path>
              </a:pathLst>
            </a:custGeom>
            <a:solidFill>
              <a:srgbClr val="7F45C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" name="Freeform 18">
              <a:extLst>
                <a:ext uri="{FF2B5EF4-FFF2-40B4-BE49-F238E27FC236}">
                  <a16:creationId xmlns:a16="http://schemas.microsoft.com/office/drawing/2014/main" id="{860986A8-13FE-4BE3-BA2C-22D872BD367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847800" y="6453507"/>
              <a:ext cx="53906" cy="67382"/>
            </a:xfrm>
            <a:custGeom>
              <a:avLst/>
              <a:gdLst>
                <a:gd name="T0" fmla="*/ 70 w 70"/>
                <a:gd name="T1" fmla="*/ 86 h 87"/>
                <a:gd name="T2" fmla="*/ 61 w 70"/>
                <a:gd name="T3" fmla="*/ 86 h 87"/>
                <a:gd name="T4" fmla="*/ 57 w 70"/>
                <a:gd name="T5" fmla="*/ 85 h 87"/>
                <a:gd name="T6" fmla="*/ 54 w 70"/>
                <a:gd name="T7" fmla="*/ 82 h 87"/>
                <a:gd name="T8" fmla="*/ 53 w 70"/>
                <a:gd name="T9" fmla="*/ 76 h 87"/>
                <a:gd name="T10" fmla="*/ 46 w 70"/>
                <a:gd name="T11" fmla="*/ 81 h 87"/>
                <a:gd name="T12" fmla="*/ 40 w 70"/>
                <a:gd name="T13" fmla="*/ 84 h 87"/>
                <a:gd name="T14" fmla="*/ 33 w 70"/>
                <a:gd name="T15" fmla="*/ 87 h 87"/>
                <a:gd name="T16" fmla="*/ 25 w 70"/>
                <a:gd name="T17" fmla="*/ 87 h 87"/>
                <a:gd name="T18" fmla="*/ 15 w 70"/>
                <a:gd name="T19" fmla="*/ 86 h 87"/>
                <a:gd name="T20" fmla="*/ 7 w 70"/>
                <a:gd name="T21" fmla="*/ 82 h 87"/>
                <a:gd name="T22" fmla="*/ 2 w 70"/>
                <a:gd name="T23" fmla="*/ 74 h 87"/>
                <a:gd name="T24" fmla="*/ 0 w 70"/>
                <a:gd name="T25" fmla="*/ 64 h 87"/>
                <a:gd name="T26" fmla="*/ 3 w 70"/>
                <a:gd name="T27" fmla="*/ 55 h 87"/>
                <a:gd name="T28" fmla="*/ 11 w 70"/>
                <a:gd name="T29" fmla="*/ 47 h 87"/>
                <a:gd name="T30" fmla="*/ 27 w 70"/>
                <a:gd name="T31" fmla="*/ 40 h 87"/>
                <a:gd name="T32" fmla="*/ 51 w 70"/>
                <a:gd name="T33" fmla="*/ 38 h 87"/>
                <a:gd name="T34" fmla="*/ 51 w 70"/>
                <a:gd name="T35" fmla="*/ 33 h 87"/>
                <a:gd name="T36" fmla="*/ 47 w 70"/>
                <a:gd name="T37" fmla="*/ 20 h 87"/>
                <a:gd name="T38" fmla="*/ 37 w 70"/>
                <a:gd name="T39" fmla="*/ 16 h 87"/>
                <a:gd name="T40" fmla="*/ 29 w 70"/>
                <a:gd name="T41" fmla="*/ 17 h 87"/>
                <a:gd name="T42" fmla="*/ 23 w 70"/>
                <a:gd name="T43" fmla="*/ 20 h 87"/>
                <a:gd name="T44" fmla="*/ 18 w 70"/>
                <a:gd name="T45" fmla="*/ 23 h 87"/>
                <a:gd name="T46" fmla="*/ 14 w 70"/>
                <a:gd name="T47" fmla="*/ 24 h 87"/>
                <a:gd name="T48" fmla="*/ 10 w 70"/>
                <a:gd name="T49" fmla="*/ 23 h 87"/>
                <a:gd name="T50" fmla="*/ 8 w 70"/>
                <a:gd name="T51" fmla="*/ 20 h 87"/>
                <a:gd name="T52" fmla="*/ 4 w 70"/>
                <a:gd name="T53" fmla="*/ 14 h 87"/>
                <a:gd name="T54" fmla="*/ 39 w 70"/>
                <a:gd name="T55" fmla="*/ 0 h 87"/>
                <a:gd name="T56" fmla="*/ 52 w 70"/>
                <a:gd name="T57" fmla="*/ 3 h 87"/>
                <a:gd name="T58" fmla="*/ 62 w 70"/>
                <a:gd name="T59" fmla="*/ 9 h 87"/>
                <a:gd name="T60" fmla="*/ 68 w 70"/>
                <a:gd name="T61" fmla="*/ 20 h 87"/>
                <a:gd name="T62" fmla="*/ 70 w 70"/>
                <a:gd name="T63" fmla="*/ 33 h 87"/>
                <a:gd name="T64" fmla="*/ 70 w 70"/>
                <a:gd name="T65" fmla="*/ 86 h 87"/>
                <a:gd name="T66" fmla="*/ 31 w 70"/>
                <a:gd name="T67" fmla="*/ 73 h 87"/>
                <a:gd name="T68" fmla="*/ 37 w 70"/>
                <a:gd name="T69" fmla="*/ 73 h 87"/>
                <a:gd name="T70" fmla="*/ 42 w 70"/>
                <a:gd name="T71" fmla="*/ 71 h 87"/>
                <a:gd name="T72" fmla="*/ 46 w 70"/>
                <a:gd name="T73" fmla="*/ 68 h 87"/>
                <a:gd name="T74" fmla="*/ 51 w 70"/>
                <a:gd name="T75" fmla="*/ 64 h 87"/>
                <a:gd name="T76" fmla="*/ 51 w 70"/>
                <a:gd name="T77" fmla="*/ 50 h 87"/>
                <a:gd name="T78" fmla="*/ 36 w 70"/>
                <a:gd name="T79" fmla="*/ 51 h 87"/>
                <a:gd name="T80" fmla="*/ 26 w 70"/>
                <a:gd name="T81" fmla="*/ 54 h 87"/>
                <a:gd name="T82" fmla="*/ 21 w 70"/>
                <a:gd name="T83" fmla="*/ 58 h 87"/>
                <a:gd name="T84" fmla="*/ 20 w 70"/>
                <a:gd name="T85" fmla="*/ 63 h 87"/>
                <a:gd name="T86" fmla="*/ 23 w 70"/>
                <a:gd name="T87" fmla="*/ 71 h 87"/>
                <a:gd name="T88" fmla="*/ 31 w 70"/>
                <a:gd name="T89" fmla="*/ 7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0" h="87">
                  <a:moveTo>
                    <a:pt x="70" y="86"/>
                  </a:moveTo>
                  <a:cubicBezTo>
                    <a:pt x="61" y="86"/>
                    <a:pt x="61" y="86"/>
                    <a:pt x="61" y="86"/>
                  </a:cubicBezTo>
                  <a:cubicBezTo>
                    <a:pt x="59" y="86"/>
                    <a:pt x="58" y="86"/>
                    <a:pt x="57" y="85"/>
                  </a:cubicBezTo>
                  <a:cubicBezTo>
                    <a:pt x="56" y="85"/>
                    <a:pt x="55" y="83"/>
                    <a:pt x="54" y="82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50" y="78"/>
                    <a:pt x="48" y="79"/>
                    <a:pt x="46" y="81"/>
                  </a:cubicBezTo>
                  <a:cubicBezTo>
                    <a:pt x="44" y="82"/>
                    <a:pt x="42" y="83"/>
                    <a:pt x="40" y="84"/>
                  </a:cubicBezTo>
                  <a:cubicBezTo>
                    <a:pt x="38" y="85"/>
                    <a:pt x="35" y="86"/>
                    <a:pt x="33" y="87"/>
                  </a:cubicBezTo>
                  <a:cubicBezTo>
                    <a:pt x="30" y="87"/>
                    <a:pt x="28" y="87"/>
                    <a:pt x="25" y="87"/>
                  </a:cubicBezTo>
                  <a:cubicBezTo>
                    <a:pt x="21" y="87"/>
                    <a:pt x="18" y="87"/>
                    <a:pt x="15" y="86"/>
                  </a:cubicBezTo>
                  <a:cubicBezTo>
                    <a:pt x="12" y="85"/>
                    <a:pt x="9" y="83"/>
                    <a:pt x="7" y="82"/>
                  </a:cubicBezTo>
                  <a:cubicBezTo>
                    <a:pt x="5" y="80"/>
                    <a:pt x="3" y="77"/>
                    <a:pt x="2" y="74"/>
                  </a:cubicBezTo>
                  <a:cubicBezTo>
                    <a:pt x="1" y="71"/>
                    <a:pt x="0" y="68"/>
                    <a:pt x="0" y="64"/>
                  </a:cubicBezTo>
                  <a:cubicBezTo>
                    <a:pt x="0" y="61"/>
                    <a:pt x="1" y="58"/>
                    <a:pt x="3" y="55"/>
                  </a:cubicBezTo>
                  <a:cubicBezTo>
                    <a:pt x="4" y="52"/>
                    <a:pt x="7" y="49"/>
                    <a:pt x="11" y="47"/>
                  </a:cubicBezTo>
                  <a:cubicBezTo>
                    <a:pt x="15" y="44"/>
                    <a:pt x="20" y="42"/>
                    <a:pt x="27" y="40"/>
                  </a:cubicBezTo>
                  <a:cubicBezTo>
                    <a:pt x="33" y="39"/>
                    <a:pt x="41" y="38"/>
                    <a:pt x="51" y="38"/>
                  </a:cubicBezTo>
                  <a:cubicBezTo>
                    <a:pt x="51" y="33"/>
                    <a:pt x="51" y="33"/>
                    <a:pt x="51" y="33"/>
                  </a:cubicBezTo>
                  <a:cubicBezTo>
                    <a:pt x="51" y="27"/>
                    <a:pt x="49" y="23"/>
                    <a:pt x="47" y="20"/>
                  </a:cubicBezTo>
                  <a:cubicBezTo>
                    <a:pt x="45" y="18"/>
                    <a:pt x="41" y="16"/>
                    <a:pt x="37" y="16"/>
                  </a:cubicBezTo>
                  <a:cubicBezTo>
                    <a:pt x="33" y="16"/>
                    <a:pt x="31" y="17"/>
                    <a:pt x="29" y="17"/>
                  </a:cubicBezTo>
                  <a:cubicBezTo>
                    <a:pt x="26" y="18"/>
                    <a:pt x="24" y="19"/>
                    <a:pt x="23" y="20"/>
                  </a:cubicBezTo>
                  <a:cubicBezTo>
                    <a:pt x="21" y="21"/>
                    <a:pt x="20" y="22"/>
                    <a:pt x="18" y="23"/>
                  </a:cubicBezTo>
                  <a:cubicBezTo>
                    <a:pt x="17" y="23"/>
                    <a:pt x="15" y="24"/>
                    <a:pt x="14" y="24"/>
                  </a:cubicBezTo>
                  <a:cubicBezTo>
                    <a:pt x="12" y="24"/>
                    <a:pt x="11" y="23"/>
                    <a:pt x="10" y="23"/>
                  </a:cubicBezTo>
                  <a:cubicBezTo>
                    <a:pt x="9" y="22"/>
                    <a:pt x="9" y="21"/>
                    <a:pt x="8" y="20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4" y="5"/>
                    <a:pt x="26" y="0"/>
                    <a:pt x="39" y="0"/>
                  </a:cubicBezTo>
                  <a:cubicBezTo>
                    <a:pt x="44" y="0"/>
                    <a:pt x="49" y="1"/>
                    <a:pt x="52" y="3"/>
                  </a:cubicBezTo>
                  <a:cubicBezTo>
                    <a:pt x="56" y="4"/>
                    <a:pt x="60" y="7"/>
                    <a:pt x="62" y="9"/>
                  </a:cubicBezTo>
                  <a:cubicBezTo>
                    <a:pt x="65" y="12"/>
                    <a:pt x="67" y="16"/>
                    <a:pt x="68" y="20"/>
                  </a:cubicBezTo>
                  <a:cubicBezTo>
                    <a:pt x="70" y="24"/>
                    <a:pt x="70" y="28"/>
                    <a:pt x="70" y="33"/>
                  </a:cubicBezTo>
                  <a:lnTo>
                    <a:pt x="70" y="86"/>
                  </a:lnTo>
                  <a:close/>
                  <a:moveTo>
                    <a:pt x="31" y="73"/>
                  </a:moveTo>
                  <a:cubicBezTo>
                    <a:pt x="33" y="73"/>
                    <a:pt x="35" y="73"/>
                    <a:pt x="37" y="73"/>
                  </a:cubicBezTo>
                  <a:cubicBezTo>
                    <a:pt x="39" y="72"/>
                    <a:pt x="40" y="72"/>
                    <a:pt x="42" y="71"/>
                  </a:cubicBezTo>
                  <a:cubicBezTo>
                    <a:pt x="43" y="70"/>
                    <a:pt x="45" y="69"/>
                    <a:pt x="46" y="68"/>
                  </a:cubicBezTo>
                  <a:cubicBezTo>
                    <a:pt x="48" y="67"/>
                    <a:pt x="49" y="66"/>
                    <a:pt x="51" y="64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45" y="50"/>
                    <a:pt x="40" y="51"/>
                    <a:pt x="36" y="51"/>
                  </a:cubicBezTo>
                  <a:cubicBezTo>
                    <a:pt x="32" y="52"/>
                    <a:pt x="29" y="53"/>
                    <a:pt x="26" y="54"/>
                  </a:cubicBezTo>
                  <a:cubicBezTo>
                    <a:pt x="24" y="55"/>
                    <a:pt x="22" y="57"/>
                    <a:pt x="21" y="58"/>
                  </a:cubicBezTo>
                  <a:cubicBezTo>
                    <a:pt x="20" y="60"/>
                    <a:pt x="20" y="62"/>
                    <a:pt x="20" y="63"/>
                  </a:cubicBezTo>
                  <a:cubicBezTo>
                    <a:pt x="20" y="67"/>
                    <a:pt x="21" y="69"/>
                    <a:pt x="23" y="71"/>
                  </a:cubicBezTo>
                  <a:cubicBezTo>
                    <a:pt x="25" y="73"/>
                    <a:pt x="28" y="73"/>
                    <a:pt x="31" y="73"/>
                  </a:cubicBezTo>
                  <a:close/>
                </a:path>
              </a:pathLst>
            </a:custGeom>
            <a:solidFill>
              <a:srgbClr val="7F45C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" name="Freeform 19">
              <a:extLst>
                <a:ext uri="{FF2B5EF4-FFF2-40B4-BE49-F238E27FC236}">
                  <a16:creationId xmlns:a16="http://schemas.microsoft.com/office/drawing/2014/main" id="{09AAB400-F227-4168-87C7-B220B26F84C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923605" y="6425431"/>
              <a:ext cx="20215" cy="94335"/>
            </a:xfrm>
            <a:custGeom>
              <a:avLst/>
              <a:gdLst>
                <a:gd name="T0" fmla="*/ 26 w 26"/>
                <a:gd name="T1" fmla="*/ 13 h 122"/>
                <a:gd name="T2" fmla="*/ 25 w 26"/>
                <a:gd name="T3" fmla="*/ 18 h 122"/>
                <a:gd name="T4" fmla="*/ 22 w 26"/>
                <a:gd name="T5" fmla="*/ 22 h 122"/>
                <a:gd name="T6" fmla="*/ 18 w 26"/>
                <a:gd name="T7" fmla="*/ 25 h 122"/>
                <a:gd name="T8" fmla="*/ 13 w 26"/>
                <a:gd name="T9" fmla="*/ 26 h 122"/>
                <a:gd name="T10" fmla="*/ 8 w 26"/>
                <a:gd name="T11" fmla="*/ 25 h 122"/>
                <a:gd name="T12" fmla="*/ 4 w 26"/>
                <a:gd name="T13" fmla="*/ 22 h 122"/>
                <a:gd name="T14" fmla="*/ 1 w 26"/>
                <a:gd name="T15" fmla="*/ 18 h 122"/>
                <a:gd name="T16" fmla="*/ 0 w 26"/>
                <a:gd name="T17" fmla="*/ 13 h 122"/>
                <a:gd name="T18" fmla="*/ 1 w 26"/>
                <a:gd name="T19" fmla="*/ 8 h 122"/>
                <a:gd name="T20" fmla="*/ 4 w 26"/>
                <a:gd name="T21" fmla="*/ 4 h 122"/>
                <a:gd name="T22" fmla="*/ 8 w 26"/>
                <a:gd name="T23" fmla="*/ 1 h 122"/>
                <a:gd name="T24" fmla="*/ 13 w 26"/>
                <a:gd name="T25" fmla="*/ 0 h 122"/>
                <a:gd name="T26" fmla="*/ 18 w 26"/>
                <a:gd name="T27" fmla="*/ 1 h 122"/>
                <a:gd name="T28" fmla="*/ 22 w 26"/>
                <a:gd name="T29" fmla="*/ 4 h 122"/>
                <a:gd name="T30" fmla="*/ 25 w 26"/>
                <a:gd name="T31" fmla="*/ 8 h 122"/>
                <a:gd name="T32" fmla="*/ 26 w 26"/>
                <a:gd name="T33" fmla="*/ 13 h 122"/>
                <a:gd name="T34" fmla="*/ 23 w 26"/>
                <a:gd name="T35" fmla="*/ 38 h 122"/>
                <a:gd name="T36" fmla="*/ 23 w 26"/>
                <a:gd name="T37" fmla="*/ 122 h 122"/>
                <a:gd name="T38" fmla="*/ 3 w 26"/>
                <a:gd name="T39" fmla="*/ 122 h 122"/>
                <a:gd name="T40" fmla="*/ 3 w 26"/>
                <a:gd name="T41" fmla="*/ 38 h 122"/>
                <a:gd name="T42" fmla="*/ 23 w 26"/>
                <a:gd name="T43" fmla="*/ 3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122">
                  <a:moveTo>
                    <a:pt x="26" y="13"/>
                  </a:moveTo>
                  <a:cubicBezTo>
                    <a:pt x="26" y="15"/>
                    <a:pt x="25" y="17"/>
                    <a:pt x="25" y="18"/>
                  </a:cubicBezTo>
                  <a:cubicBezTo>
                    <a:pt x="24" y="20"/>
                    <a:pt x="23" y="21"/>
                    <a:pt x="22" y="22"/>
                  </a:cubicBezTo>
                  <a:cubicBezTo>
                    <a:pt x="21" y="23"/>
                    <a:pt x="19" y="24"/>
                    <a:pt x="18" y="25"/>
                  </a:cubicBezTo>
                  <a:cubicBezTo>
                    <a:pt x="16" y="26"/>
                    <a:pt x="14" y="26"/>
                    <a:pt x="13" y="26"/>
                  </a:cubicBezTo>
                  <a:cubicBezTo>
                    <a:pt x="11" y="26"/>
                    <a:pt x="9" y="26"/>
                    <a:pt x="8" y="25"/>
                  </a:cubicBezTo>
                  <a:cubicBezTo>
                    <a:pt x="6" y="24"/>
                    <a:pt x="5" y="23"/>
                    <a:pt x="4" y="22"/>
                  </a:cubicBezTo>
                  <a:cubicBezTo>
                    <a:pt x="3" y="21"/>
                    <a:pt x="2" y="20"/>
                    <a:pt x="1" y="18"/>
                  </a:cubicBezTo>
                  <a:cubicBezTo>
                    <a:pt x="0" y="17"/>
                    <a:pt x="0" y="15"/>
                    <a:pt x="0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2" y="7"/>
                    <a:pt x="3" y="5"/>
                    <a:pt x="4" y="4"/>
                  </a:cubicBezTo>
                  <a:cubicBezTo>
                    <a:pt x="5" y="3"/>
                    <a:pt x="6" y="2"/>
                    <a:pt x="8" y="1"/>
                  </a:cubicBezTo>
                  <a:cubicBezTo>
                    <a:pt x="9" y="1"/>
                    <a:pt x="11" y="0"/>
                    <a:pt x="13" y="0"/>
                  </a:cubicBezTo>
                  <a:cubicBezTo>
                    <a:pt x="14" y="0"/>
                    <a:pt x="16" y="1"/>
                    <a:pt x="18" y="1"/>
                  </a:cubicBezTo>
                  <a:cubicBezTo>
                    <a:pt x="19" y="2"/>
                    <a:pt x="21" y="3"/>
                    <a:pt x="22" y="4"/>
                  </a:cubicBezTo>
                  <a:cubicBezTo>
                    <a:pt x="23" y="5"/>
                    <a:pt x="24" y="7"/>
                    <a:pt x="25" y="8"/>
                  </a:cubicBezTo>
                  <a:cubicBezTo>
                    <a:pt x="25" y="10"/>
                    <a:pt x="26" y="12"/>
                    <a:pt x="26" y="13"/>
                  </a:cubicBezTo>
                  <a:close/>
                  <a:moveTo>
                    <a:pt x="23" y="38"/>
                  </a:moveTo>
                  <a:cubicBezTo>
                    <a:pt x="23" y="122"/>
                    <a:pt x="23" y="122"/>
                    <a:pt x="23" y="122"/>
                  </a:cubicBezTo>
                  <a:cubicBezTo>
                    <a:pt x="3" y="122"/>
                    <a:pt x="3" y="122"/>
                    <a:pt x="3" y="122"/>
                  </a:cubicBezTo>
                  <a:cubicBezTo>
                    <a:pt x="3" y="38"/>
                    <a:pt x="3" y="38"/>
                    <a:pt x="3" y="38"/>
                  </a:cubicBezTo>
                  <a:lnTo>
                    <a:pt x="23" y="38"/>
                  </a:lnTo>
                  <a:close/>
                </a:path>
              </a:pathLst>
            </a:custGeom>
            <a:solidFill>
              <a:srgbClr val="7F45C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" name="Freeform 20">
              <a:extLst>
                <a:ext uri="{FF2B5EF4-FFF2-40B4-BE49-F238E27FC236}">
                  <a16:creationId xmlns:a16="http://schemas.microsoft.com/office/drawing/2014/main" id="{A7E92FA8-E10D-4B8F-B782-BD8A6EB3F65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965719" y="6454068"/>
              <a:ext cx="56713" cy="65697"/>
            </a:xfrm>
            <a:custGeom>
              <a:avLst/>
              <a:gdLst>
                <a:gd name="T0" fmla="*/ 0 w 74"/>
                <a:gd name="T1" fmla="*/ 85 h 85"/>
                <a:gd name="T2" fmla="*/ 0 w 74"/>
                <a:gd name="T3" fmla="*/ 1 h 85"/>
                <a:gd name="T4" fmla="*/ 13 w 74"/>
                <a:gd name="T5" fmla="*/ 1 h 85"/>
                <a:gd name="T6" fmla="*/ 18 w 74"/>
                <a:gd name="T7" fmla="*/ 5 h 85"/>
                <a:gd name="T8" fmla="*/ 19 w 74"/>
                <a:gd name="T9" fmla="*/ 11 h 85"/>
                <a:gd name="T10" fmla="*/ 25 w 74"/>
                <a:gd name="T11" fmla="*/ 6 h 85"/>
                <a:gd name="T12" fmla="*/ 31 w 74"/>
                <a:gd name="T13" fmla="*/ 3 h 85"/>
                <a:gd name="T14" fmla="*/ 38 w 74"/>
                <a:gd name="T15" fmla="*/ 0 h 85"/>
                <a:gd name="T16" fmla="*/ 45 w 74"/>
                <a:gd name="T17" fmla="*/ 0 h 85"/>
                <a:gd name="T18" fmla="*/ 58 w 74"/>
                <a:gd name="T19" fmla="*/ 2 h 85"/>
                <a:gd name="T20" fmla="*/ 67 w 74"/>
                <a:gd name="T21" fmla="*/ 8 h 85"/>
                <a:gd name="T22" fmla="*/ 72 w 74"/>
                <a:gd name="T23" fmla="*/ 18 h 85"/>
                <a:gd name="T24" fmla="*/ 74 w 74"/>
                <a:gd name="T25" fmla="*/ 31 h 85"/>
                <a:gd name="T26" fmla="*/ 74 w 74"/>
                <a:gd name="T27" fmla="*/ 85 h 85"/>
                <a:gd name="T28" fmla="*/ 54 w 74"/>
                <a:gd name="T29" fmla="*/ 85 h 85"/>
                <a:gd name="T30" fmla="*/ 54 w 74"/>
                <a:gd name="T31" fmla="*/ 31 h 85"/>
                <a:gd name="T32" fmla="*/ 50 w 74"/>
                <a:gd name="T33" fmla="*/ 19 h 85"/>
                <a:gd name="T34" fmla="*/ 39 w 74"/>
                <a:gd name="T35" fmla="*/ 15 h 85"/>
                <a:gd name="T36" fmla="*/ 29 w 74"/>
                <a:gd name="T37" fmla="*/ 18 h 85"/>
                <a:gd name="T38" fmla="*/ 21 w 74"/>
                <a:gd name="T39" fmla="*/ 24 h 85"/>
                <a:gd name="T40" fmla="*/ 21 w 74"/>
                <a:gd name="T41" fmla="*/ 85 h 85"/>
                <a:gd name="T42" fmla="*/ 0 w 74"/>
                <a:gd name="T43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4" h="85">
                  <a:moveTo>
                    <a:pt x="0" y="85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5" y="1"/>
                    <a:pt x="17" y="2"/>
                    <a:pt x="18" y="5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21" y="9"/>
                    <a:pt x="23" y="8"/>
                    <a:pt x="25" y="6"/>
                  </a:cubicBezTo>
                  <a:cubicBezTo>
                    <a:pt x="27" y="5"/>
                    <a:pt x="29" y="4"/>
                    <a:pt x="31" y="3"/>
                  </a:cubicBezTo>
                  <a:cubicBezTo>
                    <a:pt x="33" y="2"/>
                    <a:pt x="35" y="1"/>
                    <a:pt x="38" y="0"/>
                  </a:cubicBezTo>
                  <a:cubicBezTo>
                    <a:pt x="40" y="0"/>
                    <a:pt x="43" y="0"/>
                    <a:pt x="45" y="0"/>
                  </a:cubicBezTo>
                  <a:cubicBezTo>
                    <a:pt x="50" y="0"/>
                    <a:pt x="54" y="0"/>
                    <a:pt x="58" y="2"/>
                  </a:cubicBezTo>
                  <a:cubicBezTo>
                    <a:pt x="61" y="3"/>
                    <a:pt x="64" y="6"/>
                    <a:pt x="67" y="8"/>
                  </a:cubicBezTo>
                  <a:cubicBezTo>
                    <a:pt x="69" y="11"/>
                    <a:pt x="71" y="15"/>
                    <a:pt x="72" y="18"/>
                  </a:cubicBezTo>
                  <a:cubicBezTo>
                    <a:pt x="73" y="22"/>
                    <a:pt x="74" y="27"/>
                    <a:pt x="74" y="31"/>
                  </a:cubicBezTo>
                  <a:cubicBezTo>
                    <a:pt x="74" y="85"/>
                    <a:pt x="74" y="85"/>
                    <a:pt x="74" y="85"/>
                  </a:cubicBezTo>
                  <a:cubicBezTo>
                    <a:pt x="54" y="85"/>
                    <a:pt x="54" y="85"/>
                    <a:pt x="54" y="85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4" y="26"/>
                    <a:pt x="52" y="22"/>
                    <a:pt x="50" y="19"/>
                  </a:cubicBezTo>
                  <a:cubicBezTo>
                    <a:pt x="48" y="17"/>
                    <a:pt x="44" y="15"/>
                    <a:pt x="39" y="15"/>
                  </a:cubicBezTo>
                  <a:cubicBezTo>
                    <a:pt x="36" y="15"/>
                    <a:pt x="32" y="16"/>
                    <a:pt x="29" y="18"/>
                  </a:cubicBezTo>
                  <a:cubicBezTo>
                    <a:pt x="26" y="19"/>
                    <a:pt x="23" y="21"/>
                    <a:pt x="21" y="24"/>
                  </a:cubicBezTo>
                  <a:cubicBezTo>
                    <a:pt x="21" y="85"/>
                    <a:pt x="21" y="85"/>
                    <a:pt x="21" y="85"/>
                  </a:cubicBezTo>
                  <a:lnTo>
                    <a:pt x="0" y="85"/>
                  </a:lnTo>
                  <a:close/>
                </a:path>
              </a:pathLst>
            </a:custGeom>
            <a:solidFill>
              <a:srgbClr val="7F45C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" name="Freeform 21">
              <a:extLst>
                <a:ext uri="{FF2B5EF4-FFF2-40B4-BE49-F238E27FC236}">
                  <a16:creationId xmlns:a16="http://schemas.microsoft.com/office/drawing/2014/main" id="{B3FC877A-3624-48DF-97CE-EA0D5CDD66B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073530" y="6453507"/>
              <a:ext cx="53906" cy="67382"/>
            </a:xfrm>
            <a:custGeom>
              <a:avLst/>
              <a:gdLst>
                <a:gd name="T0" fmla="*/ 70 w 70"/>
                <a:gd name="T1" fmla="*/ 86 h 87"/>
                <a:gd name="T2" fmla="*/ 61 w 70"/>
                <a:gd name="T3" fmla="*/ 86 h 87"/>
                <a:gd name="T4" fmla="*/ 56 w 70"/>
                <a:gd name="T5" fmla="*/ 85 h 87"/>
                <a:gd name="T6" fmla="*/ 54 w 70"/>
                <a:gd name="T7" fmla="*/ 82 h 87"/>
                <a:gd name="T8" fmla="*/ 52 w 70"/>
                <a:gd name="T9" fmla="*/ 76 h 87"/>
                <a:gd name="T10" fmla="*/ 46 w 70"/>
                <a:gd name="T11" fmla="*/ 81 h 87"/>
                <a:gd name="T12" fmla="*/ 39 w 70"/>
                <a:gd name="T13" fmla="*/ 84 h 87"/>
                <a:gd name="T14" fmla="*/ 32 w 70"/>
                <a:gd name="T15" fmla="*/ 87 h 87"/>
                <a:gd name="T16" fmla="*/ 24 w 70"/>
                <a:gd name="T17" fmla="*/ 87 h 87"/>
                <a:gd name="T18" fmla="*/ 14 w 70"/>
                <a:gd name="T19" fmla="*/ 86 h 87"/>
                <a:gd name="T20" fmla="*/ 7 w 70"/>
                <a:gd name="T21" fmla="*/ 82 h 87"/>
                <a:gd name="T22" fmla="*/ 2 w 70"/>
                <a:gd name="T23" fmla="*/ 74 h 87"/>
                <a:gd name="T24" fmla="*/ 0 w 70"/>
                <a:gd name="T25" fmla="*/ 64 h 87"/>
                <a:gd name="T26" fmla="*/ 2 w 70"/>
                <a:gd name="T27" fmla="*/ 55 h 87"/>
                <a:gd name="T28" fmla="*/ 11 w 70"/>
                <a:gd name="T29" fmla="*/ 47 h 87"/>
                <a:gd name="T30" fmla="*/ 26 w 70"/>
                <a:gd name="T31" fmla="*/ 40 h 87"/>
                <a:gd name="T32" fmla="*/ 50 w 70"/>
                <a:gd name="T33" fmla="*/ 38 h 87"/>
                <a:gd name="T34" fmla="*/ 50 w 70"/>
                <a:gd name="T35" fmla="*/ 33 h 87"/>
                <a:gd name="T36" fmla="*/ 47 w 70"/>
                <a:gd name="T37" fmla="*/ 20 h 87"/>
                <a:gd name="T38" fmla="*/ 36 w 70"/>
                <a:gd name="T39" fmla="*/ 16 h 87"/>
                <a:gd name="T40" fmla="*/ 28 w 70"/>
                <a:gd name="T41" fmla="*/ 17 h 87"/>
                <a:gd name="T42" fmla="*/ 22 w 70"/>
                <a:gd name="T43" fmla="*/ 20 h 87"/>
                <a:gd name="T44" fmla="*/ 18 w 70"/>
                <a:gd name="T45" fmla="*/ 23 h 87"/>
                <a:gd name="T46" fmla="*/ 13 w 70"/>
                <a:gd name="T47" fmla="*/ 24 h 87"/>
                <a:gd name="T48" fmla="*/ 10 w 70"/>
                <a:gd name="T49" fmla="*/ 23 h 87"/>
                <a:gd name="T50" fmla="*/ 7 w 70"/>
                <a:gd name="T51" fmla="*/ 20 h 87"/>
                <a:gd name="T52" fmla="*/ 4 w 70"/>
                <a:gd name="T53" fmla="*/ 14 h 87"/>
                <a:gd name="T54" fmla="*/ 39 w 70"/>
                <a:gd name="T55" fmla="*/ 0 h 87"/>
                <a:gd name="T56" fmla="*/ 52 w 70"/>
                <a:gd name="T57" fmla="*/ 3 h 87"/>
                <a:gd name="T58" fmla="*/ 62 w 70"/>
                <a:gd name="T59" fmla="*/ 9 h 87"/>
                <a:gd name="T60" fmla="*/ 68 w 70"/>
                <a:gd name="T61" fmla="*/ 20 h 87"/>
                <a:gd name="T62" fmla="*/ 70 w 70"/>
                <a:gd name="T63" fmla="*/ 33 h 87"/>
                <a:gd name="T64" fmla="*/ 70 w 70"/>
                <a:gd name="T65" fmla="*/ 86 h 87"/>
                <a:gd name="T66" fmla="*/ 31 w 70"/>
                <a:gd name="T67" fmla="*/ 73 h 87"/>
                <a:gd name="T68" fmla="*/ 36 w 70"/>
                <a:gd name="T69" fmla="*/ 73 h 87"/>
                <a:gd name="T70" fmla="*/ 41 w 70"/>
                <a:gd name="T71" fmla="*/ 71 h 87"/>
                <a:gd name="T72" fmla="*/ 46 w 70"/>
                <a:gd name="T73" fmla="*/ 68 h 87"/>
                <a:gd name="T74" fmla="*/ 50 w 70"/>
                <a:gd name="T75" fmla="*/ 64 h 87"/>
                <a:gd name="T76" fmla="*/ 50 w 70"/>
                <a:gd name="T77" fmla="*/ 50 h 87"/>
                <a:gd name="T78" fmla="*/ 35 w 70"/>
                <a:gd name="T79" fmla="*/ 51 h 87"/>
                <a:gd name="T80" fmla="*/ 26 w 70"/>
                <a:gd name="T81" fmla="*/ 54 h 87"/>
                <a:gd name="T82" fmla="*/ 21 w 70"/>
                <a:gd name="T83" fmla="*/ 58 h 87"/>
                <a:gd name="T84" fmla="*/ 19 w 70"/>
                <a:gd name="T85" fmla="*/ 63 h 87"/>
                <a:gd name="T86" fmla="*/ 22 w 70"/>
                <a:gd name="T87" fmla="*/ 71 h 87"/>
                <a:gd name="T88" fmla="*/ 31 w 70"/>
                <a:gd name="T89" fmla="*/ 7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0" h="87">
                  <a:moveTo>
                    <a:pt x="70" y="86"/>
                  </a:moveTo>
                  <a:cubicBezTo>
                    <a:pt x="61" y="86"/>
                    <a:pt x="61" y="86"/>
                    <a:pt x="61" y="86"/>
                  </a:cubicBezTo>
                  <a:cubicBezTo>
                    <a:pt x="59" y="86"/>
                    <a:pt x="57" y="86"/>
                    <a:pt x="56" y="85"/>
                  </a:cubicBezTo>
                  <a:cubicBezTo>
                    <a:pt x="55" y="85"/>
                    <a:pt x="54" y="83"/>
                    <a:pt x="54" y="82"/>
                  </a:cubicBezTo>
                  <a:cubicBezTo>
                    <a:pt x="52" y="76"/>
                    <a:pt x="52" y="76"/>
                    <a:pt x="52" y="76"/>
                  </a:cubicBezTo>
                  <a:cubicBezTo>
                    <a:pt x="50" y="78"/>
                    <a:pt x="48" y="79"/>
                    <a:pt x="46" y="81"/>
                  </a:cubicBezTo>
                  <a:cubicBezTo>
                    <a:pt x="44" y="82"/>
                    <a:pt x="42" y="83"/>
                    <a:pt x="39" y="84"/>
                  </a:cubicBezTo>
                  <a:cubicBezTo>
                    <a:pt x="37" y="85"/>
                    <a:pt x="35" y="86"/>
                    <a:pt x="32" y="87"/>
                  </a:cubicBezTo>
                  <a:cubicBezTo>
                    <a:pt x="30" y="87"/>
                    <a:pt x="27" y="87"/>
                    <a:pt x="24" y="87"/>
                  </a:cubicBezTo>
                  <a:cubicBezTo>
                    <a:pt x="21" y="87"/>
                    <a:pt x="17" y="87"/>
                    <a:pt x="14" y="86"/>
                  </a:cubicBezTo>
                  <a:cubicBezTo>
                    <a:pt x="11" y="85"/>
                    <a:pt x="9" y="83"/>
                    <a:pt x="7" y="82"/>
                  </a:cubicBezTo>
                  <a:cubicBezTo>
                    <a:pt x="5" y="80"/>
                    <a:pt x="3" y="77"/>
                    <a:pt x="2" y="74"/>
                  </a:cubicBezTo>
                  <a:cubicBezTo>
                    <a:pt x="0" y="71"/>
                    <a:pt x="0" y="68"/>
                    <a:pt x="0" y="64"/>
                  </a:cubicBezTo>
                  <a:cubicBezTo>
                    <a:pt x="0" y="61"/>
                    <a:pt x="1" y="58"/>
                    <a:pt x="2" y="55"/>
                  </a:cubicBezTo>
                  <a:cubicBezTo>
                    <a:pt x="4" y="52"/>
                    <a:pt x="7" y="49"/>
                    <a:pt x="11" y="47"/>
                  </a:cubicBezTo>
                  <a:cubicBezTo>
                    <a:pt x="15" y="44"/>
                    <a:pt x="20" y="42"/>
                    <a:pt x="26" y="40"/>
                  </a:cubicBezTo>
                  <a:cubicBezTo>
                    <a:pt x="33" y="39"/>
                    <a:pt x="41" y="38"/>
                    <a:pt x="50" y="38"/>
                  </a:cubicBezTo>
                  <a:cubicBezTo>
                    <a:pt x="50" y="33"/>
                    <a:pt x="50" y="33"/>
                    <a:pt x="50" y="33"/>
                  </a:cubicBezTo>
                  <a:cubicBezTo>
                    <a:pt x="50" y="27"/>
                    <a:pt x="49" y="23"/>
                    <a:pt x="47" y="20"/>
                  </a:cubicBezTo>
                  <a:cubicBezTo>
                    <a:pt x="44" y="18"/>
                    <a:pt x="41" y="16"/>
                    <a:pt x="36" y="16"/>
                  </a:cubicBezTo>
                  <a:cubicBezTo>
                    <a:pt x="33" y="16"/>
                    <a:pt x="30" y="17"/>
                    <a:pt x="28" y="17"/>
                  </a:cubicBezTo>
                  <a:cubicBezTo>
                    <a:pt x="26" y="18"/>
                    <a:pt x="24" y="19"/>
                    <a:pt x="22" y="20"/>
                  </a:cubicBezTo>
                  <a:cubicBezTo>
                    <a:pt x="21" y="21"/>
                    <a:pt x="19" y="22"/>
                    <a:pt x="18" y="23"/>
                  </a:cubicBezTo>
                  <a:cubicBezTo>
                    <a:pt x="17" y="23"/>
                    <a:pt x="15" y="24"/>
                    <a:pt x="13" y="24"/>
                  </a:cubicBezTo>
                  <a:cubicBezTo>
                    <a:pt x="12" y="24"/>
                    <a:pt x="11" y="23"/>
                    <a:pt x="10" y="23"/>
                  </a:cubicBezTo>
                  <a:cubicBezTo>
                    <a:pt x="9" y="22"/>
                    <a:pt x="8" y="21"/>
                    <a:pt x="7" y="20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3" y="5"/>
                    <a:pt x="25" y="0"/>
                    <a:pt x="39" y="0"/>
                  </a:cubicBezTo>
                  <a:cubicBezTo>
                    <a:pt x="44" y="0"/>
                    <a:pt x="48" y="1"/>
                    <a:pt x="52" y="3"/>
                  </a:cubicBezTo>
                  <a:cubicBezTo>
                    <a:pt x="56" y="4"/>
                    <a:pt x="59" y="7"/>
                    <a:pt x="62" y="9"/>
                  </a:cubicBezTo>
                  <a:cubicBezTo>
                    <a:pt x="64" y="12"/>
                    <a:pt x="66" y="16"/>
                    <a:pt x="68" y="20"/>
                  </a:cubicBezTo>
                  <a:cubicBezTo>
                    <a:pt x="69" y="24"/>
                    <a:pt x="70" y="28"/>
                    <a:pt x="70" y="33"/>
                  </a:cubicBezTo>
                  <a:lnTo>
                    <a:pt x="70" y="86"/>
                  </a:lnTo>
                  <a:close/>
                  <a:moveTo>
                    <a:pt x="31" y="73"/>
                  </a:moveTo>
                  <a:cubicBezTo>
                    <a:pt x="33" y="73"/>
                    <a:pt x="35" y="73"/>
                    <a:pt x="36" y="73"/>
                  </a:cubicBezTo>
                  <a:cubicBezTo>
                    <a:pt x="38" y="72"/>
                    <a:pt x="40" y="72"/>
                    <a:pt x="41" y="71"/>
                  </a:cubicBezTo>
                  <a:cubicBezTo>
                    <a:pt x="43" y="70"/>
                    <a:pt x="44" y="69"/>
                    <a:pt x="46" y="68"/>
                  </a:cubicBezTo>
                  <a:cubicBezTo>
                    <a:pt x="47" y="67"/>
                    <a:pt x="49" y="66"/>
                    <a:pt x="50" y="64"/>
                  </a:cubicBezTo>
                  <a:cubicBezTo>
                    <a:pt x="50" y="50"/>
                    <a:pt x="50" y="50"/>
                    <a:pt x="50" y="50"/>
                  </a:cubicBezTo>
                  <a:cubicBezTo>
                    <a:pt x="44" y="50"/>
                    <a:pt x="39" y="51"/>
                    <a:pt x="35" y="51"/>
                  </a:cubicBezTo>
                  <a:cubicBezTo>
                    <a:pt x="31" y="52"/>
                    <a:pt x="28" y="53"/>
                    <a:pt x="26" y="54"/>
                  </a:cubicBezTo>
                  <a:cubicBezTo>
                    <a:pt x="23" y="55"/>
                    <a:pt x="22" y="57"/>
                    <a:pt x="21" y="58"/>
                  </a:cubicBezTo>
                  <a:cubicBezTo>
                    <a:pt x="20" y="60"/>
                    <a:pt x="19" y="62"/>
                    <a:pt x="19" y="63"/>
                  </a:cubicBezTo>
                  <a:cubicBezTo>
                    <a:pt x="19" y="67"/>
                    <a:pt x="20" y="69"/>
                    <a:pt x="22" y="71"/>
                  </a:cubicBezTo>
                  <a:cubicBezTo>
                    <a:pt x="24" y="73"/>
                    <a:pt x="27" y="73"/>
                    <a:pt x="31" y="73"/>
                  </a:cubicBezTo>
                  <a:close/>
                </a:path>
              </a:pathLst>
            </a:custGeom>
            <a:solidFill>
              <a:srgbClr val="7F45C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22">
              <a:extLst>
                <a:ext uri="{FF2B5EF4-FFF2-40B4-BE49-F238E27FC236}">
                  <a16:creationId xmlns:a16="http://schemas.microsoft.com/office/drawing/2014/main" id="{0E899BDA-F97C-49B2-A431-E0F8141655C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148773" y="6455191"/>
              <a:ext cx="56152" cy="6569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5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5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7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3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9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20" y="84"/>
                    <a:pt x="16" y="83"/>
                  </a:cubicBezTo>
                  <a:cubicBezTo>
                    <a:pt x="13" y="81"/>
                    <a:pt x="10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1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7F45C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23">
              <a:extLst>
                <a:ext uri="{FF2B5EF4-FFF2-40B4-BE49-F238E27FC236}">
                  <a16:creationId xmlns:a16="http://schemas.microsoft.com/office/drawing/2014/main" id="{62A36178-C93D-4D54-B487-298B949FAF5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256585" y="6454068"/>
              <a:ext cx="54467" cy="66821"/>
            </a:xfrm>
            <a:custGeom>
              <a:avLst/>
              <a:gdLst>
                <a:gd name="T0" fmla="*/ 64 w 71"/>
                <a:gd name="T1" fmla="*/ 19 h 86"/>
                <a:gd name="T2" fmla="*/ 63 w 71"/>
                <a:gd name="T3" fmla="*/ 20 h 86"/>
                <a:gd name="T4" fmla="*/ 60 w 71"/>
                <a:gd name="T5" fmla="*/ 21 h 86"/>
                <a:gd name="T6" fmla="*/ 57 w 71"/>
                <a:gd name="T7" fmla="*/ 20 h 86"/>
                <a:gd name="T8" fmla="*/ 54 w 71"/>
                <a:gd name="T9" fmla="*/ 18 h 86"/>
                <a:gd name="T10" fmla="*/ 49 w 71"/>
                <a:gd name="T11" fmla="*/ 16 h 86"/>
                <a:gd name="T12" fmla="*/ 42 w 71"/>
                <a:gd name="T13" fmla="*/ 15 h 86"/>
                <a:gd name="T14" fmla="*/ 32 w 71"/>
                <a:gd name="T15" fmla="*/ 17 h 86"/>
                <a:gd name="T16" fmla="*/ 26 w 71"/>
                <a:gd name="T17" fmla="*/ 22 h 86"/>
                <a:gd name="T18" fmla="*/ 22 w 71"/>
                <a:gd name="T19" fmla="*/ 31 h 86"/>
                <a:gd name="T20" fmla="*/ 20 w 71"/>
                <a:gd name="T21" fmla="*/ 43 h 86"/>
                <a:gd name="T22" fmla="*/ 22 w 71"/>
                <a:gd name="T23" fmla="*/ 55 h 86"/>
                <a:gd name="T24" fmla="*/ 26 w 71"/>
                <a:gd name="T25" fmla="*/ 64 h 86"/>
                <a:gd name="T26" fmla="*/ 33 w 71"/>
                <a:gd name="T27" fmla="*/ 69 h 86"/>
                <a:gd name="T28" fmla="*/ 41 w 71"/>
                <a:gd name="T29" fmla="*/ 71 h 86"/>
                <a:gd name="T30" fmla="*/ 49 w 71"/>
                <a:gd name="T31" fmla="*/ 70 h 86"/>
                <a:gd name="T32" fmla="*/ 54 w 71"/>
                <a:gd name="T33" fmla="*/ 67 h 86"/>
                <a:gd name="T34" fmla="*/ 58 w 71"/>
                <a:gd name="T35" fmla="*/ 64 h 86"/>
                <a:gd name="T36" fmla="*/ 61 w 71"/>
                <a:gd name="T37" fmla="*/ 63 h 86"/>
                <a:gd name="T38" fmla="*/ 65 w 71"/>
                <a:gd name="T39" fmla="*/ 65 h 86"/>
                <a:gd name="T40" fmla="*/ 71 w 71"/>
                <a:gd name="T41" fmla="*/ 72 h 86"/>
                <a:gd name="T42" fmla="*/ 63 w 71"/>
                <a:gd name="T43" fmla="*/ 79 h 86"/>
                <a:gd name="T44" fmla="*/ 55 w 71"/>
                <a:gd name="T45" fmla="*/ 83 h 86"/>
                <a:gd name="T46" fmla="*/ 46 w 71"/>
                <a:gd name="T47" fmla="*/ 86 h 86"/>
                <a:gd name="T48" fmla="*/ 37 w 71"/>
                <a:gd name="T49" fmla="*/ 86 h 86"/>
                <a:gd name="T50" fmla="*/ 23 w 71"/>
                <a:gd name="T51" fmla="*/ 83 h 86"/>
                <a:gd name="T52" fmla="*/ 11 w 71"/>
                <a:gd name="T53" fmla="*/ 75 h 86"/>
                <a:gd name="T54" fmla="*/ 3 w 71"/>
                <a:gd name="T55" fmla="*/ 61 h 86"/>
                <a:gd name="T56" fmla="*/ 0 w 71"/>
                <a:gd name="T57" fmla="*/ 43 h 86"/>
                <a:gd name="T58" fmla="*/ 2 w 71"/>
                <a:gd name="T59" fmla="*/ 26 h 86"/>
                <a:gd name="T60" fmla="*/ 10 w 71"/>
                <a:gd name="T61" fmla="*/ 12 h 86"/>
                <a:gd name="T62" fmla="*/ 23 w 71"/>
                <a:gd name="T63" fmla="*/ 3 h 86"/>
                <a:gd name="T64" fmla="*/ 40 w 71"/>
                <a:gd name="T65" fmla="*/ 0 h 86"/>
                <a:gd name="T66" fmla="*/ 57 w 71"/>
                <a:gd name="T67" fmla="*/ 3 h 86"/>
                <a:gd name="T68" fmla="*/ 70 w 71"/>
                <a:gd name="T69" fmla="*/ 11 h 86"/>
                <a:gd name="T70" fmla="*/ 64 w 71"/>
                <a:gd name="T71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86">
                  <a:moveTo>
                    <a:pt x="64" y="19"/>
                  </a:moveTo>
                  <a:cubicBezTo>
                    <a:pt x="64" y="19"/>
                    <a:pt x="63" y="20"/>
                    <a:pt x="63" y="20"/>
                  </a:cubicBezTo>
                  <a:cubicBezTo>
                    <a:pt x="62" y="21"/>
                    <a:pt x="61" y="21"/>
                    <a:pt x="60" y="21"/>
                  </a:cubicBezTo>
                  <a:cubicBezTo>
                    <a:pt x="59" y="21"/>
                    <a:pt x="58" y="21"/>
                    <a:pt x="57" y="20"/>
                  </a:cubicBezTo>
                  <a:cubicBezTo>
                    <a:pt x="56" y="20"/>
                    <a:pt x="55" y="19"/>
                    <a:pt x="54" y="18"/>
                  </a:cubicBezTo>
                  <a:cubicBezTo>
                    <a:pt x="52" y="17"/>
                    <a:pt x="51" y="16"/>
                    <a:pt x="49" y="16"/>
                  </a:cubicBezTo>
                  <a:cubicBezTo>
                    <a:pt x="47" y="15"/>
                    <a:pt x="44" y="15"/>
                    <a:pt x="42" y="15"/>
                  </a:cubicBezTo>
                  <a:cubicBezTo>
                    <a:pt x="38" y="15"/>
                    <a:pt x="35" y="16"/>
                    <a:pt x="32" y="17"/>
                  </a:cubicBezTo>
                  <a:cubicBezTo>
                    <a:pt x="30" y="18"/>
                    <a:pt x="27" y="20"/>
                    <a:pt x="26" y="22"/>
                  </a:cubicBezTo>
                  <a:cubicBezTo>
                    <a:pt x="24" y="25"/>
                    <a:pt x="23" y="28"/>
                    <a:pt x="22" y="31"/>
                  </a:cubicBezTo>
                  <a:cubicBezTo>
                    <a:pt x="21" y="35"/>
                    <a:pt x="20" y="38"/>
                    <a:pt x="20" y="43"/>
                  </a:cubicBezTo>
                  <a:cubicBezTo>
                    <a:pt x="20" y="47"/>
                    <a:pt x="21" y="51"/>
                    <a:pt x="22" y="55"/>
                  </a:cubicBezTo>
                  <a:cubicBezTo>
                    <a:pt x="23" y="58"/>
                    <a:pt x="24" y="61"/>
                    <a:pt x="26" y="64"/>
                  </a:cubicBezTo>
                  <a:cubicBezTo>
                    <a:pt x="28" y="66"/>
                    <a:pt x="30" y="68"/>
                    <a:pt x="33" y="69"/>
                  </a:cubicBezTo>
                  <a:cubicBezTo>
                    <a:pt x="35" y="70"/>
                    <a:pt x="38" y="71"/>
                    <a:pt x="41" y="71"/>
                  </a:cubicBezTo>
                  <a:cubicBezTo>
                    <a:pt x="44" y="71"/>
                    <a:pt x="47" y="70"/>
                    <a:pt x="49" y="70"/>
                  </a:cubicBezTo>
                  <a:cubicBezTo>
                    <a:pt x="51" y="69"/>
                    <a:pt x="53" y="68"/>
                    <a:pt x="54" y="67"/>
                  </a:cubicBezTo>
                  <a:cubicBezTo>
                    <a:pt x="55" y="66"/>
                    <a:pt x="57" y="65"/>
                    <a:pt x="58" y="64"/>
                  </a:cubicBezTo>
                  <a:cubicBezTo>
                    <a:pt x="59" y="64"/>
                    <a:pt x="60" y="63"/>
                    <a:pt x="61" y="63"/>
                  </a:cubicBezTo>
                  <a:cubicBezTo>
                    <a:pt x="63" y="63"/>
                    <a:pt x="64" y="64"/>
                    <a:pt x="65" y="65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8" y="75"/>
                    <a:pt x="66" y="77"/>
                    <a:pt x="63" y="79"/>
                  </a:cubicBezTo>
                  <a:cubicBezTo>
                    <a:pt x="61" y="81"/>
                    <a:pt x="58" y="82"/>
                    <a:pt x="55" y="83"/>
                  </a:cubicBezTo>
                  <a:cubicBezTo>
                    <a:pt x="52" y="84"/>
                    <a:pt x="49" y="85"/>
                    <a:pt x="46" y="86"/>
                  </a:cubicBezTo>
                  <a:cubicBezTo>
                    <a:pt x="43" y="86"/>
                    <a:pt x="40" y="86"/>
                    <a:pt x="37" y="86"/>
                  </a:cubicBezTo>
                  <a:cubicBezTo>
                    <a:pt x="32" y="86"/>
                    <a:pt x="27" y="85"/>
                    <a:pt x="23" y="83"/>
                  </a:cubicBezTo>
                  <a:cubicBezTo>
                    <a:pt x="18" y="81"/>
                    <a:pt x="14" y="79"/>
                    <a:pt x="11" y="75"/>
                  </a:cubicBezTo>
                  <a:cubicBezTo>
                    <a:pt x="7" y="71"/>
                    <a:pt x="5" y="67"/>
                    <a:pt x="3" y="61"/>
                  </a:cubicBezTo>
                  <a:cubicBezTo>
                    <a:pt x="1" y="56"/>
                    <a:pt x="0" y="50"/>
                    <a:pt x="0" y="43"/>
                  </a:cubicBezTo>
                  <a:cubicBezTo>
                    <a:pt x="0" y="37"/>
                    <a:pt x="1" y="31"/>
                    <a:pt x="2" y="26"/>
                  </a:cubicBezTo>
                  <a:cubicBezTo>
                    <a:pt x="4" y="20"/>
                    <a:pt x="7" y="16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ubicBezTo>
                    <a:pt x="47" y="0"/>
                    <a:pt x="52" y="1"/>
                    <a:pt x="57" y="3"/>
                  </a:cubicBezTo>
                  <a:cubicBezTo>
                    <a:pt x="62" y="5"/>
                    <a:pt x="66" y="7"/>
                    <a:pt x="70" y="11"/>
                  </a:cubicBezTo>
                  <a:lnTo>
                    <a:pt x="64" y="19"/>
                  </a:lnTo>
                  <a:close/>
                </a:path>
              </a:pathLst>
            </a:custGeom>
            <a:solidFill>
              <a:srgbClr val="7F45C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24">
              <a:extLst>
                <a:ext uri="{FF2B5EF4-FFF2-40B4-BE49-F238E27FC236}">
                  <a16:creationId xmlns:a16="http://schemas.microsoft.com/office/drawing/2014/main" id="{B4D42643-2FC7-4EDB-9B0B-3B3286DFA7F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323967" y="6454068"/>
              <a:ext cx="101073" cy="66821"/>
            </a:xfrm>
            <a:custGeom>
              <a:avLst/>
              <a:gdLst>
                <a:gd name="T0" fmla="*/ 99 w 132"/>
                <a:gd name="T1" fmla="*/ 0 h 86"/>
                <a:gd name="T2" fmla="*/ 112 w 132"/>
                <a:gd name="T3" fmla="*/ 2 h 86"/>
                <a:gd name="T4" fmla="*/ 123 w 132"/>
                <a:gd name="T5" fmla="*/ 10 h 86"/>
                <a:gd name="T6" fmla="*/ 130 w 132"/>
                <a:gd name="T7" fmla="*/ 23 h 86"/>
                <a:gd name="T8" fmla="*/ 132 w 132"/>
                <a:gd name="T9" fmla="*/ 39 h 86"/>
                <a:gd name="T10" fmla="*/ 132 w 132"/>
                <a:gd name="T11" fmla="*/ 43 h 86"/>
                <a:gd name="T12" fmla="*/ 131 w 132"/>
                <a:gd name="T13" fmla="*/ 45 h 86"/>
                <a:gd name="T14" fmla="*/ 130 w 132"/>
                <a:gd name="T15" fmla="*/ 47 h 86"/>
                <a:gd name="T16" fmla="*/ 128 w 132"/>
                <a:gd name="T17" fmla="*/ 47 h 86"/>
                <a:gd name="T18" fmla="*/ 79 w 132"/>
                <a:gd name="T19" fmla="*/ 47 h 86"/>
                <a:gd name="T20" fmla="*/ 86 w 132"/>
                <a:gd name="T21" fmla="*/ 65 h 86"/>
                <a:gd name="T22" fmla="*/ 100 w 132"/>
                <a:gd name="T23" fmla="*/ 71 h 86"/>
                <a:gd name="T24" fmla="*/ 108 w 132"/>
                <a:gd name="T25" fmla="*/ 69 h 86"/>
                <a:gd name="T26" fmla="*/ 114 w 132"/>
                <a:gd name="T27" fmla="*/ 67 h 86"/>
                <a:gd name="T28" fmla="*/ 118 w 132"/>
                <a:gd name="T29" fmla="*/ 64 h 86"/>
                <a:gd name="T30" fmla="*/ 122 w 132"/>
                <a:gd name="T31" fmla="*/ 63 h 86"/>
                <a:gd name="T32" fmla="*/ 126 w 132"/>
                <a:gd name="T33" fmla="*/ 65 h 86"/>
                <a:gd name="T34" fmla="*/ 132 w 132"/>
                <a:gd name="T35" fmla="*/ 72 h 86"/>
                <a:gd name="T36" fmla="*/ 124 w 132"/>
                <a:gd name="T37" fmla="*/ 79 h 86"/>
                <a:gd name="T38" fmla="*/ 116 w 132"/>
                <a:gd name="T39" fmla="*/ 83 h 86"/>
                <a:gd name="T40" fmla="*/ 107 w 132"/>
                <a:gd name="T41" fmla="*/ 86 h 86"/>
                <a:gd name="T42" fmla="*/ 98 w 132"/>
                <a:gd name="T43" fmla="*/ 86 h 86"/>
                <a:gd name="T44" fmla="*/ 82 w 132"/>
                <a:gd name="T45" fmla="*/ 82 h 86"/>
                <a:gd name="T46" fmla="*/ 69 w 132"/>
                <a:gd name="T47" fmla="*/ 70 h 86"/>
                <a:gd name="T48" fmla="*/ 56 w 132"/>
                <a:gd name="T49" fmla="*/ 82 h 86"/>
                <a:gd name="T50" fmla="*/ 38 w 132"/>
                <a:gd name="T51" fmla="*/ 86 h 86"/>
                <a:gd name="T52" fmla="*/ 22 w 132"/>
                <a:gd name="T53" fmla="*/ 83 h 86"/>
                <a:gd name="T54" fmla="*/ 10 w 132"/>
                <a:gd name="T55" fmla="*/ 74 h 86"/>
                <a:gd name="T56" fmla="*/ 2 w 132"/>
                <a:gd name="T57" fmla="*/ 61 h 86"/>
                <a:gd name="T58" fmla="*/ 0 w 132"/>
                <a:gd name="T59" fmla="*/ 43 h 86"/>
                <a:gd name="T60" fmla="*/ 2 w 132"/>
                <a:gd name="T61" fmla="*/ 25 h 86"/>
                <a:gd name="T62" fmla="*/ 10 w 132"/>
                <a:gd name="T63" fmla="*/ 11 h 86"/>
                <a:gd name="T64" fmla="*/ 23 w 132"/>
                <a:gd name="T65" fmla="*/ 3 h 86"/>
                <a:gd name="T66" fmla="*/ 38 w 132"/>
                <a:gd name="T67" fmla="*/ 0 h 86"/>
                <a:gd name="T68" fmla="*/ 56 w 132"/>
                <a:gd name="T69" fmla="*/ 4 h 86"/>
                <a:gd name="T70" fmla="*/ 69 w 132"/>
                <a:gd name="T71" fmla="*/ 16 h 86"/>
                <a:gd name="T72" fmla="*/ 81 w 132"/>
                <a:gd name="T73" fmla="*/ 4 h 86"/>
                <a:gd name="T74" fmla="*/ 99 w 132"/>
                <a:gd name="T75" fmla="*/ 0 h 86"/>
                <a:gd name="T76" fmla="*/ 40 w 132"/>
                <a:gd name="T77" fmla="*/ 71 h 86"/>
                <a:gd name="T78" fmla="*/ 54 w 132"/>
                <a:gd name="T79" fmla="*/ 64 h 86"/>
                <a:gd name="T80" fmla="*/ 59 w 132"/>
                <a:gd name="T81" fmla="*/ 43 h 86"/>
                <a:gd name="T82" fmla="*/ 54 w 132"/>
                <a:gd name="T83" fmla="*/ 22 h 86"/>
                <a:gd name="T84" fmla="*/ 40 w 132"/>
                <a:gd name="T85" fmla="*/ 15 h 86"/>
                <a:gd name="T86" fmla="*/ 25 w 132"/>
                <a:gd name="T87" fmla="*/ 22 h 86"/>
                <a:gd name="T88" fmla="*/ 20 w 132"/>
                <a:gd name="T89" fmla="*/ 43 h 86"/>
                <a:gd name="T90" fmla="*/ 25 w 132"/>
                <a:gd name="T91" fmla="*/ 64 h 86"/>
                <a:gd name="T92" fmla="*/ 40 w 132"/>
                <a:gd name="T93" fmla="*/ 71 h 86"/>
                <a:gd name="T94" fmla="*/ 98 w 132"/>
                <a:gd name="T95" fmla="*/ 14 h 86"/>
                <a:gd name="T96" fmla="*/ 85 w 132"/>
                <a:gd name="T97" fmla="*/ 19 h 86"/>
                <a:gd name="T98" fmla="*/ 79 w 132"/>
                <a:gd name="T99" fmla="*/ 35 h 86"/>
                <a:gd name="T100" fmla="*/ 114 w 132"/>
                <a:gd name="T101" fmla="*/ 35 h 86"/>
                <a:gd name="T102" fmla="*/ 113 w 132"/>
                <a:gd name="T103" fmla="*/ 27 h 86"/>
                <a:gd name="T104" fmla="*/ 110 w 132"/>
                <a:gd name="T105" fmla="*/ 20 h 86"/>
                <a:gd name="T106" fmla="*/ 105 w 132"/>
                <a:gd name="T107" fmla="*/ 16 h 86"/>
                <a:gd name="T108" fmla="*/ 98 w 132"/>
                <a:gd name="T109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2" h="86">
                  <a:moveTo>
                    <a:pt x="99" y="0"/>
                  </a:moveTo>
                  <a:cubicBezTo>
                    <a:pt x="104" y="0"/>
                    <a:pt x="108" y="0"/>
                    <a:pt x="112" y="2"/>
                  </a:cubicBezTo>
                  <a:cubicBezTo>
                    <a:pt x="116" y="4"/>
                    <a:pt x="120" y="7"/>
                    <a:pt x="123" y="10"/>
                  </a:cubicBezTo>
                  <a:cubicBezTo>
                    <a:pt x="126" y="14"/>
                    <a:pt x="128" y="18"/>
                    <a:pt x="130" y="23"/>
                  </a:cubicBezTo>
                  <a:cubicBezTo>
                    <a:pt x="131" y="28"/>
                    <a:pt x="132" y="33"/>
                    <a:pt x="132" y="39"/>
                  </a:cubicBezTo>
                  <a:cubicBezTo>
                    <a:pt x="132" y="41"/>
                    <a:pt x="132" y="42"/>
                    <a:pt x="132" y="43"/>
                  </a:cubicBezTo>
                  <a:cubicBezTo>
                    <a:pt x="132" y="44"/>
                    <a:pt x="132" y="45"/>
                    <a:pt x="131" y="45"/>
                  </a:cubicBezTo>
                  <a:cubicBezTo>
                    <a:pt x="131" y="46"/>
                    <a:pt x="131" y="46"/>
                    <a:pt x="130" y="47"/>
                  </a:cubicBezTo>
                  <a:cubicBezTo>
                    <a:pt x="129" y="47"/>
                    <a:pt x="129" y="47"/>
                    <a:pt x="128" y="47"/>
                  </a:cubicBezTo>
                  <a:cubicBezTo>
                    <a:pt x="79" y="47"/>
                    <a:pt x="79" y="47"/>
                    <a:pt x="79" y="47"/>
                  </a:cubicBezTo>
                  <a:cubicBezTo>
                    <a:pt x="80" y="55"/>
                    <a:pt x="82" y="61"/>
                    <a:pt x="86" y="65"/>
                  </a:cubicBezTo>
                  <a:cubicBezTo>
                    <a:pt x="89" y="69"/>
                    <a:pt x="94" y="71"/>
                    <a:pt x="100" y="71"/>
                  </a:cubicBezTo>
                  <a:cubicBezTo>
                    <a:pt x="103" y="71"/>
                    <a:pt x="106" y="70"/>
                    <a:pt x="108" y="69"/>
                  </a:cubicBezTo>
                  <a:cubicBezTo>
                    <a:pt x="110" y="69"/>
                    <a:pt x="112" y="68"/>
                    <a:pt x="114" y="67"/>
                  </a:cubicBezTo>
                  <a:cubicBezTo>
                    <a:pt x="116" y="66"/>
                    <a:pt x="117" y="65"/>
                    <a:pt x="118" y="64"/>
                  </a:cubicBezTo>
                  <a:cubicBezTo>
                    <a:pt x="120" y="64"/>
                    <a:pt x="121" y="63"/>
                    <a:pt x="122" y="63"/>
                  </a:cubicBezTo>
                  <a:cubicBezTo>
                    <a:pt x="124" y="63"/>
                    <a:pt x="125" y="64"/>
                    <a:pt x="126" y="65"/>
                  </a:cubicBezTo>
                  <a:cubicBezTo>
                    <a:pt x="132" y="72"/>
                    <a:pt x="132" y="72"/>
                    <a:pt x="132" y="72"/>
                  </a:cubicBezTo>
                  <a:cubicBezTo>
                    <a:pt x="130" y="75"/>
                    <a:pt x="127" y="77"/>
                    <a:pt x="124" y="79"/>
                  </a:cubicBezTo>
                  <a:cubicBezTo>
                    <a:pt x="122" y="81"/>
                    <a:pt x="119" y="82"/>
                    <a:pt x="116" y="83"/>
                  </a:cubicBezTo>
                  <a:cubicBezTo>
                    <a:pt x="113" y="84"/>
                    <a:pt x="110" y="85"/>
                    <a:pt x="107" y="86"/>
                  </a:cubicBezTo>
                  <a:cubicBezTo>
                    <a:pt x="104" y="86"/>
                    <a:pt x="101" y="86"/>
                    <a:pt x="98" y="86"/>
                  </a:cubicBezTo>
                  <a:cubicBezTo>
                    <a:pt x="92" y="86"/>
                    <a:pt x="87" y="85"/>
                    <a:pt x="82" y="82"/>
                  </a:cubicBezTo>
                  <a:cubicBezTo>
                    <a:pt x="77" y="80"/>
                    <a:pt x="72" y="75"/>
                    <a:pt x="69" y="70"/>
                  </a:cubicBezTo>
                  <a:cubicBezTo>
                    <a:pt x="66" y="75"/>
                    <a:pt x="61" y="79"/>
                    <a:pt x="56" y="82"/>
                  </a:cubicBezTo>
                  <a:cubicBezTo>
                    <a:pt x="51" y="85"/>
                    <a:pt x="45" y="86"/>
                    <a:pt x="38" y="86"/>
                  </a:cubicBezTo>
                  <a:cubicBezTo>
                    <a:pt x="32" y="86"/>
                    <a:pt x="27" y="85"/>
                    <a:pt x="22" y="83"/>
                  </a:cubicBezTo>
                  <a:cubicBezTo>
                    <a:pt x="18" y="81"/>
                    <a:pt x="14" y="78"/>
                    <a:pt x="10" y="74"/>
                  </a:cubicBezTo>
                  <a:cubicBezTo>
                    <a:pt x="7" y="71"/>
                    <a:pt x="4" y="66"/>
                    <a:pt x="2" y="61"/>
                  </a:cubicBezTo>
                  <a:cubicBezTo>
                    <a:pt x="0" y="55"/>
                    <a:pt x="0" y="49"/>
                    <a:pt x="0" y="43"/>
                  </a:cubicBezTo>
                  <a:cubicBezTo>
                    <a:pt x="0" y="36"/>
                    <a:pt x="0" y="30"/>
                    <a:pt x="2" y="25"/>
                  </a:cubicBezTo>
                  <a:cubicBezTo>
                    <a:pt x="4" y="19"/>
                    <a:pt x="7" y="15"/>
                    <a:pt x="10" y="11"/>
                  </a:cubicBezTo>
                  <a:cubicBezTo>
                    <a:pt x="14" y="7"/>
                    <a:pt x="18" y="5"/>
                    <a:pt x="23" y="3"/>
                  </a:cubicBezTo>
                  <a:cubicBezTo>
                    <a:pt x="27" y="1"/>
                    <a:pt x="33" y="0"/>
                    <a:pt x="38" y="0"/>
                  </a:cubicBezTo>
                  <a:cubicBezTo>
                    <a:pt x="45" y="0"/>
                    <a:pt x="51" y="1"/>
                    <a:pt x="56" y="4"/>
                  </a:cubicBezTo>
                  <a:cubicBezTo>
                    <a:pt x="61" y="7"/>
                    <a:pt x="66" y="11"/>
                    <a:pt x="69" y="16"/>
                  </a:cubicBezTo>
                  <a:cubicBezTo>
                    <a:pt x="72" y="11"/>
                    <a:pt x="76" y="7"/>
                    <a:pt x="81" y="4"/>
                  </a:cubicBezTo>
                  <a:cubicBezTo>
                    <a:pt x="86" y="1"/>
                    <a:pt x="92" y="0"/>
                    <a:pt x="99" y="0"/>
                  </a:cubicBezTo>
                  <a:close/>
                  <a:moveTo>
                    <a:pt x="40" y="71"/>
                  </a:moveTo>
                  <a:cubicBezTo>
                    <a:pt x="46" y="71"/>
                    <a:pt x="51" y="68"/>
                    <a:pt x="54" y="64"/>
                  </a:cubicBezTo>
                  <a:cubicBezTo>
                    <a:pt x="57" y="59"/>
                    <a:pt x="59" y="52"/>
                    <a:pt x="59" y="43"/>
                  </a:cubicBezTo>
                  <a:cubicBezTo>
                    <a:pt x="59" y="34"/>
                    <a:pt x="57" y="27"/>
                    <a:pt x="54" y="22"/>
                  </a:cubicBezTo>
                  <a:cubicBezTo>
                    <a:pt x="51" y="17"/>
                    <a:pt x="46" y="15"/>
                    <a:pt x="40" y="15"/>
                  </a:cubicBezTo>
                  <a:cubicBezTo>
                    <a:pt x="33" y="15"/>
                    <a:pt x="28" y="17"/>
                    <a:pt x="25" y="22"/>
                  </a:cubicBezTo>
                  <a:cubicBezTo>
                    <a:pt x="22" y="27"/>
                    <a:pt x="20" y="34"/>
                    <a:pt x="20" y="43"/>
                  </a:cubicBezTo>
                  <a:cubicBezTo>
                    <a:pt x="20" y="52"/>
                    <a:pt x="22" y="59"/>
                    <a:pt x="25" y="64"/>
                  </a:cubicBezTo>
                  <a:cubicBezTo>
                    <a:pt x="28" y="68"/>
                    <a:pt x="33" y="71"/>
                    <a:pt x="40" y="71"/>
                  </a:cubicBezTo>
                  <a:close/>
                  <a:moveTo>
                    <a:pt x="98" y="14"/>
                  </a:moveTo>
                  <a:cubicBezTo>
                    <a:pt x="92" y="14"/>
                    <a:pt x="88" y="16"/>
                    <a:pt x="85" y="19"/>
                  </a:cubicBezTo>
                  <a:cubicBezTo>
                    <a:pt x="81" y="23"/>
                    <a:pt x="80" y="28"/>
                    <a:pt x="79" y="35"/>
                  </a:cubicBezTo>
                  <a:cubicBezTo>
                    <a:pt x="114" y="35"/>
                    <a:pt x="114" y="35"/>
                    <a:pt x="114" y="35"/>
                  </a:cubicBezTo>
                  <a:cubicBezTo>
                    <a:pt x="114" y="32"/>
                    <a:pt x="114" y="30"/>
                    <a:pt x="113" y="27"/>
                  </a:cubicBezTo>
                  <a:cubicBezTo>
                    <a:pt x="113" y="25"/>
                    <a:pt x="112" y="22"/>
                    <a:pt x="110" y="20"/>
                  </a:cubicBezTo>
                  <a:cubicBezTo>
                    <a:pt x="109" y="18"/>
                    <a:pt x="107" y="17"/>
                    <a:pt x="105" y="16"/>
                  </a:cubicBezTo>
                  <a:cubicBezTo>
                    <a:pt x="103" y="15"/>
                    <a:pt x="101" y="14"/>
                    <a:pt x="98" y="14"/>
                  </a:cubicBezTo>
                  <a:close/>
                </a:path>
              </a:pathLst>
            </a:custGeom>
            <a:solidFill>
              <a:srgbClr val="7F45C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25">
              <a:extLst>
                <a:ext uri="{FF2B5EF4-FFF2-40B4-BE49-F238E27FC236}">
                  <a16:creationId xmlns:a16="http://schemas.microsoft.com/office/drawing/2014/main" id="{0A3A15F9-D21D-499B-9714-D7EF27DF0F6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444131" y="6455191"/>
              <a:ext cx="56152" cy="6569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4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4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6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3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9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20" y="84"/>
                    <a:pt x="16" y="83"/>
                  </a:cubicBezTo>
                  <a:cubicBezTo>
                    <a:pt x="13" y="81"/>
                    <a:pt x="10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1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7F45C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26">
              <a:extLst>
                <a:ext uri="{FF2B5EF4-FFF2-40B4-BE49-F238E27FC236}">
                  <a16:creationId xmlns:a16="http://schemas.microsoft.com/office/drawing/2014/main" id="{02534CE1-9FCB-430E-A147-87D847BA3A0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524428" y="6453507"/>
              <a:ext cx="40991" cy="66259"/>
            </a:xfrm>
            <a:custGeom>
              <a:avLst/>
              <a:gdLst>
                <a:gd name="T0" fmla="*/ 0 w 53"/>
                <a:gd name="T1" fmla="*/ 86 h 86"/>
                <a:gd name="T2" fmla="*/ 0 w 53"/>
                <a:gd name="T3" fmla="*/ 2 h 86"/>
                <a:gd name="T4" fmla="*/ 12 w 53"/>
                <a:gd name="T5" fmla="*/ 2 h 86"/>
                <a:gd name="T6" fmla="*/ 16 w 53"/>
                <a:gd name="T7" fmla="*/ 3 h 86"/>
                <a:gd name="T8" fmla="*/ 18 w 53"/>
                <a:gd name="T9" fmla="*/ 7 h 86"/>
                <a:gd name="T10" fmla="*/ 19 w 53"/>
                <a:gd name="T11" fmla="*/ 17 h 86"/>
                <a:gd name="T12" fmla="*/ 29 w 53"/>
                <a:gd name="T13" fmla="*/ 5 h 86"/>
                <a:gd name="T14" fmla="*/ 43 w 53"/>
                <a:gd name="T15" fmla="*/ 0 h 86"/>
                <a:gd name="T16" fmla="*/ 53 w 53"/>
                <a:gd name="T17" fmla="*/ 3 h 86"/>
                <a:gd name="T18" fmla="*/ 51 w 53"/>
                <a:gd name="T19" fmla="*/ 18 h 86"/>
                <a:gd name="T20" fmla="*/ 50 w 53"/>
                <a:gd name="T21" fmla="*/ 20 h 86"/>
                <a:gd name="T22" fmla="*/ 47 w 53"/>
                <a:gd name="T23" fmla="*/ 21 h 86"/>
                <a:gd name="T24" fmla="*/ 44 w 53"/>
                <a:gd name="T25" fmla="*/ 20 h 86"/>
                <a:gd name="T26" fmla="*/ 38 w 53"/>
                <a:gd name="T27" fmla="*/ 20 h 86"/>
                <a:gd name="T28" fmla="*/ 28 w 53"/>
                <a:gd name="T29" fmla="*/ 23 h 86"/>
                <a:gd name="T30" fmla="*/ 20 w 53"/>
                <a:gd name="T31" fmla="*/ 34 h 86"/>
                <a:gd name="T32" fmla="*/ 20 w 53"/>
                <a:gd name="T33" fmla="*/ 86 h 86"/>
                <a:gd name="T34" fmla="*/ 0 w 53"/>
                <a:gd name="T3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86">
                  <a:moveTo>
                    <a:pt x="0" y="86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4" y="2"/>
                    <a:pt x="15" y="2"/>
                    <a:pt x="16" y="3"/>
                  </a:cubicBezTo>
                  <a:cubicBezTo>
                    <a:pt x="17" y="4"/>
                    <a:pt x="17" y="5"/>
                    <a:pt x="18" y="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2" y="12"/>
                    <a:pt x="25" y="8"/>
                    <a:pt x="29" y="5"/>
                  </a:cubicBezTo>
                  <a:cubicBezTo>
                    <a:pt x="33" y="2"/>
                    <a:pt x="38" y="0"/>
                    <a:pt x="43" y="0"/>
                  </a:cubicBezTo>
                  <a:cubicBezTo>
                    <a:pt x="47" y="0"/>
                    <a:pt x="51" y="1"/>
                    <a:pt x="53" y="3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19"/>
                    <a:pt x="50" y="20"/>
                    <a:pt x="50" y="20"/>
                  </a:cubicBezTo>
                  <a:cubicBezTo>
                    <a:pt x="49" y="21"/>
                    <a:pt x="48" y="21"/>
                    <a:pt x="47" y="21"/>
                  </a:cubicBezTo>
                  <a:cubicBezTo>
                    <a:pt x="47" y="21"/>
                    <a:pt x="45" y="21"/>
                    <a:pt x="44" y="20"/>
                  </a:cubicBezTo>
                  <a:cubicBezTo>
                    <a:pt x="43" y="20"/>
                    <a:pt x="41" y="20"/>
                    <a:pt x="38" y="20"/>
                  </a:cubicBezTo>
                  <a:cubicBezTo>
                    <a:pt x="34" y="20"/>
                    <a:pt x="31" y="21"/>
                    <a:pt x="28" y="23"/>
                  </a:cubicBezTo>
                  <a:cubicBezTo>
                    <a:pt x="25" y="26"/>
                    <a:pt x="22" y="29"/>
                    <a:pt x="20" y="34"/>
                  </a:cubicBezTo>
                  <a:cubicBezTo>
                    <a:pt x="20" y="86"/>
                    <a:pt x="20" y="86"/>
                    <a:pt x="20" y="86"/>
                  </a:cubicBezTo>
                  <a:lnTo>
                    <a:pt x="0" y="86"/>
                  </a:lnTo>
                  <a:close/>
                </a:path>
              </a:pathLst>
            </a:custGeom>
            <a:solidFill>
              <a:srgbClr val="7F45C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27">
              <a:extLst>
                <a:ext uri="{FF2B5EF4-FFF2-40B4-BE49-F238E27FC236}">
                  <a16:creationId xmlns:a16="http://schemas.microsoft.com/office/drawing/2014/main" id="{4A28BE71-53C5-40A3-88A5-71680E9A4BD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610340" y="6425431"/>
              <a:ext cx="59521" cy="95458"/>
            </a:xfrm>
            <a:custGeom>
              <a:avLst/>
              <a:gdLst>
                <a:gd name="T0" fmla="*/ 65 w 78"/>
                <a:gd name="T1" fmla="*/ 122 h 123"/>
                <a:gd name="T2" fmla="*/ 60 w 78"/>
                <a:gd name="T3" fmla="*/ 118 h 123"/>
                <a:gd name="T4" fmla="*/ 58 w 78"/>
                <a:gd name="T5" fmla="*/ 110 h 123"/>
                <a:gd name="T6" fmla="*/ 53 w 78"/>
                <a:gd name="T7" fmla="*/ 115 h 123"/>
                <a:gd name="T8" fmla="*/ 47 w 78"/>
                <a:gd name="T9" fmla="*/ 120 h 123"/>
                <a:gd name="T10" fmla="*/ 40 w 78"/>
                <a:gd name="T11" fmla="*/ 122 h 123"/>
                <a:gd name="T12" fmla="*/ 31 w 78"/>
                <a:gd name="T13" fmla="*/ 123 h 123"/>
                <a:gd name="T14" fmla="*/ 19 w 78"/>
                <a:gd name="T15" fmla="*/ 120 h 123"/>
                <a:gd name="T16" fmla="*/ 9 w 78"/>
                <a:gd name="T17" fmla="*/ 112 h 123"/>
                <a:gd name="T18" fmla="*/ 2 w 78"/>
                <a:gd name="T19" fmla="*/ 99 h 123"/>
                <a:gd name="T20" fmla="*/ 0 w 78"/>
                <a:gd name="T21" fmla="*/ 80 h 123"/>
                <a:gd name="T22" fmla="*/ 3 w 78"/>
                <a:gd name="T23" fmla="*/ 63 h 123"/>
                <a:gd name="T24" fmla="*/ 10 w 78"/>
                <a:gd name="T25" fmla="*/ 49 h 123"/>
                <a:gd name="T26" fmla="*/ 21 w 78"/>
                <a:gd name="T27" fmla="*/ 40 h 123"/>
                <a:gd name="T28" fmla="*/ 36 w 78"/>
                <a:gd name="T29" fmla="*/ 36 h 123"/>
                <a:gd name="T30" fmla="*/ 48 w 78"/>
                <a:gd name="T31" fmla="*/ 39 h 123"/>
                <a:gd name="T32" fmla="*/ 57 w 78"/>
                <a:gd name="T33" fmla="*/ 45 h 123"/>
                <a:gd name="T34" fmla="*/ 57 w 78"/>
                <a:gd name="T35" fmla="*/ 0 h 123"/>
                <a:gd name="T36" fmla="*/ 78 w 78"/>
                <a:gd name="T37" fmla="*/ 0 h 123"/>
                <a:gd name="T38" fmla="*/ 78 w 78"/>
                <a:gd name="T39" fmla="*/ 122 h 123"/>
                <a:gd name="T40" fmla="*/ 65 w 78"/>
                <a:gd name="T41" fmla="*/ 122 h 123"/>
                <a:gd name="T42" fmla="*/ 38 w 78"/>
                <a:gd name="T43" fmla="*/ 107 h 123"/>
                <a:gd name="T44" fmla="*/ 49 w 78"/>
                <a:gd name="T45" fmla="*/ 104 h 123"/>
                <a:gd name="T46" fmla="*/ 57 w 78"/>
                <a:gd name="T47" fmla="*/ 97 h 123"/>
                <a:gd name="T48" fmla="*/ 57 w 78"/>
                <a:gd name="T49" fmla="*/ 59 h 123"/>
                <a:gd name="T50" fmla="*/ 50 w 78"/>
                <a:gd name="T51" fmla="*/ 53 h 123"/>
                <a:gd name="T52" fmla="*/ 41 w 78"/>
                <a:gd name="T53" fmla="*/ 52 h 123"/>
                <a:gd name="T54" fmla="*/ 33 w 78"/>
                <a:gd name="T55" fmla="*/ 53 h 123"/>
                <a:gd name="T56" fmla="*/ 26 w 78"/>
                <a:gd name="T57" fmla="*/ 59 h 123"/>
                <a:gd name="T58" fmla="*/ 23 w 78"/>
                <a:gd name="T59" fmla="*/ 67 h 123"/>
                <a:gd name="T60" fmla="*/ 21 w 78"/>
                <a:gd name="T61" fmla="*/ 80 h 123"/>
                <a:gd name="T62" fmla="*/ 22 w 78"/>
                <a:gd name="T63" fmla="*/ 93 h 123"/>
                <a:gd name="T64" fmla="*/ 26 w 78"/>
                <a:gd name="T65" fmla="*/ 101 h 123"/>
                <a:gd name="T66" fmla="*/ 31 w 78"/>
                <a:gd name="T67" fmla="*/ 106 h 123"/>
                <a:gd name="T68" fmla="*/ 38 w 78"/>
                <a:gd name="T69" fmla="*/ 107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8" h="123">
                  <a:moveTo>
                    <a:pt x="65" y="122"/>
                  </a:moveTo>
                  <a:cubicBezTo>
                    <a:pt x="63" y="122"/>
                    <a:pt x="61" y="121"/>
                    <a:pt x="60" y="118"/>
                  </a:cubicBezTo>
                  <a:cubicBezTo>
                    <a:pt x="58" y="110"/>
                    <a:pt x="58" y="110"/>
                    <a:pt x="58" y="110"/>
                  </a:cubicBezTo>
                  <a:cubicBezTo>
                    <a:pt x="57" y="112"/>
                    <a:pt x="55" y="114"/>
                    <a:pt x="53" y="115"/>
                  </a:cubicBezTo>
                  <a:cubicBezTo>
                    <a:pt x="51" y="117"/>
                    <a:pt x="49" y="118"/>
                    <a:pt x="47" y="120"/>
                  </a:cubicBezTo>
                  <a:cubicBezTo>
                    <a:pt x="45" y="121"/>
                    <a:pt x="42" y="122"/>
                    <a:pt x="40" y="122"/>
                  </a:cubicBezTo>
                  <a:cubicBezTo>
                    <a:pt x="37" y="123"/>
                    <a:pt x="34" y="123"/>
                    <a:pt x="31" y="123"/>
                  </a:cubicBezTo>
                  <a:cubicBezTo>
                    <a:pt x="27" y="123"/>
                    <a:pt x="23" y="122"/>
                    <a:pt x="19" y="120"/>
                  </a:cubicBezTo>
                  <a:cubicBezTo>
                    <a:pt x="15" y="118"/>
                    <a:pt x="12" y="116"/>
                    <a:pt x="9" y="112"/>
                  </a:cubicBezTo>
                  <a:cubicBezTo>
                    <a:pt x="6" y="108"/>
                    <a:pt x="4" y="104"/>
                    <a:pt x="2" y="99"/>
                  </a:cubicBezTo>
                  <a:cubicBezTo>
                    <a:pt x="1" y="93"/>
                    <a:pt x="0" y="87"/>
                    <a:pt x="0" y="80"/>
                  </a:cubicBezTo>
                  <a:cubicBezTo>
                    <a:pt x="0" y="74"/>
                    <a:pt x="1" y="68"/>
                    <a:pt x="3" y="63"/>
                  </a:cubicBezTo>
                  <a:cubicBezTo>
                    <a:pt x="4" y="57"/>
                    <a:pt x="7" y="53"/>
                    <a:pt x="10" y="49"/>
                  </a:cubicBezTo>
                  <a:cubicBezTo>
                    <a:pt x="13" y="45"/>
                    <a:pt x="17" y="42"/>
                    <a:pt x="21" y="40"/>
                  </a:cubicBezTo>
                  <a:cubicBezTo>
                    <a:pt x="26" y="37"/>
                    <a:pt x="31" y="36"/>
                    <a:pt x="36" y="36"/>
                  </a:cubicBezTo>
                  <a:cubicBezTo>
                    <a:pt x="41" y="36"/>
                    <a:pt x="45" y="37"/>
                    <a:pt x="48" y="39"/>
                  </a:cubicBezTo>
                  <a:cubicBezTo>
                    <a:pt x="52" y="40"/>
                    <a:pt x="55" y="42"/>
                    <a:pt x="57" y="45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8" y="122"/>
                    <a:pt x="78" y="122"/>
                    <a:pt x="78" y="122"/>
                  </a:cubicBezTo>
                  <a:lnTo>
                    <a:pt x="65" y="122"/>
                  </a:lnTo>
                  <a:close/>
                  <a:moveTo>
                    <a:pt x="38" y="107"/>
                  </a:moveTo>
                  <a:cubicBezTo>
                    <a:pt x="42" y="107"/>
                    <a:pt x="46" y="106"/>
                    <a:pt x="49" y="104"/>
                  </a:cubicBezTo>
                  <a:cubicBezTo>
                    <a:pt x="52" y="103"/>
                    <a:pt x="55" y="100"/>
                    <a:pt x="57" y="97"/>
                  </a:cubicBezTo>
                  <a:cubicBezTo>
                    <a:pt x="57" y="59"/>
                    <a:pt x="57" y="59"/>
                    <a:pt x="57" y="59"/>
                  </a:cubicBezTo>
                  <a:cubicBezTo>
                    <a:pt x="55" y="57"/>
                    <a:pt x="53" y="55"/>
                    <a:pt x="50" y="53"/>
                  </a:cubicBezTo>
                  <a:cubicBezTo>
                    <a:pt x="47" y="52"/>
                    <a:pt x="44" y="52"/>
                    <a:pt x="41" y="52"/>
                  </a:cubicBezTo>
                  <a:cubicBezTo>
                    <a:pt x="38" y="52"/>
                    <a:pt x="35" y="52"/>
                    <a:pt x="33" y="53"/>
                  </a:cubicBezTo>
                  <a:cubicBezTo>
                    <a:pt x="30" y="55"/>
                    <a:pt x="28" y="56"/>
                    <a:pt x="26" y="59"/>
                  </a:cubicBezTo>
                  <a:cubicBezTo>
                    <a:pt x="25" y="61"/>
                    <a:pt x="23" y="64"/>
                    <a:pt x="23" y="67"/>
                  </a:cubicBezTo>
                  <a:cubicBezTo>
                    <a:pt x="22" y="71"/>
                    <a:pt x="21" y="75"/>
                    <a:pt x="21" y="80"/>
                  </a:cubicBezTo>
                  <a:cubicBezTo>
                    <a:pt x="21" y="85"/>
                    <a:pt x="22" y="89"/>
                    <a:pt x="22" y="93"/>
                  </a:cubicBezTo>
                  <a:cubicBezTo>
                    <a:pt x="23" y="96"/>
                    <a:pt x="24" y="99"/>
                    <a:pt x="26" y="101"/>
                  </a:cubicBezTo>
                  <a:cubicBezTo>
                    <a:pt x="27" y="103"/>
                    <a:pt x="29" y="105"/>
                    <a:pt x="31" y="106"/>
                  </a:cubicBezTo>
                  <a:cubicBezTo>
                    <a:pt x="33" y="107"/>
                    <a:pt x="36" y="107"/>
                    <a:pt x="38" y="107"/>
                  </a:cubicBezTo>
                  <a:close/>
                </a:path>
              </a:pathLst>
            </a:custGeom>
            <a:solidFill>
              <a:srgbClr val="7F45C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" name="Freeform 28">
              <a:extLst>
                <a:ext uri="{FF2B5EF4-FFF2-40B4-BE49-F238E27FC236}">
                  <a16:creationId xmlns:a16="http://schemas.microsoft.com/office/drawing/2014/main" id="{361A3491-6405-43A2-871E-F67C9BEE6B3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690076" y="6454068"/>
              <a:ext cx="58959" cy="66821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59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59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rgbClr val="7F45C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" name="Freeform 29">
              <a:extLst>
                <a:ext uri="{FF2B5EF4-FFF2-40B4-BE49-F238E27FC236}">
                  <a16:creationId xmlns:a16="http://schemas.microsoft.com/office/drawing/2014/main" id="{2D1B60A1-A2F0-4BEE-ADBD-BE0461D6B04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762511" y="6454068"/>
              <a:ext cx="48290" cy="66821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2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2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4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rgbClr val="7F45C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" name="Freeform 30">
              <a:extLst>
                <a:ext uri="{FF2B5EF4-FFF2-40B4-BE49-F238E27FC236}">
                  <a16:creationId xmlns:a16="http://schemas.microsoft.com/office/drawing/2014/main" id="{56B2D500-EBA4-4C38-AF60-334D00525BE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856846" y="6454068"/>
              <a:ext cx="48290" cy="66821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1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1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3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rgbClr val="7F45C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6" name="Freeform 31">
              <a:extLst>
                <a:ext uri="{FF2B5EF4-FFF2-40B4-BE49-F238E27FC236}">
                  <a16:creationId xmlns:a16="http://schemas.microsoft.com/office/drawing/2014/main" id="{DC8E63CB-BCAA-473B-A68D-89A50CE6ABC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921420" y="6454068"/>
              <a:ext cx="58959" cy="66821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59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59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rgbClr val="7F45C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7" name="Freeform 32">
              <a:extLst>
                <a:ext uri="{FF2B5EF4-FFF2-40B4-BE49-F238E27FC236}">
                  <a16:creationId xmlns:a16="http://schemas.microsoft.com/office/drawing/2014/main" id="{008655A4-ADCD-4076-8976-B2FA3E70338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000033" y="6453507"/>
              <a:ext cx="40429" cy="66259"/>
            </a:xfrm>
            <a:custGeom>
              <a:avLst/>
              <a:gdLst>
                <a:gd name="T0" fmla="*/ 0 w 53"/>
                <a:gd name="T1" fmla="*/ 86 h 86"/>
                <a:gd name="T2" fmla="*/ 0 w 53"/>
                <a:gd name="T3" fmla="*/ 2 h 86"/>
                <a:gd name="T4" fmla="*/ 12 w 53"/>
                <a:gd name="T5" fmla="*/ 2 h 86"/>
                <a:gd name="T6" fmla="*/ 16 w 53"/>
                <a:gd name="T7" fmla="*/ 3 h 86"/>
                <a:gd name="T8" fmla="*/ 18 w 53"/>
                <a:gd name="T9" fmla="*/ 7 h 86"/>
                <a:gd name="T10" fmla="*/ 19 w 53"/>
                <a:gd name="T11" fmla="*/ 17 h 86"/>
                <a:gd name="T12" fmla="*/ 30 w 53"/>
                <a:gd name="T13" fmla="*/ 5 h 86"/>
                <a:gd name="T14" fmla="*/ 43 w 53"/>
                <a:gd name="T15" fmla="*/ 0 h 86"/>
                <a:gd name="T16" fmla="*/ 53 w 53"/>
                <a:gd name="T17" fmla="*/ 3 h 86"/>
                <a:gd name="T18" fmla="*/ 51 w 53"/>
                <a:gd name="T19" fmla="*/ 18 h 86"/>
                <a:gd name="T20" fmla="*/ 50 w 53"/>
                <a:gd name="T21" fmla="*/ 20 h 86"/>
                <a:gd name="T22" fmla="*/ 48 w 53"/>
                <a:gd name="T23" fmla="*/ 21 h 86"/>
                <a:gd name="T24" fmla="*/ 44 w 53"/>
                <a:gd name="T25" fmla="*/ 20 h 86"/>
                <a:gd name="T26" fmla="*/ 39 w 53"/>
                <a:gd name="T27" fmla="*/ 20 h 86"/>
                <a:gd name="T28" fmla="*/ 28 w 53"/>
                <a:gd name="T29" fmla="*/ 23 h 86"/>
                <a:gd name="T30" fmla="*/ 20 w 53"/>
                <a:gd name="T31" fmla="*/ 34 h 86"/>
                <a:gd name="T32" fmla="*/ 20 w 53"/>
                <a:gd name="T33" fmla="*/ 86 h 86"/>
                <a:gd name="T34" fmla="*/ 0 w 53"/>
                <a:gd name="T3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86">
                  <a:moveTo>
                    <a:pt x="0" y="86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4" y="2"/>
                    <a:pt x="15" y="2"/>
                    <a:pt x="16" y="3"/>
                  </a:cubicBezTo>
                  <a:cubicBezTo>
                    <a:pt x="17" y="4"/>
                    <a:pt x="17" y="5"/>
                    <a:pt x="18" y="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2" y="12"/>
                    <a:pt x="25" y="8"/>
                    <a:pt x="30" y="5"/>
                  </a:cubicBezTo>
                  <a:cubicBezTo>
                    <a:pt x="34" y="2"/>
                    <a:pt x="38" y="0"/>
                    <a:pt x="43" y="0"/>
                  </a:cubicBezTo>
                  <a:cubicBezTo>
                    <a:pt x="47" y="0"/>
                    <a:pt x="51" y="1"/>
                    <a:pt x="53" y="3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19"/>
                    <a:pt x="50" y="20"/>
                    <a:pt x="50" y="20"/>
                  </a:cubicBezTo>
                  <a:cubicBezTo>
                    <a:pt x="49" y="21"/>
                    <a:pt x="48" y="21"/>
                    <a:pt x="48" y="21"/>
                  </a:cubicBezTo>
                  <a:cubicBezTo>
                    <a:pt x="47" y="21"/>
                    <a:pt x="46" y="21"/>
                    <a:pt x="44" y="20"/>
                  </a:cubicBezTo>
                  <a:cubicBezTo>
                    <a:pt x="43" y="20"/>
                    <a:pt x="41" y="20"/>
                    <a:pt x="39" y="20"/>
                  </a:cubicBezTo>
                  <a:cubicBezTo>
                    <a:pt x="34" y="20"/>
                    <a:pt x="31" y="21"/>
                    <a:pt x="28" y="23"/>
                  </a:cubicBezTo>
                  <a:cubicBezTo>
                    <a:pt x="25" y="26"/>
                    <a:pt x="22" y="29"/>
                    <a:pt x="20" y="34"/>
                  </a:cubicBezTo>
                  <a:cubicBezTo>
                    <a:pt x="20" y="86"/>
                    <a:pt x="20" y="86"/>
                    <a:pt x="20" y="86"/>
                  </a:cubicBezTo>
                  <a:lnTo>
                    <a:pt x="0" y="86"/>
                  </a:lnTo>
                  <a:close/>
                </a:path>
              </a:pathLst>
            </a:custGeom>
            <a:solidFill>
              <a:srgbClr val="7F45C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" name="Freeform 33">
              <a:extLst>
                <a:ext uri="{FF2B5EF4-FFF2-40B4-BE49-F238E27FC236}">
                  <a16:creationId xmlns:a16="http://schemas.microsoft.com/office/drawing/2014/main" id="{BDDDFB5B-E1E3-4080-8242-614FEB2401D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051131" y="6455191"/>
              <a:ext cx="65136" cy="64574"/>
            </a:xfrm>
            <a:custGeom>
              <a:avLst/>
              <a:gdLst>
                <a:gd name="T0" fmla="*/ 52 w 85"/>
                <a:gd name="T1" fmla="*/ 84 h 84"/>
                <a:gd name="T2" fmla="*/ 33 w 85"/>
                <a:gd name="T3" fmla="*/ 84 h 84"/>
                <a:gd name="T4" fmla="*/ 0 w 85"/>
                <a:gd name="T5" fmla="*/ 0 h 84"/>
                <a:gd name="T6" fmla="*/ 17 w 85"/>
                <a:gd name="T7" fmla="*/ 0 h 84"/>
                <a:gd name="T8" fmla="*/ 21 w 85"/>
                <a:gd name="T9" fmla="*/ 1 h 84"/>
                <a:gd name="T10" fmla="*/ 23 w 85"/>
                <a:gd name="T11" fmla="*/ 4 h 84"/>
                <a:gd name="T12" fmla="*/ 39 w 85"/>
                <a:gd name="T13" fmla="*/ 49 h 84"/>
                <a:gd name="T14" fmla="*/ 41 w 85"/>
                <a:gd name="T15" fmla="*/ 56 h 84"/>
                <a:gd name="T16" fmla="*/ 43 w 85"/>
                <a:gd name="T17" fmla="*/ 64 h 84"/>
                <a:gd name="T18" fmla="*/ 45 w 85"/>
                <a:gd name="T19" fmla="*/ 56 h 84"/>
                <a:gd name="T20" fmla="*/ 47 w 85"/>
                <a:gd name="T21" fmla="*/ 49 h 84"/>
                <a:gd name="T22" fmla="*/ 64 w 85"/>
                <a:gd name="T23" fmla="*/ 4 h 84"/>
                <a:gd name="T24" fmla="*/ 66 w 85"/>
                <a:gd name="T25" fmla="*/ 1 h 84"/>
                <a:gd name="T26" fmla="*/ 69 w 85"/>
                <a:gd name="T27" fmla="*/ 0 h 84"/>
                <a:gd name="T28" fmla="*/ 85 w 85"/>
                <a:gd name="T29" fmla="*/ 0 h 84"/>
                <a:gd name="T30" fmla="*/ 52 w 85"/>
                <a:gd name="T31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5" h="84">
                  <a:moveTo>
                    <a:pt x="52" y="84"/>
                  </a:moveTo>
                  <a:cubicBezTo>
                    <a:pt x="33" y="84"/>
                    <a:pt x="33" y="84"/>
                    <a:pt x="33" y="8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8" y="0"/>
                    <a:pt x="20" y="0"/>
                    <a:pt x="21" y="1"/>
                  </a:cubicBezTo>
                  <a:cubicBezTo>
                    <a:pt x="22" y="2"/>
                    <a:pt x="22" y="3"/>
                    <a:pt x="23" y="4"/>
                  </a:cubicBezTo>
                  <a:cubicBezTo>
                    <a:pt x="39" y="49"/>
                    <a:pt x="39" y="49"/>
                    <a:pt x="39" y="49"/>
                  </a:cubicBezTo>
                  <a:cubicBezTo>
                    <a:pt x="40" y="51"/>
                    <a:pt x="41" y="54"/>
                    <a:pt x="41" y="56"/>
                  </a:cubicBezTo>
                  <a:cubicBezTo>
                    <a:pt x="42" y="59"/>
                    <a:pt x="42" y="61"/>
                    <a:pt x="43" y="64"/>
                  </a:cubicBezTo>
                  <a:cubicBezTo>
                    <a:pt x="43" y="61"/>
                    <a:pt x="44" y="59"/>
                    <a:pt x="45" y="56"/>
                  </a:cubicBezTo>
                  <a:cubicBezTo>
                    <a:pt x="45" y="54"/>
                    <a:pt x="46" y="51"/>
                    <a:pt x="47" y="49"/>
                  </a:cubicBezTo>
                  <a:cubicBezTo>
                    <a:pt x="64" y="4"/>
                    <a:pt x="64" y="4"/>
                    <a:pt x="64" y="4"/>
                  </a:cubicBezTo>
                  <a:cubicBezTo>
                    <a:pt x="64" y="3"/>
                    <a:pt x="65" y="2"/>
                    <a:pt x="66" y="1"/>
                  </a:cubicBezTo>
                  <a:cubicBezTo>
                    <a:pt x="67" y="0"/>
                    <a:pt x="68" y="0"/>
                    <a:pt x="69" y="0"/>
                  </a:cubicBezTo>
                  <a:cubicBezTo>
                    <a:pt x="85" y="0"/>
                    <a:pt x="85" y="0"/>
                    <a:pt x="85" y="0"/>
                  </a:cubicBezTo>
                  <a:lnTo>
                    <a:pt x="52" y="84"/>
                  </a:lnTo>
                  <a:close/>
                </a:path>
              </a:pathLst>
            </a:custGeom>
            <a:solidFill>
              <a:srgbClr val="7F45C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9" name="Freeform 34">
              <a:extLst>
                <a:ext uri="{FF2B5EF4-FFF2-40B4-BE49-F238E27FC236}">
                  <a16:creationId xmlns:a16="http://schemas.microsoft.com/office/drawing/2014/main" id="{44644DFE-5F77-49FB-BC9F-F4D6435818F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32551" y="6425431"/>
              <a:ext cx="19653" cy="94335"/>
            </a:xfrm>
            <a:custGeom>
              <a:avLst/>
              <a:gdLst>
                <a:gd name="T0" fmla="*/ 26 w 26"/>
                <a:gd name="T1" fmla="*/ 13 h 122"/>
                <a:gd name="T2" fmla="*/ 25 w 26"/>
                <a:gd name="T3" fmla="*/ 18 h 122"/>
                <a:gd name="T4" fmla="*/ 22 w 26"/>
                <a:gd name="T5" fmla="*/ 22 h 122"/>
                <a:gd name="T6" fmla="*/ 18 w 26"/>
                <a:gd name="T7" fmla="*/ 25 h 122"/>
                <a:gd name="T8" fmla="*/ 12 w 26"/>
                <a:gd name="T9" fmla="*/ 26 h 122"/>
                <a:gd name="T10" fmla="*/ 8 w 26"/>
                <a:gd name="T11" fmla="*/ 25 h 122"/>
                <a:gd name="T12" fmla="*/ 3 w 26"/>
                <a:gd name="T13" fmla="*/ 22 h 122"/>
                <a:gd name="T14" fmla="*/ 1 w 26"/>
                <a:gd name="T15" fmla="*/ 18 h 122"/>
                <a:gd name="T16" fmla="*/ 0 w 26"/>
                <a:gd name="T17" fmla="*/ 13 h 122"/>
                <a:gd name="T18" fmla="*/ 1 w 26"/>
                <a:gd name="T19" fmla="*/ 8 h 122"/>
                <a:gd name="T20" fmla="*/ 3 w 26"/>
                <a:gd name="T21" fmla="*/ 4 h 122"/>
                <a:gd name="T22" fmla="*/ 8 w 26"/>
                <a:gd name="T23" fmla="*/ 1 h 122"/>
                <a:gd name="T24" fmla="*/ 12 w 26"/>
                <a:gd name="T25" fmla="*/ 0 h 122"/>
                <a:gd name="T26" fmla="*/ 18 w 26"/>
                <a:gd name="T27" fmla="*/ 1 h 122"/>
                <a:gd name="T28" fmla="*/ 22 w 26"/>
                <a:gd name="T29" fmla="*/ 4 h 122"/>
                <a:gd name="T30" fmla="*/ 25 w 26"/>
                <a:gd name="T31" fmla="*/ 8 h 122"/>
                <a:gd name="T32" fmla="*/ 26 w 26"/>
                <a:gd name="T33" fmla="*/ 13 h 122"/>
                <a:gd name="T34" fmla="*/ 23 w 26"/>
                <a:gd name="T35" fmla="*/ 38 h 122"/>
                <a:gd name="T36" fmla="*/ 23 w 26"/>
                <a:gd name="T37" fmla="*/ 122 h 122"/>
                <a:gd name="T38" fmla="*/ 2 w 26"/>
                <a:gd name="T39" fmla="*/ 122 h 122"/>
                <a:gd name="T40" fmla="*/ 2 w 26"/>
                <a:gd name="T41" fmla="*/ 38 h 122"/>
                <a:gd name="T42" fmla="*/ 23 w 26"/>
                <a:gd name="T43" fmla="*/ 3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122">
                  <a:moveTo>
                    <a:pt x="26" y="13"/>
                  </a:moveTo>
                  <a:cubicBezTo>
                    <a:pt x="26" y="15"/>
                    <a:pt x="25" y="17"/>
                    <a:pt x="25" y="18"/>
                  </a:cubicBezTo>
                  <a:cubicBezTo>
                    <a:pt x="24" y="20"/>
                    <a:pt x="23" y="21"/>
                    <a:pt x="22" y="22"/>
                  </a:cubicBezTo>
                  <a:cubicBezTo>
                    <a:pt x="21" y="23"/>
                    <a:pt x="19" y="24"/>
                    <a:pt x="18" y="25"/>
                  </a:cubicBezTo>
                  <a:cubicBezTo>
                    <a:pt x="16" y="26"/>
                    <a:pt x="14" y="26"/>
                    <a:pt x="12" y="26"/>
                  </a:cubicBezTo>
                  <a:cubicBezTo>
                    <a:pt x="11" y="26"/>
                    <a:pt x="9" y="26"/>
                    <a:pt x="8" y="25"/>
                  </a:cubicBezTo>
                  <a:cubicBezTo>
                    <a:pt x="6" y="24"/>
                    <a:pt x="5" y="23"/>
                    <a:pt x="3" y="22"/>
                  </a:cubicBezTo>
                  <a:cubicBezTo>
                    <a:pt x="2" y="21"/>
                    <a:pt x="1" y="20"/>
                    <a:pt x="1" y="18"/>
                  </a:cubicBezTo>
                  <a:cubicBezTo>
                    <a:pt x="0" y="17"/>
                    <a:pt x="0" y="15"/>
                    <a:pt x="0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1" y="7"/>
                    <a:pt x="2" y="5"/>
                    <a:pt x="3" y="4"/>
                  </a:cubicBezTo>
                  <a:cubicBezTo>
                    <a:pt x="5" y="3"/>
                    <a:pt x="6" y="2"/>
                    <a:pt x="8" y="1"/>
                  </a:cubicBezTo>
                  <a:cubicBezTo>
                    <a:pt x="9" y="1"/>
                    <a:pt x="11" y="0"/>
                    <a:pt x="12" y="0"/>
                  </a:cubicBezTo>
                  <a:cubicBezTo>
                    <a:pt x="14" y="0"/>
                    <a:pt x="16" y="1"/>
                    <a:pt x="18" y="1"/>
                  </a:cubicBezTo>
                  <a:cubicBezTo>
                    <a:pt x="19" y="2"/>
                    <a:pt x="21" y="3"/>
                    <a:pt x="22" y="4"/>
                  </a:cubicBezTo>
                  <a:cubicBezTo>
                    <a:pt x="23" y="5"/>
                    <a:pt x="24" y="7"/>
                    <a:pt x="25" y="8"/>
                  </a:cubicBezTo>
                  <a:cubicBezTo>
                    <a:pt x="25" y="10"/>
                    <a:pt x="26" y="12"/>
                    <a:pt x="26" y="13"/>
                  </a:cubicBezTo>
                  <a:close/>
                  <a:moveTo>
                    <a:pt x="23" y="38"/>
                  </a:moveTo>
                  <a:cubicBezTo>
                    <a:pt x="23" y="122"/>
                    <a:pt x="23" y="122"/>
                    <a:pt x="23" y="122"/>
                  </a:cubicBezTo>
                  <a:cubicBezTo>
                    <a:pt x="2" y="122"/>
                    <a:pt x="2" y="122"/>
                    <a:pt x="2" y="122"/>
                  </a:cubicBezTo>
                  <a:cubicBezTo>
                    <a:pt x="2" y="38"/>
                    <a:pt x="2" y="38"/>
                    <a:pt x="2" y="38"/>
                  </a:cubicBezTo>
                  <a:lnTo>
                    <a:pt x="23" y="38"/>
                  </a:lnTo>
                  <a:close/>
                </a:path>
              </a:pathLst>
            </a:custGeom>
            <a:solidFill>
              <a:srgbClr val="7F45C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0" name="Freeform 35">
              <a:extLst>
                <a:ext uri="{FF2B5EF4-FFF2-40B4-BE49-F238E27FC236}">
                  <a16:creationId xmlns:a16="http://schemas.microsoft.com/office/drawing/2014/main" id="{7C9CD63A-BCD7-43DB-9F4A-37E9F7FE97E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170734" y="6454068"/>
              <a:ext cx="54467" cy="66821"/>
            </a:xfrm>
            <a:custGeom>
              <a:avLst/>
              <a:gdLst>
                <a:gd name="T0" fmla="*/ 64 w 71"/>
                <a:gd name="T1" fmla="*/ 19 h 86"/>
                <a:gd name="T2" fmla="*/ 63 w 71"/>
                <a:gd name="T3" fmla="*/ 20 h 86"/>
                <a:gd name="T4" fmla="*/ 60 w 71"/>
                <a:gd name="T5" fmla="*/ 21 h 86"/>
                <a:gd name="T6" fmla="*/ 57 w 71"/>
                <a:gd name="T7" fmla="*/ 20 h 86"/>
                <a:gd name="T8" fmla="*/ 54 w 71"/>
                <a:gd name="T9" fmla="*/ 18 h 86"/>
                <a:gd name="T10" fmla="*/ 49 w 71"/>
                <a:gd name="T11" fmla="*/ 16 h 86"/>
                <a:gd name="T12" fmla="*/ 42 w 71"/>
                <a:gd name="T13" fmla="*/ 15 h 86"/>
                <a:gd name="T14" fmla="*/ 32 w 71"/>
                <a:gd name="T15" fmla="*/ 17 h 86"/>
                <a:gd name="T16" fmla="*/ 26 w 71"/>
                <a:gd name="T17" fmla="*/ 22 h 86"/>
                <a:gd name="T18" fmla="*/ 22 w 71"/>
                <a:gd name="T19" fmla="*/ 31 h 86"/>
                <a:gd name="T20" fmla="*/ 20 w 71"/>
                <a:gd name="T21" fmla="*/ 43 h 86"/>
                <a:gd name="T22" fmla="*/ 22 w 71"/>
                <a:gd name="T23" fmla="*/ 55 h 86"/>
                <a:gd name="T24" fmla="*/ 26 w 71"/>
                <a:gd name="T25" fmla="*/ 64 h 86"/>
                <a:gd name="T26" fmla="*/ 33 w 71"/>
                <a:gd name="T27" fmla="*/ 69 h 86"/>
                <a:gd name="T28" fmla="*/ 41 w 71"/>
                <a:gd name="T29" fmla="*/ 71 h 86"/>
                <a:gd name="T30" fmla="*/ 49 w 71"/>
                <a:gd name="T31" fmla="*/ 70 h 86"/>
                <a:gd name="T32" fmla="*/ 54 w 71"/>
                <a:gd name="T33" fmla="*/ 67 h 86"/>
                <a:gd name="T34" fmla="*/ 58 w 71"/>
                <a:gd name="T35" fmla="*/ 64 h 86"/>
                <a:gd name="T36" fmla="*/ 61 w 71"/>
                <a:gd name="T37" fmla="*/ 63 h 86"/>
                <a:gd name="T38" fmla="*/ 65 w 71"/>
                <a:gd name="T39" fmla="*/ 65 h 86"/>
                <a:gd name="T40" fmla="*/ 71 w 71"/>
                <a:gd name="T41" fmla="*/ 72 h 86"/>
                <a:gd name="T42" fmla="*/ 63 w 71"/>
                <a:gd name="T43" fmla="*/ 79 h 86"/>
                <a:gd name="T44" fmla="*/ 55 w 71"/>
                <a:gd name="T45" fmla="*/ 83 h 86"/>
                <a:gd name="T46" fmla="*/ 46 w 71"/>
                <a:gd name="T47" fmla="*/ 86 h 86"/>
                <a:gd name="T48" fmla="*/ 37 w 71"/>
                <a:gd name="T49" fmla="*/ 86 h 86"/>
                <a:gd name="T50" fmla="*/ 23 w 71"/>
                <a:gd name="T51" fmla="*/ 83 h 86"/>
                <a:gd name="T52" fmla="*/ 11 w 71"/>
                <a:gd name="T53" fmla="*/ 75 h 86"/>
                <a:gd name="T54" fmla="*/ 3 w 71"/>
                <a:gd name="T55" fmla="*/ 61 h 86"/>
                <a:gd name="T56" fmla="*/ 0 w 71"/>
                <a:gd name="T57" fmla="*/ 43 h 86"/>
                <a:gd name="T58" fmla="*/ 2 w 71"/>
                <a:gd name="T59" fmla="*/ 26 h 86"/>
                <a:gd name="T60" fmla="*/ 10 w 71"/>
                <a:gd name="T61" fmla="*/ 12 h 86"/>
                <a:gd name="T62" fmla="*/ 23 w 71"/>
                <a:gd name="T63" fmla="*/ 3 h 86"/>
                <a:gd name="T64" fmla="*/ 40 w 71"/>
                <a:gd name="T65" fmla="*/ 0 h 86"/>
                <a:gd name="T66" fmla="*/ 57 w 71"/>
                <a:gd name="T67" fmla="*/ 3 h 86"/>
                <a:gd name="T68" fmla="*/ 70 w 71"/>
                <a:gd name="T69" fmla="*/ 11 h 86"/>
                <a:gd name="T70" fmla="*/ 64 w 71"/>
                <a:gd name="T71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86">
                  <a:moveTo>
                    <a:pt x="64" y="19"/>
                  </a:moveTo>
                  <a:cubicBezTo>
                    <a:pt x="64" y="19"/>
                    <a:pt x="63" y="20"/>
                    <a:pt x="63" y="20"/>
                  </a:cubicBezTo>
                  <a:cubicBezTo>
                    <a:pt x="62" y="21"/>
                    <a:pt x="61" y="21"/>
                    <a:pt x="60" y="21"/>
                  </a:cubicBezTo>
                  <a:cubicBezTo>
                    <a:pt x="59" y="21"/>
                    <a:pt x="58" y="21"/>
                    <a:pt x="57" y="20"/>
                  </a:cubicBezTo>
                  <a:cubicBezTo>
                    <a:pt x="56" y="20"/>
                    <a:pt x="55" y="19"/>
                    <a:pt x="54" y="18"/>
                  </a:cubicBezTo>
                  <a:cubicBezTo>
                    <a:pt x="52" y="17"/>
                    <a:pt x="51" y="16"/>
                    <a:pt x="49" y="16"/>
                  </a:cubicBezTo>
                  <a:cubicBezTo>
                    <a:pt x="47" y="15"/>
                    <a:pt x="44" y="15"/>
                    <a:pt x="42" y="15"/>
                  </a:cubicBezTo>
                  <a:cubicBezTo>
                    <a:pt x="38" y="15"/>
                    <a:pt x="35" y="16"/>
                    <a:pt x="32" y="17"/>
                  </a:cubicBezTo>
                  <a:cubicBezTo>
                    <a:pt x="30" y="18"/>
                    <a:pt x="27" y="20"/>
                    <a:pt x="26" y="22"/>
                  </a:cubicBezTo>
                  <a:cubicBezTo>
                    <a:pt x="24" y="25"/>
                    <a:pt x="23" y="28"/>
                    <a:pt x="22" y="31"/>
                  </a:cubicBezTo>
                  <a:cubicBezTo>
                    <a:pt x="21" y="35"/>
                    <a:pt x="20" y="38"/>
                    <a:pt x="20" y="43"/>
                  </a:cubicBezTo>
                  <a:cubicBezTo>
                    <a:pt x="20" y="47"/>
                    <a:pt x="21" y="51"/>
                    <a:pt x="22" y="55"/>
                  </a:cubicBezTo>
                  <a:cubicBezTo>
                    <a:pt x="23" y="58"/>
                    <a:pt x="24" y="61"/>
                    <a:pt x="26" y="64"/>
                  </a:cubicBezTo>
                  <a:cubicBezTo>
                    <a:pt x="28" y="66"/>
                    <a:pt x="30" y="68"/>
                    <a:pt x="33" y="69"/>
                  </a:cubicBezTo>
                  <a:cubicBezTo>
                    <a:pt x="35" y="70"/>
                    <a:pt x="38" y="71"/>
                    <a:pt x="41" y="71"/>
                  </a:cubicBezTo>
                  <a:cubicBezTo>
                    <a:pt x="44" y="71"/>
                    <a:pt x="47" y="70"/>
                    <a:pt x="49" y="70"/>
                  </a:cubicBezTo>
                  <a:cubicBezTo>
                    <a:pt x="51" y="69"/>
                    <a:pt x="53" y="68"/>
                    <a:pt x="54" y="67"/>
                  </a:cubicBezTo>
                  <a:cubicBezTo>
                    <a:pt x="55" y="66"/>
                    <a:pt x="57" y="65"/>
                    <a:pt x="58" y="64"/>
                  </a:cubicBezTo>
                  <a:cubicBezTo>
                    <a:pt x="59" y="64"/>
                    <a:pt x="60" y="63"/>
                    <a:pt x="61" y="63"/>
                  </a:cubicBezTo>
                  <a:cubicBezTo>
                    <a:pt x="63" y="63"/>
                    <a:pt x="64" y="64"/>
                    <a:pt x="65" y="65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8" y="75"/>
                    <a:pt x="66" y="77"/>
                    <a:pt x="63" y="79"/>
                  </a:cubicBezTo>
                  <a:cubicBezTo>
                    <a:pt x="61" y="81"/>
                    <a:pt x="58" y="82"/>
                    <a:pt x="55" y="83"/>
                  </a:cubicBezTo>
                  <a:cubicBezTo>
                    <a:pt x="52" y="84"/>
                    <a:pt x="49" y="85"/>
                    <a:pt x="46" y="86"/>
                  </a:cubicBezTo>
                  <a:cubicBezTo>
                    <a:pt x="43" y="86"/>
                    <a:pt x="40" y="86"/>
                    <a:pt x="37" y="86"/>
                  </a:cubicBezTo>
                  <a:cubicBezTo>
                    <a:pt x="32" y="86"/>
                    <a:pt x="27" y="85"/>
                    <a:pt x="23" y="83"/>
                  </a:cubicBezTo>
                  <a:cubicBezTo>
                    <a:pt x="18" y="81"/>
                    <a:pt x="14" y="79"/>
                    <a:pt x="11" y="75"/>
                  </a:cubicBezTo>
                  <a:cubicBezTo>
                    <a:pt x="7" y="71"/>
                    <a:pt x="5" y="67"/>
                    <a:pt x="3" y="61"/>
                  </a:cubicBezTo>
                  <a:cubicBezTo>
                    <a:pt x="1" y="56"/>
                    <a:pt x="0" y="50"/>
                    <a:pt x="0" y="43"/>
                  </a:cubicBezTo>
                  <a:cubicBezTo>
                    <a:pt x="0" y="37"/>
                    <a:pt x="1" y="31"/>
                    <a:pt x="2" y="26"/>
                  </a:cubicBezTo>
                  <a:cubicBezTo>
                    <a:pt x="4" y="20"/>
                    <a:pt x="7" y="16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ubicBezTo>
                    <a:pt x="47" y="0"/>
                    <a:pt x="52" y="1"/>
                    <a:pt x="57" y="3"/>
                  </a:cubicBezTo>
                  <a:cubicBezTo>
                    <a:pt x="62" y="5"/>
                    <a:pt x="66" y="7"/>
                    <a:pt x="70" y="11"/>
                  </a:cubicBezTo>
                  <a:lnTo>
                    <a:pt x="64" y="19"/>
                  </a:lnTo>
                  <a:close/>
                </a:path>
              </a:pathLst>
            </a:custGeom>
            <a:solidFill>
              <a:srgbClr val="7F45C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" name="Freeform 36">
              <a:extLst>
                <a:ext uri="{FF2B5EF4-FFF2-40B4-BE49-F238E27FC236}">
                  <a16:creationId xmlns:a16="http://schemas.microsoft.com/office/drawing/2014/main" id="{7A040286-F29A-4969-AF8C-99B867CEECF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238116" y="6454068"/>
              <a:ext cx="58959" cy="66821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60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60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rgbClr val="7F45C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" name="Freeform 37">
              <a:extLst>
                <a:ext uri="{FF2B5EF4-FFF2-40B4-BE49-F238E27FC236}">
                  <a16:creationId xmlns:a16="http://schemas.microsoft.com/office/drawing/2014/main" id="{7B86A7E4-B274-451F-A687-B11A9E4957C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310552" y="6454068"/>
              <a:ext cx="48290" cy="66821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2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2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4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rgbClr val="7F45C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752740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 3 - rose - simp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CC65BC7-BA9C-4B4D-8A0C-DACF8677C3B9}"/>
              </a:ext>
            </a:extLst>
          </p:cNvPr>
          <p:cNvSpPr/>
          <p:nvPr userDrawn="1"/>
        </p:nvSpPr>
        <p:spPr>
          <a:xfrm>
            <a:off x="0" y="0"/>
            <a:ext cx="312088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1D2ABBE-593F-4E51-9726-0AA69AEBF8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26696" y="3515748"/>
            <a:ext cx="5234609" cy="1775746"/>
          </a:xfrm>
          <a:noFill/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3200" b="1" spc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510BEE0-E4BF-497D-B531-BDC6BD807C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50695" y="1211670"/>
            <a:ext cx="2186610" cy="1956031"/>
          </a:xfrm>
        </p:spPr>
        <p:txBody>
          <a:bodyPr anchor="b">
            <a:noAutofit/>
          </a:bodyPr>
          <a:lstStyle>
            <a:lvl1pPr algn="ctr">
              <a:defRPr sz="13800" b="0">
                <a:solidFill>
                  <a:schemeClr val="accent6"/>
                </a:solidFill>
              </a:defRPr>
            </a:lvl1pPr>
          </a:lstStyle>
          <a:p>
            <a:r>
              <a:rPr lang="fr-FR" dirty="0"/>
              <a:t>00</a:t>
            </a:r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39C2AC0D-9561-42D0-B9FF-6DAC97C6AEE6}"/>
              </a:ext>
            </a:extLst>
          </p:cNvPr>
          <p:cNvCxnSpPr>
            <a:cxnSpLocks/>
          </p:cNvCxnSpPr>
          <p:nvPr userDrawn="1"/>
        </p:nvCxnSpPr>
        <p:spPr>
          <a:xfrm>
            <a:off x="8694000" y="3167701"/>
            <a:ext cx="900000" cy="0"/>
          </a:xfrm>
          <a:prstGeom prst="line">
            <a:avLst/>
          </a:prstGeom>
          <a:ln w="25400" cmpd="sng">
            <a:solidFill>
              <a:schemeClr val="accent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4084A635-A891-40A7-B183-9E3B8A1E04F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6858000"/>
          </a:xfrm>
          <a:solidFill>
            <a:schemeClr val="bg1">
              <a:lumMod val="7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43D84126-0D0C-4117-ABE9-5ADD8E397B39}"/>
              </a:ext>
            </a:extLst>
          </p:cNvPr>
          <p:cNvGrpSpPr/>
          <p:nvPr userDrawn="1"/>
        </p:nvGrpSpPr>
        <p:grpSpPr>
          <a:xfrm>
            <a:off x="7929159" y="6391740"/>
            <a:ext cx="2429683" cy="165086"/>
            <a:chOff x="7929159" y="6391740"/>
            <a:chExt cx="2429683" cy="165086"/>
          </a:xfrm>
        </p:grpSpPr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CD607E7D-D277-4E42-B867-80AEE292FF4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029109" y="6428239"/>
              <a:ext cx="87035" cy="92650"/>
            </a:xfrm>
            <a:custGeom>
              <a:avLst/>
              <a:gdLst>
                <a:gd name="T0" fmla="*/ 45 w 155"/>
                <a:gd name="T1" fmla="*/ 66 h 165"/>
                <a:gd name="T2" fmla="*/ 91 w 155"/>
                <a:gd name="T3" fmla="*/ 70 h 165"/>
                <a:gd name="T4" fmla="*/ 155 w 155"/>
                <a:gd name="T5" fmla="*/ 165 h 165"/>
                <a:gd name="T6" fmla="*/ 102 w 155"/>
                <a:gd name="T7" fmla="*/ 165 h 165"/>
                <a:gd name="T8" fmla="*/ 61 w 155"/>
                <a:gd name="T9" fmla="*/ 106 h 165"/>
                <a:gd name="T10" fmla="*/ 45 w 155"/>
                <a:gd name="T11" fmla="*/ 125 h 165"/>
                <a:gd name="T12" fmla="*/ 45 w 155"/>
                <a:gd name="T13" fmla="*/ 165 h 165"/>
                <a:gd name="T14" fmla="*/ 0 w 155"/>
                <a:gd name="T15" fmla="*/ 165 h 165"/>
                <a:gd name="T16" fmla="*/ 0 w 155"/>
                <a:gd name="T17" fmla="*/ 0 h 165"/>
                <a:gd name="T18" fmla="*/ 45 w 155"/>
                <a:gd name="T19" fmla="*/ 0 h 165"/>
                <a:gd name="T20" fmla="*/ 45 w 155"/>
                <a:gd name="T21" fmla="*/ 6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5" h="165">
                  <a:moveTo>
                    <a:pt x="45" y="66"/>
                  </a:moveTo>
                  <a:lnTo>
                    <a:pt x="91" y="70"/>
                  </a:lnTo>
                  <a:lnTo>
                    <a:pt x="155" y="165"/>
                  </a:lnTo>
                  <a:lnTo>
                    <a:pt x="102" y="165"/>
                  </a:lnTo>
                  <a:lnTo>
                    <a:pt x="61" y="106"/>
                  </a:lnTo>
                  <a:lnTo>
                    <a:pt x="45" y="125"/>
                  </a:lnTo>
                  <a:lnTo>
                    <a:pt x="45" y="165"/>
                  </a:lnTo>
                  <a:lnTo>
                    <a:pt x="0" y="165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66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6">
              <a:extLst>
                <a:ext uri="{FF2B5EF4-FFF2-40B4-BE49-F238E27FC236}">
                  <a16:creationId xmlns:a16="http://schemas.microsoft.com/office/drawing/2014/main" id="{ECB52D05-E9D7-4D49-BE6A-36860EE4030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029109" y="6428239"/>
              <a:ext cx="87035" cy="92650"/>
            </a:xfrm>
            <a:custGeom>
              <a:avLst/>
              <a:gdLst>
                <a:gd name="T0" fmla="*/ 45 w 155"/>
                <a:gd name="T1" fmla="*/ 66 h 165"/>
                <a:gd name="T2" fmla="*/ 91 w 155"/>
                <a:gd name="T3" fmla="*/ 70 h 165"/>
                <a:gd name="T4" fmla="*/ 155 w 155"/>
                <a:gd name="T5" fmla="*/ 165 h 165"/>
                <a:gd name="T6" fmla="*/ 102 w 155"/>
                <a:gd name="T7" fmla="*/ 165 h 165"/>
                <a:gd name="T8" fmla="*/ 61 w 155"/>
                <a:gd name="T9" fmla="*/ 106 h 165"/>
                <a:gd name="T10" fmla="*/ 45 w 155"/>
                <a:gd name="T11" fmla="*/ 125 h 165"/>
                <a:gd name="T12" fmla="*/ 45 w 155"/>
                <a:gd name="T13" fmla="*/ 165 h 165"/>
                <a:gd name="T14" fmla="*/ 0 w 155"/>
                <a:gd name="T15" fmla="*/ 165 h 165"/>
                <a:gd name="T16" fmla="*/ 0 w 155"/>
                <a:gd name="T17" fmla="*/ 0 h 165"/>
                <a:gd name="T18" fmla="*/ 45 w 155"/>
                <a:gd name="T19" fmla="*/ 0 h 165"/>
                <a:gd name="T20" fmla="*/ 45 w 155"/>
                <a:gd name="T21" fmla="*/ 6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5" h="165">
                  <a:moveTo>
                    <a:pt x="45" y="66"/>
                  </a:moveTo>
                  <a:lnTo>
                    <a:pt x="91" y="70"/>
                  </a:lnTo>
                  <a:lnTo>
                    <a:pt x="155" y="165"/>
                  </a:lnTo>
                  <a:lnTo>
                    <a:pt x="102" y="165"/>
                  </a:lnTo>
                  <a:lnTo>
                    <a:pt x="61" y="106"/>
                  </a:lnTo>
                  <a:lnTo>
                    <a:pt x="45" y="125"/>
                  </a:lnTo>
                  <a:lnTo>
                    <a:pt x="45" y="165"/>
                  </a:lnTo>
                  <a:lnTo>
                    <a:pt x="0" y="165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6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id="{41F6D821-BD9A-4021-8769-67757CF6155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126813" y="6428239"/>
              <a:ext cx="71313" cy="92650"/>
            </a:xfrm>
            <a:custGeom>
              <a:avLst/>
              <a:gdLst>
                <a:gd name="T0" fmla="*/ 44 w 127"/>
                <a:gd name="T1" fmla="*/ 39 h 165"/>
                <a:gd name="T2" fmla="*/ 0 w 127"/>
                <a:gd name="T3" fmla="*/ 39 h 165"/>
                <a:gd name="T4" fmla="*/ 0 w 127"/>
                <a:gd name="T5" fmla="*/ 0 h 165"/>
                <a:gd name="T6" fmla="*/ 127 w 127"/>
                <a:gd name="T7" fmla="*/ 0 h 165"/>
                <a:gd name="T8" fmla="*/ 127 w 127"/>
                <a:gd name="T9" fmla="*/ 39 h 165"/>
                <a:gd name="T10" fmla="*/ 83 w 127"/>
                <a:gd name="T11" fmla="*/ 39 h 165"/>
                <a:gd name="T12" fmla="*/ 83 w 127"/>
                <a:gd name="T13" fmla="*/ 165 h 165"/>
                <a:gd name="T14" fmla="*/ 44 w 127"/>
                <a:gd name="T15" fmla="*/ 165 h 165"/>
                <a:gd name="T16" fmla="*/ 44 w 127"/>
                <a:gd name="T17" fmla="*/ 39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165">
                  <a:moveTo>
                    <a:pt x="44" y="39"/>
                  </a:moveTo>
                  <a:lnTo>
                    <a:pt x="0" y="39"/>
                  </a:lnTo>
                  <a:lnTo>
                    <a:pt x="0" y="0"/>
                  </a:lnTo>
                  <a:lnTo>
                    <a:pt x="127" y="0"/>
                  </a:lnTo>
                  <a:lnTo>
                    <a:pt x="127" y="39"/>
                  </a:lnTo>
                  <a:lnTo>
                    <a:pt x="83" y="39"/>
                  </a:lnTo>
                  <a:lnTo>
                    <a:pt x="83" y="165"/>
                  </a:lnTo>
                  <a:lnTo>
                    <a:pt x="44" y="165"/>
                  </a:lnTo>
                  <a:lnTo>
                    <a:pt x="44" y="39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8">
              <a:extLst>
                <a:ext uri="{FF2B5EF4-FFF2-40B4-BE49-F238E27FC236}">
                  <a16:creationId xmlns:a16="http://schemas.microsoft.com/office/drawing/2014/main" id="{96A3B8BA-0A5D-45A6-A363-DEFD4259D4A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207110" y="6428239"/>
              <a:ext cx="85912" cy="91527"/>
            </a:xfrm>
            <a:custGeom>
              <a:avLst/>
              <a:gdLst>
                <a:gd name="T0" fmla="*/ 56 w 112"/>
                <a:gd name="T1" fmla="*/ 119 h 119"/>
                <a:gd name="T2" fmla="*/ 34 w 112"/>
                <a:gd name="T3" fmla="*/ 115 h 119"/>
                <a:gd name="T4" fmla="*/ 16 w 112"/>
                <a:gd name="T5" fmla="*/ 102 h 119"/>
                <a:gd name="T6" fmla="*/ 4 w 112"/>
                <a:gd name="T7" fmla="*/ 83 h 119"/>
                <a:gd name="T8" fmla="*/ 0 w 112"/>
                <a:gd name="T9" fmla="*/ 60 h 119"/>
                <a:gd name="T10" fmla="*/ 0 w 112"/>
                <a:gd name="T11" fmla="*/ 60 h 119"/>
                <a:gd name="T12" fmla="*/ 4 w 112"/>
                <a:gd name="T13" fmla="*/ 37 h 119"/>
                <a:gd name="T14" fmla="*/ 16 w 112"/>
                <a:gd name="T15" fmla="*/ 18 h 119"/>
                <a:gd name="T16" fmla="*/ 34 w 112"/>
                <a:gd name="T17" fmla="*/ 5 h 119"/>
                <a:gd name="T18" fmla="*/ 56 w 112"/>
                <a:gd name="T19" fmla="*/ 0 h 119"/>
                <a:gd name="T20" fmla="*/ 79 w 112"/>
                <a:gd name="T21" fmla="*/ 5 h 119"/>
                <a:gd name="T22" fmla="*/ 96 w 112"/>
                <a:gd name="T23" fmla="*/ 18 h 119"/>
                <a:gd name="T24" fmla="*/ 108 w 112"/>
                <a:gd name="T25" fmla="*/ 37 h 119"/>
                <a:gd name="T26" fmla="*/ 112 w 112"/>
                <a:gd name="T27" fmla="*/ 60 h 119"/>
                <a:gd name="T28" fmla="*/ 112 w 112"/>
                <a:gd name="T29" fmla="*/ 60 h 119"/>
                <a:gd name="T30" fmla="*/ 108 w 112"/>
                <a:gd name="T31" fmla="*/ 83 h 119"/>
                <a:gd name="T32" fmla="*/ 96 w 112"/>
                <a:gd name="T33" fmla="*/ 102 h 119"/>
                <a:gd name="T34" fmla="*/ 78 w 112"/>
                <a:gd name="T35" fmla="*/ 115 h 119"/>
                <a:gd name="T36" fmla="*/ 56 w 112"/>
                <a:gd name="T37" fmla="*/ 119 h 119"/>
                <a:gd name="T38" fmla="*/ 56 w 112"/>
                <a:gd name="T39" fmla="*/ 91 h 119"/>
                <a:gd name="T40" fmla="*/ 67 w 112"/>
                <a:gd name="T41" fmla="*/ 88 h 119"/>
                <a:gd name="T42" fmla="*/ 75 w 112"/>
                <a:gd name="T43" fmla="*/ 82 h 119"/>
                <a:gd name="T44" fmla="*/ 81 w 112"/>
                <a:gd name="T45" fmla="*/ 72 h 119"/>
                <a:gd name="T46" fmla="*/ 83 w 112"/>
                <a:gd name="T47" fmla="*/ 60 h 119"/>
                <a:gd name="T48" fmla="*/ 83 w 112"/>
                <a:gd name="T49" fmla="*/ 60 h 119"/>
                <a:gd name="T50" fmla="*/ 81 w 112"/>
                <a:gd name="T51" fmla="*/ 48 h 119"/>
                <a:gd name="T52" fmla="*/ 75 w 112"/>
                <a:gd name="T53" fmla="*/ 38 h 119"/>
                <a:gd name="T54" fmla="*/ 67 w 112"/>
                <a:gd name="T55" fmla="*/ 32 h 119"/>
                <a:gd name="T56" fmla="*/ 56 w 112"/>
                <a:gd name="T57" fmla="*/ 29 h 119"/>
                <a:gd name="T58" fmla="*/ 45 w 112"/>
                <a:gd name="T59" fmla="*/ 32 h 119"/>
                <a:gd name="T60" fmla="*/ 37 w 112"/>
                <a:gd name="T61" fmla="*/ 38 h 119"/>
                <a:gd name="T62" fmla="*/ 31 w 112"/>
                <a:gd name="T63" fmla="*/ 48 h 119"/>
                <a:gd name="T64" fmla="*/ 29 w 112"/>
                <a:gd name="T65" fmla="*/ 60 h 119"/>
                <a:gd name="T66" fmla="*/ 29 w 112"/>
                <a:gd name="T67" fmla="*/ 60 h 119"/>
                <a:gd name="T68" fmla="*/ 31 w 112"/>
                <a:gd name="T69" fmla="*/ 72 h 119"/>
                <a:gd name="T70" fmla="*/ 37 w 112"/>
                <a:gd name="T71" fmla="*/ 81 h 119"/>
                <a:gd name="T72" fmla="*/ 45 w 112"/>
                <a:gd name="T73" fmla="*/ 88 h 119"/>
                <a:gd name="T74" fmla="*/ 56 w 112"/>
                <a:gd name="T75" fmla="*/ 91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2" h="119">
                  <a:moveTo>
                    <a:pt x="56" y="119"/>
                  </a:moveTo>
                  <a:cubicBezTo>
                    <a:pt x="48" y="119"/>
                    <a:pt x="40" y="118"/>
                    <a:pt x="34" y="115"/>
                  </a:cubicBezTo>
                  <a:cubicBezTo>
                    <a:pt x="27" y="112"/>
                    <a:pt x="21" y="107"/>
                    <a:pt x="16" y="102"/>
                  </a:cubicBezTo>
                  <a:cubicBezTo>
                    <a:pt x="11" y="97"/>
                    <a:pt x="7" y="90"/>
                    <a:pt x="4" y="83"/>
                  </a:cubicBezTo>
                  <a:cubicBezTo>
                    <a:pt x="1" y="76"/>
                    <a:pt x="0" y="68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52"/>
                    <a:pt x="1" y="44"/>
                    <a:pt x="4" y="37"/>
                  </a:cubicBezTo>
                  <a:cubicBezTo>
                    <a:pt x="7" y="30"/>
                    <a:pt x="11" y="23"/>
                    <a:pt x="16" y="18"/>
                  </a:cubicBezTo>
                  <a:cubicBezTo>
                    <a:pt x="21" y="12"/>
                    <a:pt x="27" y="8"/>
                    <a:pt x="34" y="5"/>
                  </a:cubicBezTo>
                  <a:cubicBezTo>
                    <a:pt x="41" y="2"/>
                    <a:pt x="48" y="0"/>
                    <a:pt x="56" y="0"/>
                  </a:cubicBezTo>
                  <a:cubicBezTo>
                    <a:pt x="64" y="0"/>
                    <a:pt x="72" y="2"/>
                    <a:pt x="79" y="5"/>
                  </a:cubicBezTo>
                  <a:cubicBezTo>
                    <a:pt x="85" y="8"/>
                    <a:pt x="91" y="12"/>
                    <a:pt x="96" y="18"/>
                  </a:cubicBezTo>
                  <a:cubicBezTo>
                    <a:pt x="101" y="23"/>
                    <a:pt x="105" y="29"/>
                    <a:pt x="108" y="37"/>
                  </a:cubicBezTo>
                  <a:cubicBezTo>
                    <a:pt x="111" y="44"/>
                    <a:pt x="112" y="51"/>
                    <a:pt x="112" y="60"/>
                  </a:cubicBezTo>
                  <a:cubicBezTo>
                    <a:pt x="112" y="60"/>
                    <a:pt x="112" y="60"/>
                    <a:pt x="112" y="60"/>
                  </a:cubicBezTo>
                  <a:cubicBezTo>
                    <a:pt x="112" y="68"/>
                    <a:pt x="111" y="76"/>
                    <a:pt x="108" y="83"/>
                  </a:cubicBezTo>
                  <a:cubicBezTo>
                    <a:pt x="105" y="90"/>
                    <a:pt x="101" y="97"/>
                    <a:pt x="96" y="102"/>
                  </a:cubicBezTo>
                  <a:cubicBezTo>
                    <a:pt x="91" y="107"/>
                    <a:pt x="85" y="112"/>
                    <a:pt x="78" y="115"/>
                  </a:cubicBezTo>
                  <a:cubicBezTo>
                    <a:pt x="71" y="118"/>
                    <a:pt x="64" y="119"/>
                    <a:pt x="56" y="119"/>
                  </a:cubicBezTo>
                  <a:close/>
                  <a:moveTo>
                    <a:pt x="56" y="91"/>
                  </a:moveTo>
                  <a:cubicBezTo>
                    <a:pt x="60" y="91"/>
                    <a:pt x="64" y="90"/>
                    <a:pt x="67" y="88"/>
                  </a:cubicBezTo>
                  <a:cubicBezTo>
                    <a:pt x="70" y="87"/>
                    <a:pt x="73" y="85"/>
                    <a:pt x="75" y="82"/>
                  </a:cubicBezTo>
                  <a:cubicBezTo>
                    <a:pt x="78" y="79"/>
                    <a:pt x="80" y="76"/>
                    <a:pt x="81" y="72"/>
                  </a:cubicBezTo>
                  <a:cubicBezTo>
                    <a:pt x="82" y="68"/>
                    <a:pt x="83" y="64"/>
                    <a:pt x="83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56"/>
                    <a:pt x="82" y="52"/>
                    <a:pt x="81" y="48"/>
                  </a:cubicBezTo>
                  <a:cubicBezTo>
                    <a:pt x="80" y="44"/>
                    <a:pt x="78" y="41"/>
                    <a:pt x="75" y="38"/>
                  </a:cubicBezTo>
                  <a:cubicBezTo>
                    <a:pt x="73" y="36"/>
                    <a:pt x="70" y="33"/>
                    <a:pt x="67" y="32"/>
                  </a:cubicBezTo>
                  <a:cubicBezTo>
                    <a:pt x="63" y="30"/>
                    <a:pt x="60" y="29"/>
                    <a:pt x="56" y="29"/>
                  </a:cubicBezTo>
                  <a:cubicBezTo>
                    <a:pt x="52" y="29"/>
                    <a:pt x="48" y="30"/>
                    <a:pt x="45" y="32"/>
                  </a:cubicBezTo>
                  <a:cubicBezTo>
                    <a:pt x="42" y="33"/>
                    <a:pt x="39" y="35"/>
                    <a:pt x="37" y="38"/>
                  </a:cubicBezTo>
                  <a:cubicBezTo>
                    <a:pt x="34" y="41"/>
                    <a:pt x="33" y="44"/>
                    <a:pt x="31" y="48"/>
                  </a:cubicBezTo>
                  <a:cubicBezTo>
                    <a:pt x="30" y="52"/>
                    <a:pt x="29" y="55"/>
                    <a:pt x="29" y="60"/>
                  </a:cubicBezTo>
                  <a:cubicBezTo>
                    <a:pt x="29" y="60"/>
                    <a:pt x="29" y="60"/>
                    <a:pt x="29" y="60"/>
                  </a:cubicBezTo>
                  <a:cubicBezTo>
                    <a:pt x="29" y="64"/>
                    <a:pt x="30" y="68"/>
                    <a:pt x="31" y="72"/>
                  </a:cubicBezTo>
                  <a:cubicBezTo>
                    <a:pt x="33" y="75"/>
                    <a:pt x="34" y="79"/>
                    <a:pt x="37" y="81"/>
                  </a:cubicBezTo>
                  <a:cubicBezTo>
                    <a:pt x="39" y="84"/>
                    <a:pt x="42" y="87"/>
                    <a:pt x="45" y="88"/>
                  </a:cubicBezTo>
                  <a:cubicBezTo>
                    <a:pt x="49" y="90"/>
                    <a:pt x="52" y="91"/>
                    <a:pt x="56" y="91"/>
                  </a:cubicBez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Freeform 9">
              <a:extLst>
                <a:ext uri="{FF2B5EF4-FFF2-40B4-BE49-F238E27FC236}">
                  <a16:creationId xmlns:a16="http://schemas.microsoft.com/office/drawing/2014/main" id="{AC15245C-FD67-4B8C-9A9A-043287F5441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29159" y="6428239"/>
              <a:ext cx="87597" cy="92650"/>
            </a:xfrm>
            <a:custGeom>
              <a:avLst/>
              <a:gdLst>
                <a:gd name="T0" fmla="*/ 115 w 156"/>
                <a:gd name="T1" fmla="*/ 165 h 165"/>
                <a:gd name="T2" fmla="*/ 156 w 156"/>
                <a:gd name="T3" fmla="*/ 165 h 165"/>
                <a:gd name="T4" fmla="*/ 96 w 156"/>
                <a:gd name="T5" fmla="*/ 0 h 165"/>
                <a:gd name="T6" fmla="*/ 59 w 156"/>
                <a:gd name="T7" fmla="*/ 0 h 165"/>
                <a:gd name="T8" fmla="*/ 0 w 156"/>
                <a:gd name="T9" fmla="*/ 165 h 165"/>
                <a:gd name="T10" fmla="*/ 41 w 156"/>
                <a:gd name="T11" fmla="*/ 165 h 165"/>
                <a:gd name="T12" fmla="*/ 51 w 156"/>
                <a:gd name="T13" fmla="*/ 134 h 165"/>
                <a:gd name="T14" fmla="*/ 85 w 156"/>
                <a:gd name="T15" fmla="*/ 134 h 165"/>
                <a:gd name="T16" fmla="*/ 77 w 156"/>
                <a:gd name="T17" fmla="*/ 106 h 165"/>
                <a:gd name="T18" fmla="*/ 60 w 156"/>
                <a:gd name="T19" fmla="*/ 106 h 165"/>
                <a:gd name="T20" fmla="*/ 78 w 156"/>
                <a:gd name="T21" fmla="*/ 55 h 165"/>
                <a:gd name="T22" fmla="*/ 115 w 156"/>
                <a:gd name="T23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6" h="165">
                  <a:moveTo>
                    <a:pt x="115" y="165"/>
                  </a:moveTo>
                  <a:lnTo>
                    <a:pt x="156" y="165"/>
                  </a:lnTo>
                  <a:lnTo>
                    <a:pt x="96" y="0"/>
                  </a:lnTo>
                  <a:lnTo>
                    <a:pt x="59" y="0"/>
                  </a:lnTo>
                  <a:lnTo>
                    <a:pt x="0" y="165"/>
                  </a:lnTo>
                  <a:lnTo>
                    <a:pt x="41" y="165"/>
                  </a:lnTo>
                  <a:lnTo>
                    <a:pt x="51" y="134"/>
                  </a:lnTo>
                  <a:lnTo>
                    <a:pt x="85" y="134"/>
                  </a:lnTo>
                  <a:lnTo>
                    <a:pt x="77" y="106"/>
                  </a:lnTo>
                  <a:lnTo>
                    <a:pt x="60" y="106"/>
                  </a:lnTo>
                  <a:lnTo>
                    <a:pt x="78" y="55"/>
                  </a:lnTo>
                  <a:lnTo>
                    <a:pt x="115" y="165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Freeform 10">
              <a:extLst>
                <a:ext uri="{FF2B5EF4-FFF2-40B4-BE49-F238E27FC236}">
                  <a16:creationId xmlns:a16="http://schemas.microsoft.com/office/drawing/2014/main" id="{7F61C85C-9C01-454E-A5C4-A65269DDCC1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029109" y="6428239"/>
              <a:ext cx="86474" cy="70190"/>
            </a:xfrm>
            <a:custGeom>
              <a:avLst/>
              <a:gdLst>
                <a:gd name="T0" fmla="*/ 45 w 154"/>
                <a:gd name="T1" fmla="*/ 66 h 125"/>
                <a:gd name="T2" fmla="*/ 0 w 154"/>
                <a:gd name="T3" fmla="*/ 6 h 125"/>
                <a:gd name="T4" fmla="*/ 0 w 154"/>
                <a:gd name="T5" fmla="*/ 64 h 125"/>
                <a:gd name="T6" fmla="*/ 45 w 154"/>
                <a:gd name="T7" fmla="*/ 125 h 125"/>
                <a:gd name="T8" fmla="*/ 154 w 154"/>
                <a:gd name="T9" fmla="*/ 0 h 125"/>
                <a:gd name="T10" fmla="*/ 100 w 154"/>
                <a:gd name="T11" fmla="*/ 1 h 125"/>
                <a:gd name="T12" fmla="*/ 45 w 154"/>
                <a:gd name="T13" fmla="*/ 66 h 125"/>
                <a:gd name="T14" fmla="*/ 42 w 154"/>
                <a:gd name="T15" fmla="*/ 64 h 125"/>
                <a:gd name="T16" fmla="*/ 42 w 154"/>
                <a:gd name="T17" fmla="*/ 6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25">
                  <a:moveTo>
                    <a:pt x="45" y="66"/>
                  </a:moveTo>
                  <a:lnTo>
                    <a:pt x="0" y="6"/>
                  </a:lnTo>
                  <a:lnTo>
                    <a:pt x="0" y="64"/>
                  </a:lnTo>
                  <a:lnTo>
                    <a:pt x="45" y="125"/>
                  </a:lnTo>
                  <a:lnTo>
                    <a:pt x="154" y="0"/>
                  </a:lnTo>
                  <a:lnTo>
                    <a:pt x="100" y="1"/>
                  </a:lnTo>
                  <a:lnTo>
                    <a:pt x="45" y="66"/>
                  </a:lnTo>
                  <a:close/>
                  <a:moveTo>
                    <a:pt x="42" y="64"/>
                  </a:moveTo>
                  <a:lnTo>
                    <a:pt x="42" y="6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" name="Freeform 11">
              <a:extLst>
                <a:ext uri="{FF2B5EF4-FFF2-40B4-BE49-F238E27FC236}">
                  <a16:creationId xmlns:a16="http://schemas.microsoft.com/office/drawing/2014/main" id="{7D0FCF7D-93A2-4C7E-A56C-E0311B6644E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029109" y="6428239"/>
              <a:ext cx="86474" cy="70190"/>
            </a:xfrm>
            <a:custGeom>
              <a:avLst/>
              <a:gdLst>
                <a:gd name="T0" fmla="*/ 45 w 154"/>
                <a:gd name="T1" fmla="*/ 66 h 125"/>
                <a:gd name="T2" fmla="*/ 0 w 154"/>
                <a:gd name="T3" fmla="*/ 6 h 125"/>
                <a:gd name="T4" fmla="*/ 0 w 154"/>
                <a:gd name="T5" fmla="*/ 64 h 125"/>
                <a:gd name="T6" fmla="*/ 45 w 154"/>
                <a:gd name="T7" fmla="*/ 125 h 125"/>
                <a:gd name="T8" fmla="*/ 154 w 154"/>
                <a:gd name="T9" fmla="*/ 0 h 125"/>
                <a:gd name="T10" fmla="*/ 100 w 154"/>
                <a:gd name="T11" fmla="*/ 1 h 125"/>
                <a:gd name="T12" fmla="*/ 45 w 154"/>
                <a:gd name="T13" fmla="*/ 66 h 125"/>
                <a:gd name="T14" fmla="*/ 42 w 154"/>
                <a:gd name="T15" fmla="*/ 64 h 125"/>
                <a:gd name="T16" fmla="*/ 42 w 154"/>
                <a:gd name="T17" fmla="*/ 6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25">
                  <a:moveTo>
                    <a:pt x="45" y="66"/>
                  </a:moveTo>
                  <a:lnTo>
                    <a:pt x="0" y="6"/>
                  </a:lnTo>
                  <a:lnTo>
                    <a:pt x="0" y="64"/>
                  </a:lnTo>
                  <a:lnTo>
                    <a:pt x="45" y="125"/>
                  </a:lnTo>
                  <a:lnTo>
                    <a:pt x="154" y="0"/>
                  </a:lnTo>
                  <a:lnTo>
                    <a:pt x="100" y="1"/>
                  </a:lnTo>
                  <a:lnTo>
                    <a:pt x="45" y="66"/>
                  </a:lnTo>
                  <a:moveTo>
                    <a:pt x="42" y="64"/>
                  </a:moveTo>
                  <a:lnTo>
                    <a:pt x="42" y="6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Freeform 12">
              <a:extLst>
                <a:ext uri="{FF2B5EF4-FFF2-40B4-BE49-F238E27FC236}">
                  <a16:creationId xmlns:a16="http://schemas.microsoft.com/office/drawing/2014/main" id="{3993A956-18E5-4D28-8A49-493FD832020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336820" y="6391740"/>
              <a:ext cx="93212" cy="165086"/>
            </a:xfrm>
            <a:custGeom>
              <a:avLst/>
              <a:gdLst>
                <a:gd name="T0" fmla="*/ 19 w 166"/>
                <a:gd name="T1" fmla="*/ 294 h 294"/>
                <a:gd name="T2" fmla="*/ 0 w 166"/>
                <a:gd name="T3" fmla="*/ 294 h 294"/>
                <a:gd name="T4" fmla="*/ 147 w 166"/>
                <a:gd name="T5" fmla="*/ 0 h 294"/>
                <a:gd name="T6" fmla="*/ 166 w 166"/>
                <a:gd name="T7" fmla="*/ 0 h 294"/>
                <a:gd name="T8" fmla="*/ 19 w 166"/>
                <a:gd name="T9" fmla="*/ 294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294">
                  <a:moveTo>
                    <a:pt x="19" y="294"/>
                  </a:moveTo>
                  <a:lnTo>
                    <a:pt x="0" y="294"/>
                  </a:lnTo>
                  <a:lnTo>
                    <a:pt x="147" y="0"/>
                  </a:lnTo>
                  <a:lnTo>
                    <a:pt x="166" y="0"/>
                  </a:lnTo>
                  <a:lnTo>
                    <a:pt x="19" y="294"/>
                  </a:lnTo>
                  <a:close/>
                </a:path>
              </a:pathLst>
            </a:custGeom>
            <a:solidFill>
              <a:srgbClr val="DA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13">
              <a:extLst>
                <a:ext uri="{FF2B5EF4-FFF2-40B4-BE49-F238E27FC236}">
                  <a16:creationId xmlns:a16="http://schemas.microsoft.com/office/drawing/2014/main" id="{1E524FE5-6C91-4CC5-ADB4-D31E6C0A038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490676" y="6428239"/>
              <a:ext cx="53344" cy="91527"/>
            </a:xfrm>
            <a:custGeom>
              <a:avLst/>
              <a:gdLst>
                <a:gd name="T0" fmla="*/ 31 w 95"/>
                <a:gd name="T1" fmla="*/ 139 h 163"/>
                <a:gd name="T2" fmla="*/ 95 w 95"/>
                <a:gd name="T3" fmla="*/ 139 h 163"/>
                <a:gd name="T4" fmla="*/ 95 w 95"/>
                <a:gd name="T5" fmla="*/ 163 h 163"/>
                <a:gd name="T6" fmla="*/ 0 w 95"/>
                <a:gd name="T7" fmla="*/ 163 h 163"/>
                <a:gd name="T8" fmla="*/ 0 w 95"/>
                <a:gd name="T9" fmla="*/ 0 h 163"/>
                <a:gd name="T10" fmla="*/ 31 w 95"/>
                <a:gd name="T11" fmla="*/ 0 h 163"/>
                <a:gd name="T12" fmla="*/ 31 w 95"/>
                <a:gd name="T13" fmla="*/ 139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" h="163">
                  <a:moveTo>
                    <a:pt x="31" y="139"/>
                  </a:moveTo>
                  <a:lnTo>
                    <a:pt x="95" y="139"/>
                  </a:lnTo>
                  <a:lnTo>
                    <a:pt x="95" y="163"/>
                  </a:lnTo>
                  <a:lnTo>
                    <a:pt x="0" y="163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39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14">
              <a:extLst>
                <a:ext uri="{FF2B5EF4-FFF2-40B4-BE49-F238E27FC236}">
                  <a16:creationId xmlns:a16="http://schemas.microsoft.com/office/drawing/2014/main" id="{F9697406-C0CB-4FB8-82BE-5176C93CDD0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541774" y="6422623"/>
              <a:ext cx="18530" cy="37060"/>
            </a:xfrm>
            <a:custGeom>
              <a:avLst/>
              <a:gdLst>
                <a:gd name="T0" fmla="*/ 18 w 24"/>
                <a:gd name="T1" fmla="*/ 0 h 48"/>
                <a:gd name="T2" fmla="*/ 22 w 24"/>
                <a:gd name="T3" fmla="*/ 10 h 48"/>
                <a:gd name="T4" fmla="*/ 24 w 24"/>
                <a:gd name="T5" fmla="*/ 19 h 48"/>
                <a:gd name="T6" fmla="*/ 20 w 24"/>
                <a:gd name="T7" fmla="*/ 34 h 48"/>
                <a:gd name="T8" fmla="*/ 8 w 24"/>
                <a:gd name="T9" fmla="*/ 48 h 48"/>
                <a:gd name="T10" fmla="*/ 1 w 24"/>
                <a:gd name="T11" fmla="*/ 44 h 48"/>
                <a:gd name="T12" fmla="*/ 0 w 24"/>
                <a:gd name="T13" fmla="*/ 43 h 48"/>
                <a:gd name="T14" fmla="*/ 0 w 24"/>
                <a:gd name="T15" fmla="*/ 42 h 48"/>
                <a:gd name="T16" fmla="*/ 1 w 24"/>
                <a:gd name="T17" fmla="*/ 39 h 48"/>
                <a:gd name="T18" fmla="*/ 3 w 24"/>
                <a:gd name="T19" fmla="*/ 36 h 48"/>
                <a:gd name="T20" fmla="*/ 5 w 24"/>
                <a:gd name="T21" fmla="*/ 33 h 48"/>
                <a:gd name="T22" fmla="*/ 7 w 24"/>
                <a:gd name="T23" fmla="*/ 29 h 48"/>
                <a:gd name="T24" fmla="*/ 8 w 24"/>
                <a:gd name="T25" fmla="*/ 24 h 48"/>
                <a:gd name="T26" fmla="*/ 7 w 24"/>
                <a:gd name="T27" fmla="*/ 18 h 48"/>
                <a:gd name="T28" fmla="*/ 4 w 24"/>
                <a:gd name="T29" fmla="*/ 11 h 48"/>
                <a:gd name="T30" fmla="*/ 3 w 24"/>
                <a:gd name="T31" fmla="*/ 9 h 48"/>
                <a:gd name="T32" fmla="*/ 6 w 24"/>
                <a:gd name="T33" fmla="*/ 5 h 48"/>
                <a:gd name="T34" fmla="*/ 18 w 24"/>
                <a:gd name="T3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" h="48">
                  <a:moveTo>
                    <a:pt x="18" y="0"/>
                  </a:moveTo>
                  <a:cubicBezTo>
                    <a:pt x="20" y="3"/>
                    <a:pt x="22" y="6"/>
                    <a:pt x="22" y="10"/>
                  </a:cubicBezTo>
                  <a:cubicBezTo>
                    <a:pt x="23" y="13"/>
                    <a:pt x="24" y="16"/>
                    <a:pt x="24" y="19"/>
                  </a:cubicBezTo>
                  <a:cubicBezTo>
                    <a:pt x="24" y="24"/>
                    <a:pt x="22" y="29"/>
                    <a:pt x="20" y="34"/>
                  </a:cubicBezTo>
                  <a:cubicBezTo>
                    <a:pt x="17" y="39"/>
                    <a:pt x="13" y="44"/>
                    <a:pt x="8" y="48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44"/>
                    <a:pt x="0" y="44"/>
                    <a:pt x="0" y="43"/>
                  </a:cubicBezTo>
                  <a:cubicBezTo>
                    <a:pt x="0" y="43"/>
                    <a:pt x="0" y="42"/>
                    <a:pt x="0" y="42"/>
                  </a:cubicBezTo>
                  <a:cubicBezTo>
                    <a:pt x="0" y="41"/>
                    <a:pt x="0" y="40"/>
                    <a:pt x="1" y="39"/>
                  </a:cubicBezTo>
                  <a:cubicBezTo>
                    <a:pt x="2" y="38"/>
                    <a:pt x="2" y="37"/>
                    <a:pt x="3" y="36"/>
                  </a:cubicBezTo>
                  <a:cubicBezTo>
                    <a:pt x="4" y="35"/>
                    <a:pt x="5" y="34"/>
                    <a:pt x="5" y="33"/>
                  </a:cubicBezTo>
                  <a:cubicBezTo>
                    <a:pt x="6" y="31"/>
                    <a:pt x="7" y="30"/>
                    <a:pt x="7" y="29"/>
                  </a:cubicBezTo>
                  <a:cubicBezTo>
                    <a:pt x="7" y="27"/>
                    <a:pt x="8" y="25"/>
                    <a:pt x="8" y="24"/>
                  </a:cubicBezTo>
                  <a:cubicBezTo>
                    <a:pt x="8" y="22"/>
                    <a:pt x="7" y="20"/>
                    <a:pt x="7" y="18"/>
                  </a:cubicBezTo>
                  <a:cubicBezTo>
                    <a:pt x="6" y="16"/>
                    <a:pt x="5" y="13"/>
                    <a:pt x="4" y="11"/>
                  </a:cubicBezTo>
                  <a:cubicBezTo>
                    <a:pt x="3" y="10"/>
                    <a:pt x="3" y="10"/>
                    <a:pt x="3" y="9"/>
                  </a:cubicBezTo>
                  <a:cubicBezTo>
                    <a:pt x="3" y="7"/>
                    <a:pt x="4" y="6"/>
                    <a:pt x="6" y="5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15">
              <a:extLst>
                <a:ext uri="{FF2B5EF4-FFF2-40B4-BE49-F238E27FC236}">
                  <a16:creationId xmlns:a16="http://schemas.microsoft.com/office/drawing/2014/main" id="{708B41E8-FB93-4E0A-9AB9-B50A98C9607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579957" y="6425431"/>
              <a:ext cx="56713" cy="94335"/>
            </a:xfrm>
            <a:custGeom>
              <a:avLst/>
              <a:gdLst>
                <a:gd name="T0" fmla="*/ 0 w 74"/>
                <a:gd name="T1" fmla="*/ 122 h 122"/>
                <a:gd name="T2" fmla="*/ 0 w 74"/>
                <a:gd name="T3" fmla="*/ 0 h 122"/>
                <a:gd name="T4" fmla="*/ 21 w 74"/>
                <a:gd name="T5" fmla="*/ 0 h 122"/>
                <a:gd name="T6" fmla="*/ 21 w 74"/>
                <a:gd name="T7" fmla="*/ 47 h 122"/>
                <a:gd name="T8" fmla="*/ 32 w 74"/>
                <a:gd name="T9" fmla="*/ 39 h 122"/>
                <a:gd name="T10" fmla="*/ 45 w 74"/>
                <a:gd name="T11" fmla="*/ 37 h 122"/>
                <a:gd name="T12" fmla="*/ 58 w 74"/>
                <a:gd name="T13" fmla="*/ 39 h 122"/>
                <a:gd name="T14" fmla="*/ 66 w 74"/>
                <a:gd name="T15" fmla="*/ 45 h 122"/>
                <a:gd name="T16" fmla="*/ 72 w 74"/>
                <a:gd name="T17" fmla="*/ 55 h 122"/>
                <a:gd name="T18" fmla="*/ 74 w 74"/>
                <a:gd name="T19" fmla="*/ 68 h 122"/>
                <a:gd name="T20" fmla="*/ 74 w 74"/>
                <a:gd name="T21" fmla="*/ 122 h 122"/>
                <a:gd name="T22" fmla="*/ 53 w 74"/>
                <a:gd name="T23" fmla="*/ 122 h 122"/>
                <a:gd name="T24" fmla="*/ 53 w 74"/>
                <a:gd name="T25" fmla="*/ 68 h 122"/>
                <a:gd name="T26" fmla="*/ 50 w 74"/>
                <a:gd name="T27" fmla="*/ 56 h 122"/>
                <a:gd name="T28" fmla="*/ 39 w 74"/>
                <a:gd name="T29" fmla="*/ 52 h 122"/>
                <a:gd name="T30" fmla="*/ 29 w 74"/>
                <a:gd name="T31" fmla="*/ 55 h 122"/>
                <a:gd name="T32" fmla="*/ 21 w 74"/>
                <a:gd name="T33" fmla="*/ 61 h 122"/>
                <a:gd name="T34" fmla="*/ 21 w 74"/>
                <a:gd name="T35" fmla="*/ 122 h 122"/>
                <a:gd name="T36" fmla="*/ 0 w 74"/>
                <a:gd name="T37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4" h="122">
                  <a:moveTo>
                    <a:pt x="0" y="12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4" y="44"/>
                    <a:pt x="28" y="41"/>
                    <a:pt x="32" y="39"/>
                  </a:cubicBezTo>
                  <a:cubicBezTo>
                    <a:pt x="35" y="37"/>
                    <a:pt x="40" y="37"/>
                    <a:pt x="45" y="37"/>
                  </a:cubicBezTo>
                  <a:cubicBezTo>
                    <a:pt x="50" y="37"/>
                    <a:pt x="54" y="37"/>
                    <a:pt x="58" y="39"/>
                  </a:cubicBezTo>
                  <a:cubicBezTo>
                    <a:pt x="61" y="40"/>
                    <a:pt x="64" y="43"/>
                    <a:pt x="66" y="45"/>
                  </a:cubicBezTo>
                  <a:cubicBezTo>
                    <a:pt x="69" y="48"/>
                    <a:pt x="71" y="52"/>
                    <a:pt x="72" y="55"/>
                  </a:cubicBezTo>
                  <a:cubicBezTo>
                    <a:pt x="73" y="59"/>
                    <a:pt x="74" y="64"/>
                    <a:pt x="74" y="68"/>
                  </a:cubicBezTo>
                  <a:cubicBezTo>
                    <a:pt x="74" y="122"/>
                    <a:pt x="74" y="122"/>
                    <a:pt x="74" y="122"/>
                  </a:cubicBezTo>
                  <a:cubicBezTo>
                    <a:pt x="53" y="122"/>
                    <a:pt x="53" y="122"/>
                    <a:pt x="53" y="122"/>
                  </a:cubicBezTo>
                  <a:cubicBezTo>
                    <a:pt x="53" y="68"/>
                    <a:pt x="53" y="68"/>
                    <a:pt x="53" y="68"/>
                  </a:cubicBezTo>
                  <a:cubicBezTo>
                    <a:pt x="53" y="63"/>
                    <a:pt x="52" y="59"/>
                    <a:pt x="50" y="56"/>
                  </a:cubicBezTo>
                  <a:cubicBezTo>
                    <a:pt x="48" y="54"/>
                    <a:pt x="44" y="52"/>
                    <a:pt x="39" y="52"/>
                  </a:cubicBezTo>
                  <a:cubicBezTo>
                    <a:pt x="36" y="52"/>
                    <a:pt x="32" y="53"/>
                    <a:pt x="29" y="55"/>
                  </a:cubicBezTo>
                  <a:cubicBezTo>
                    <a:pt x="26" y="56"/>
                    <a:pt x="23" y="58"/>
                    <a:pt x="21" y="61"/>
                  </a:cubicBezTo>
                  <a:cubicBezTo>
                    <a:pt x="21" y="122"/>
                    <a:pt x="21" y="122"/>
                    <a:pt x="21" y="122"/>
                  </a:cubicBezTo>
                  <a:lnTo>
                    <a:pt x="0" y="122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16">
              <a:extLst>
                <a:ext uri="{FF2B5EF4-FFF2-40B4-BE49-F238E27FC236}">
                  <a16:creationId xmlns:a16="http://schemas.microsoft.com/office/drawing/2014/main" id="{8EB4EE13-AE19-4534-81EA-DEF2D3F71D9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658008" y="6455191"/>
              <a:ext cx="56152" cy="6569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4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4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6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2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8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19" y="84"/>
                    <a:pt x="16" y="83"/>
                  </a:cubicBezTo>
                  <a:cubicBezTo>
                    <a:pt x="12" y="81"/>
                    <a:pt x="9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0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17">
              <a:extLst>
                <a:ext uri="{FF2B5EF4-FFF2-40B4-BE49-F238E27FC236}">
                  <a16:creationId xmlns:a16="http://schemas.microsoft.com/office/drawing/2014/main" id="{25DB755D-32F0-41A8-95CC-25465597506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738305" y="6454068"/>
              <a:ext cx="90404" cy="65697"/>
            </a:xfrm>
            <a:custGeom>
              <a:avLst/>
              <a:gdLst>
                <a:gd name="T0" fmla="*/ 0 w 118"/>
                <a:gd name="T1" fmla="*/ 85 h 85"/>
                <a:gd name="T2" fmla="*/ 0 w 118"/>
                <a:gd name="T3" fmla="*/ 1 h 85"/>
                <a:gd name="T4" fmla="*/ 12 w 118"/>
                <a:gd name="T5" fmla="*/ 1 h 85"/>
                <a:gd name="T6" fmla="*/ 17 w 118"/>
                <a:gd name="T7" fmla="*/ 5 h 85"/>
                <a:gd name="T8" fmla="*/ 18 w 118"/>
                <a:gd name="T9" fmla="*/ 11 h 85"/>
                <a:gd name="T10" fmla="*/ 23 w 118"/>
                <a:gd name="T11" fmla="*/ 6 h 85"/>
                <a:gd name="T12" fmla="*/ 28 w 118"/>
                <a:gd name="T13" fmla="*/ 3 h 85"/>
                <a:gd name="T14" fmla="*/ 34 w 118"/>
                <a:gd name="T15" fmla="*/ 0 h 85"/>
                <a:gd name="T16" fmla="*/ 41 w 118"/>
                <a:gd name="T17" fmla="*/ 0 h 85"/>
                <a:gd name="T18" fmla="*/ 54 w 118"/>
                <a:gd name="T19" fmla="*/ 4 h 85"/>
                <a:gd name="T20" fmla="*/ 62 w 118"/>
                <a:gd name="T21" fmla="*/ 15 h 85"/>
                <a:gd name="T22" fmla="*/ 67 w 118"/>
                <a:gd name="T23" fmla="*/ 8 h 85"/>
                <a:gd name="T24" fmla="*/ 73 w 118"/>
                <a:gd name="T25" fmla="*/ 3 h 85"/>
                <a:gd name="T26" fmla="*/ 81 w 118"/>
                <a:gd name="T27" fmla="*/ 0 h 85"/>
                <a:gd name="T28" fmla="*/ 89 w 118"/>
                <a:gd name="T29" fmla="*/ 0 h 85"/>
                <a:gd name="T30" fmla="*/ 101 w 118"/>
                <a:gd name="T31" fmla="*/ 2 h 85"/>
                <a:gd name="T32" fmla="*/ 110 w 118"/>
                <a:gd name="T33" fmla="*/ 8 h 85"/>
                <a:gd name="T34" fmla="*/ 116 w 118"/>
                <a:gd name="T35" fmla="*/ 18 h 85"/>
                <a:gd name="T36" fmla="*/ 118 w 118"/>
                <a:gd name="T37" fmla="*/ 31 h 85"/>
                <a:gd name="T38" fmla="*/ 118 w 118"/>
                <a:gd name="T39" fmla="*/ 85 h 85"/>
                <a:gd name="T40" fmla="*/ 97 w 118"/>
                <a:gd name="T41" fmla="*/ 85 h 85"/>
                <a:gd name="T42" fmla="*/ 97 w 118"/>
                <a:gd name="T43" fmla="*/ 31 h 85"/>
                <a:gd name="T44" fmla="*/ 94 w 118"/>
                <a:gd name="T45" fmla="*/ 19 h 85"/>
                <a:gd name="T46" fmla="*/ 84 w 118"/>
                <a:gd name="T47" fmla="*/ 15 h 85"/>
                <a:gd name="T48" fmla="*/ 78 w 118"/>
                <a:gd name="T49" fmla="*/ 16 h 85"/>
                <a:gd name="T50" fmla="*/ 73 w 118"/>
                <a:gd name="T51" fmla="*/ 19 h 85"/>
                <a:gd name="T52" fmla="*/ 70 w 118"/>
                <a:gd name="T53" fmla="*/ 24 h 85"/>
                <a:gd name="T54" fmla="*/ 69 w 118"/>
                <a:gd name="T55" fmla="*/ 31 h 85"/>
                <a:gd name="T56" fmla="*/ 69 w 118"/>
                <a:gd name="T57" fmla="*/ 85 h 85"/>
                <a:gd name="T58" fmla="*/ 49 w 118"/>
                <a:gd name="T59" fmla="*/ 85 h 85"/>
                <a:gd name="T60" fmla="*/ 49 w 118"/>
                <a:gd name="T61" fmla="*/ 31 h 85"/>
                <a:gd name="T62" fmla="*/ 45 w 118"/>
                <a:gd name="T63" fmla="*/ 19 h 85"/>
                <a:gd name="T64" fmla="*/ 35 w 118"/>
                <a:gd name="T65" fmla="*/ 15 h 85"/>
                <a:gd name="T66" fmla="*/ 27 w 118"/>
                <a:gd name="T67" fmla="*/ 17 h 85"/>
                <a:gd name="T68" fmla="*/ 20 w 118"/>
                <a:gd name="T69" fmla="*/ 23 h 85"/>
                <a:gd name="T70" fmla="*/ 20 w 118"/>
                <a:gd name="T71" fmla="*/ 85 h 85"/>
                <a:gd name="T72" fmla="*/ 0 w 118"/>
                <a:gd name="T73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8" h="85">
                  <a:moveTo>
                    <a:pt x="0" y="85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5" y="1"/>
                    <a:pt x="16" y="2"/>
                    <a:pt x="17" y="5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20" y="9"/>
                    <a:pt x="21" y="8"/>
                    <a:pt x="23" y="6"/>
                  </a:cubicBezTo>
                  <a:cubicBezTo>
                    <a:pt x="25" y="5"/>
                    <a:pt x="26" y="4"/>
                    <a:pt x="28" y="3"/>
                  </a:cubicBezTo>
                  <a:cubicBezTo>
                    <a:pt x="30" y="2"/>
                    <a:pt x="32" y="1"/>
                    <a:pt x="34" y="0"/>
                  </a:cubicBezTo>
                  <a:cubicBezTo>
                    <a:pt x="36" y="0"/>
                    <a:pt x="39" y="0"/>
                    <a:pt x="41" y="0"/>
                  </a:cubicBezTo>
                  <a:cubicBezTo>
                    <a:pt x="46" y="0"/>
                    <a:pt x="51" y="1"/>
                    <a:pt x="54" y="4"/>
                  </a:cubicBezTo>
                  <a:cubicBezTo>
                    <a:pt x="58" y="7"/>
                    <a:pt x="60" y="10"/>
                    <a:pt x="62" y="15"/>
                  </a:cubicBezTo>
                  <a:cubicBezTo>
                    <a:pt x="63" y="12"/>
                    <a:pt x="65" y="10"/>
                    <a:pt x="67" y="8"/>
                  </a:cubicBezTo>
                  <a:cubicBezTo>
                    <a:pt x="69" y="6"/>
                    <a:pt x="71" y="4"/>
                    <a:pt x="73" y="3"/>
                  </a:cubicBezTo>
                  <a:cubicBezTo>
                    <a:pt x="76" y="2"/>
                    <a:pt x="78" y="1"/>
                    <a:pt x="81" y="0"/>
                  </a:cubicBezTo>
                  <a:cubicBezTo>
                    <a:pt x="83" y="0"/>
                    <a:pt x="86" y="0"/>
                    <a:pt x="89" y="0"/>
                  </a:cubicBezTo>
                  <a:cubicBezTo>
                    <a:pt x="93" y="0"/>
                    <a:pt x="97" y="0"/>
                    <a:pt x="101" y="2"/>
                  </a:cubicBezTo>
                  <a:cubicBezTo>
                    <a:pt x="105" y="3"/>
                    <a:pt x="108" y="5"/>
                    <a:pt x="110" y="8"/>
                  </a:cubicBezTo>
                  <a:cubicBezTo>
                    <a:pt x="113" y="11"/>
                    <a:pt x="115" y="14"/>
                    <a:pt x="116" y="18"/>
                  </a:cubicBezTo>
                  <a:cubicBezTo>
                    <a:pt x="117" y="22"/>
                    <a:pt x="118" y="26"/>
                    <a:pt x="118" y="31"/>
                  </a:cubicBezTo>
                  <a:cubicBezTo>
                    <a:pt x="118" y="85"/>
                    <a:pt x="118" y="85"/>
                    <a:pt x="118" y="85"/>
                  </a:cubicBezTo>
                  <a:cubicBezTo>
                    <a:pt x="97" y="85"/>
                    <a:pt x="97" y="85"/>
                    <a:pt x="97" y="85"/>
                  </a:cubicBezTo>
                  <a:cubicBezTo>
                    <a:pt x="97" y="31"/>
                    <a:pt x="97" y="31"/>
                    <a:pt x="97" y="31"/>
                  </a:cubicBezTo>
                  <a:cubicBezTo>
                    <a:pt x="97" y="26"/>
                    <a:pt x="96" y="22"/>
                    <a:pt x="94" y="19"/>
                  </a:cubicBezTo>
                  <a:cubicBezTo>
                    <a:pt x="92" y="17"/>
                    <a:pt x="88" y="15"/>
                    <a:pt x="84" y="15"/>
                  </a:cubicBezTo>
                  <a:cubicBezTo>
                    <a:pt x="82" y="15"/>
                    <a:pt x="80" y="16"/>
                    <a:pt x="78" y="16"/>
                  </a:cubicBezTo>
                  <a:cubicBezTo>
                    <a:pt x="76" y="17"/>
                    <a:pt x="75" y="18"/>
                    <a:pt x="73" y="19"/>
                  </a:cubicBezTo>
                  <a:cubicBezTo>
                    <a:pt x="72" y="21"/>
                    <a:pt x="71" y="22"/>
                    <a:pt x="70" y="24"/>
                  </a:cubicBezTo>
                  <a:cubicBezTo>
                    <a:pt x="69" y="26"/>
                    <a:pt x="69" y="29"/>
                    <a:pt x="69" y="31"/>
                  </a:cubicBezTo>
                  <a:cubicBezTo>
                    <a:pt x="69" y="85"/>
                    <a:pt x="69" y="85"/>
                    <a:pt x="69" y="85"/>
                  </a:cubicBezTo>
                  <a:cubicBezTo>
                    <a:pt x="49" y="85"/>
                    <a:pt x="49" y="85"/>
                    <a:pt x="49" y="85"/>
                  </a:cubicBezTo>
                  <a:cubicBezTo>
                    <a:pt x="49" y="31"/>
                    <a:pt x="49" y="31"/>
                    <a:pt x="49" y="31"/>
                  </a:cubicBezTo>
                  <a:cubicBezTo>
                    <a:pt x="49" y="26"/>
                    <a:pt x="47" y="22"/>
                    <a:pt x="45" y="19"/>
                  </a:cubicBezTo>
                  <a:cubicBezTo>
                    <a:pt x="43" y="17"/>
                    <a:pt x="40" y="15"/>
                    <a:pt x="35" y="15"/>
                  </a:cubicBezTo>
                  <a:cubicBezTo>
                    <a:pt x="32" y="15"/>
                    <a:pt x="29" y="16"/>
                    <a:pt x="27" y="17"/>
                  </a:cubicBezTo>
                  <a:cubicBezTo>
                    <a:pt x="24" y="19"/>
                    <a:pt x="22" y="21"/>
                    <a:pt x="20" y="23"/>
                  </a:cubicBezTo>
                  <a:cubicBezTo>
                    <a:pt x="20" y="85"/>
                    <a:pt x="20" y="85"/>
                    <a:pt x="20" y="85"/>
                  </a:cubicBezTo>
                  <a:lnTo>
                    <a:pt x="0" y="85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" name="Freeform 18">
              <a:extLst>
                <a:ext uri="{FF2B5EF4-FFF2-40B4-BE49-F238E27FC236}">
                  <a16:creationId xmlns:a16="http://schemas.microsoft.com/office/drawing/2014/main" id="{1C1F56DE-64A5-494F-87EF-BFA01637F41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847800" y="6453507"/>
              <a:ext cx="53906" cy="67382"/>
            </a:xfrm>
            <a:custGeom>
              <a:avLst/>
              <a:gdLst>
                <a:gd name="T0" fmla="*/ 70 w 70"/>
                <a:gd name="T1" fmla="*/ 86 h 87"/>
                <a:gd name="T2" fmla="*/ 61 w 70"/>
                <a:gd name="T3" fmla="*/ 86 h 87"/>
                <a:gd name="T4" fmla="*/ 57 w 70"/>
                <a:gd name="T5" fmla="*/ 85 h 87"/>
                <a:gd name="T6" fmla="*/ 54 w 70"/>
                <a:gd name="T7" fmla="*/ 82 h 87"/>
                <a:gd name="T8" fmla="*/ 53 w 70"/>
                <a:gd name="T9" fmla="*/ 76 h 87"/>
                <a:gd name="T10" fmla="*/ 46 w 70"/>
                <a:gd name="T11" fmla="*/ 81 h 87"/>
                <a:gd name="T12" fmla="*/ 40 w 70"/>
                <a:gd name="T13" fmla="*/ 84 h 87"/>
                <a:gd name="T14" fmla="*/ 33 w 70"/>
                <a:gd name="T15" fmla="*/ 87 h 87"/>
                <a:gd name="T16" fmla="*/ 25 w 70"/>
                <a:gd name="T17" fmla="*/ 87 h 87"/>
                <a:gd name="T18" fmla="*/ 15 w 70"/>
                <a:gd name="T19" fmla="*/ 86 h 87"/>
                <a:gd name="T20" fmla="*/ 7 w 70"/>
                <a:gd name="T21" fmla="*/ 82 h 87"/>
                <a:gd name="T22" fmla="*/ 2 w 70"/>
                <a:gd name="T23" fmla="*/ 74 h 87"/>
                <a:gd name="T24" fmla="*/ 0 w 70"/>
                <a:gd name="T25" fmla="*/ 64 h 87"/>
                <a:gd name="T26" fmla="*/ 3 w 70"/>
                <a:gd name="T27" fmla="*/ 55 h 87"/>
                <a:gd name="T28" fmla="*/ 11 w 70"/>
                <a:gd name="T29" fmla="*/ 47 h 87"/>
                <a:gd name="T30" fmla="*/ 27 w 70"/>
                <a:gd name="T31" fmla="*/ 40 h 87"/>
                <a:gd name="T32" fmla="*/ 51 w 70"/>
                <a:gd name="T33" fmla="*/ 38 h 87"/>
                <a:gd name="T34" fmla="*/ 51 w 70"/>
                <a:gd name="T35" fmla="*/ 33 h 87"/>
                <a:gd name="T36" fmla="*/ 47 w 70"/>
                <a:gd name="T37" fmla="*/ 20 h 87"/>
                <a:gd name="T38" fmla="*/ 37 w 70"/>
                <a:gd name="T39" fmla="*/ 16 h 87"/>
                <a:gd name="T40" fmla="*/ 29 w 70"/>
                <a:gd name="T41" fmla="*/ 17 h 87"/>
                <a:gd name="T42" fmla="*/ 23 w 70"/>
                <a:gd name="T43" fmla="*/ 20 h 87"/>
                <a:gd name="T44" fmla="*/ 18 w 70"/>
                <a:gd name="T45" fmla="*/ 23 h 87"/>
                <a:gd name="T46" fmla="*/ 14 w 70"/>
                <a:gd name="T47" fmla="*/ 24 h 87"/>
                <a:gd name="T48" fmla="*/ 10 w 70"/>
                <a:gd name="T49" fmla="*/ 23 h 87"/>
                <a:gd name="T50" fmla="*/ 8 w 70"/>
                <a:gd name="T51" fmla="*/ 20 h 87"/>
                <a:gd name="T52" fmla="*/ 4 w 70"/>
                <a:gd name="T53" fmla="*/ 14 h 87"/>
                <a:gd name="T54" fmla="*/ 39 w 70"/>
                <a:gd name="T55" fmla="*/ 0 h 87"/>
                <a:gd name="T56" fmla="*/ 52 w 70"/>
                <a:gd name="T57" fmla="*/ 3 h 87"/>
                <a:gd name="T58" fmla="*/ 62 w 70"/>
                <a:gd name="T59" fmla="*/ 9 h 87"/>
                <a:gd name="T60" fmla="*/ 68 w 70"/>
                <a:gd name="T61" fmla="*/ 20 h 87"/>
                <a:gd name="T62" fmla="*/ 70 w 70"/>
                <a:gd name="T63" fmla="*/ 33 h 87"/>
                <a:gd name="T64" fmla="*/ 70 w 70"/>
                <a:gd name="T65" fmla="*/ 86 h 87"/>
                <a:gd name="T66" fmla="*/ 31 w 70"/>
                <a:gd name="T67" fmla="*/ 73 h 87"/>
                <a:gd name="T68" fmla="*/ 37 w 70"/>
                <a:gd name="T69" fmla="*/ 73 h 87"/>
                <a:gd name="T70" fmla="*/ 42 w 70"/>
                <a:gd name="T71" fmla="*/ 71 h 87"/>
                <a:gd name="T72" fmla="*/ 46 w 70"/>
                <a:gd name="T73" fmla="*/ 68 h 87"/>
                <a:gd name="T74" fmla="*/ 51 w 70"/>
                <a:gd name="T75" fmla="*/ 64 h 87"/>
                <a:gd name="T76" fmla="*/ 51 w 70"/>
                <a:gd name="T77" fmla="*/ 50 h 87"/>
                <a:gd name="T78" fmla="*/ 36 w 70"/>
                <a:gd name="T79" fmla="*/ 51 h 87"/>
                <a:gd name="T80" fmla="*/ 26 w 70"/>
                <a:gd name="T81" fmla="*/ 54 h 87"/>
                <a:gd name="T82" fmla="*/ 21 w 70"/>
                <a:gd name="T83" fmla="*/ 58 h 87"/>
                <a:gd name="T84" fmla="*/ 20 w 70"/>
                <a:gd name="T85" fmla="*/ 63 h 87"/>
                <a:gd name="T86" fmla="*/ 23 w 70"/>
                <a:gd name="T87" fmla="*/ 71 h 87"/>
                <a:gd name="T88" fmla="*/ 31 w 70"/>
                <a:gd name="T89" fmla="*/ 7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0" h="87">
                  <a:moveTo>
                    <a:pt x="70" y="86"/>
                  </a:moveTo>
                  <a:cubicBezTo>
                    <a:pt x="61" y="86"/>
                    <a:pt x="61" y="86"/>
                    <a:pt x="61" y="86"/>
                  </a:cubicBezTo>
                  <a:cubicBezTo>
                    <a:pt x="59" y="86"/>
                    <a:pt x="58" y="86"/>
                    <a:pt x="57" y="85"/>
                  </a:cubicBezTo>
                  <a:cubicBezTo>
                    <a:pt x="56" y="85"/>
                    <a:pt x="55" y="83"/>
                    <a:pt x="54" y="82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50" y="78"/>
                    <a:pt x="48" y="79"/>
                    <a:pt x="46" y="81"/>
                  </a:cubicBezTo>
                  <a:cubicBezTo>
                    <a:pt x="44" y="82"/>
                    <a:pt x="42" y="83"/>
                    <a:pt x="40" y="84"/>
                  </a:cubicBezTo>
                  <a:cubicBezTo>
                    <a:pt x="38" y="85"/>
                    <a:pt x="35" y="86"/>
                    <a:pt x="33" y="87"/>
                  </a:cubicBezTo>
                  <a:cubicBezTo>
                    <a:pt x="30" y="87"/>
                    <a:pt x="28" y="87"/>
                    <a:pt x="25" y="87"/>
                  </a:cubicBezTo>
                  <a:cubicBezTo>
                    <a:pt x="21" y="87"/>
                    <a:pt x="18" y="87"/>
                    <a:pt x="15" y="86"/>
                  </a:cubicBezTo>
                  <a:cubicBezTo>
                    <a:pt x="12" y="85"/>
                    <a:pt x="9" y="83"/>
                    <a:pt x="7" y="82"/>
                  </a:cubicBezTo>
                  <a:cubicBezTo>
                    <a:pt x="5" y="80"/>
                    <a:pt x="3" y="77"/>
                    <a:pt x="2" y="74"/>
                  </a:cubicBezTo>
                  <a:cubicBezTo>
                    <a:pt x="1" y="71"/>
                    <a:pt x="0" y="68"/>
                    <a:pt x="0" y="64"/>
                  </a:cubicBezTo>
                  <a:cubicBezTo>
                    <a:pt x="0" y="61"/>
                    <a:pt x="1" y="58"/>
                    <a:pt x="3" y="55"/>
                  </a:cubicBezTo>
                  <a:cubicBezTo>
                    <a:pt x="4" y="52"/>
                    <a:pt x="7" y="49"/>
                    <a:pt x="11" y="47"/>
                  </a:cubicBezTo>
                  <a:cubicBezTo>
                    <a:pt x="15" y="44"/>
                    <a:pt x="20" y="42"/>
                    <a:pt x="27" y="40"/>
                  </a:cubicBezTo>
                  <a:cubicBezTo>
                    <a:pt x="33" y="39"/>
                    <a:pt x="41" y="38"/>
                    <a:pt x="51" y="38"/>
                  </a:cubicBezTo>
                  <a:cubicBezTo>
                    <a:pt x="51" y="33"/>
                    <a:pt x="51" y="33"/>
                    <a:pt x="51" y="33"/>
                  </a:cubicBezTo>
                  <a:cubicBezTo>
                    <a:pt x="51" y="27"/>
                    <a:pt x="49" y="23"/>
                    <a:pt x="47" y="20"/>
                  </a:cubicBezTo>
                  <a:cubicBezTo>
                    <a:pt x="45" y="18"/>
                    <a:pt x="41" y="16"/>
                    <a:pt x="37" y="16"/>
                  </a:cubicBezTo>
                  <a:cubicBezTo>
                    <a:pt x="33" y="16"/>
                    <a:pt x="31" y="17"/>
                    <a:pt x="29" y="17"/>
                  </a:cubicBezTo>
                  <a:cubicBezTo>
                    <a:pt x="26" y="18"/>
                    <a:pt x="24" y="19"/>
                    <a:pt x="23" y="20"/>
                  </a:cubicBezTo>
                  <a:cubicBezTo>
                    <a:pt x="21" y="21"/>
                    <a:pt x="20" y="22"/>
                    <a:pt x="18" y="23"/>
                  </a:cubicBezTo>
                  <a:cubicBezTo>
                    <a:pt x="17" y="23"/>
                    <a:pt x="15" y="24"/>
                    <a:pt x="14" y="24"/>
                  </a:cubicBezTo>
                  <a:cubicBezTo>
                    <a:pt x="12" y="24"/>
                    <a:pt x="11" y="23"/>
                    <a:pt x="10" y="23"/>
                  </a:cubicBezTo>
                  <a:cubicBezTo>
                    <a:pt x="9" y="22"/>
                    <a:pt x="9" y="21"/>
                    <a:pt x="8" y="20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4" y="5"/>
                    <a:pt x="26" y="0"/>
                    <a:pt x="39" y="0"/>
                  </a:cubicBezTo>
                  <a:cubicBezTo>
                    <a:pt x="44" y="0"/>
                    <a:pt x="49" y="1"/>
                    <a:pt x="52" y="3"/>
                  </a:cubicBezTo>
                  <a:cubicBezTo>
                    <a:pt x="56" y="4"/>
                    <a:pt x="60" y="7"/>
                    <a:pt x="62" y="9"/>
                  </a:cubicBezTo>
                  <a:cubicBezTo>
                    <a:pt x="65" y="12"/>
                    <a:pt x="67" y="16"/>
                    <a:pt x="68" y="20"/>
                  </a:cubicBezTo>
                  <a:cubicBezTo>
                    <a:pt x="70" y="24"/>
                    <a:pt x="70" y="28"/>
                    <a:pt x="70" y="33"/>
                  </a:cubicBezTo>
                  <a:lnTo>
                    <a:pt x="70" y="86"/>
                  </a:lnTo>
                  <a:close/>
                  <a:moveTo>
                    <a:pt x="31" y="73"/>
                  </a:moveTo>
                  <a:cubicBezTo>
                    <a:pt x="33" y="73"/>
                    <a:pt x="35" y="73"/>
                    <a:pt x="37" y="73"/>
                  </a:cubicBezTo>
                  <a:cubicBezTo>
                    <a:pt x="39" y="72"/>
                    <a:pt x="40" y="72"/>
                    <a:pt x="42" y="71"/>
                  </a:cubicBezTo>
                  <a:cubicBezTo>
                    <a:pt x="43" y="70"/>
                    <a:pt x="45" y="69"/>
                    <a:pt x="46" y="68"/>
                  </a:cubicBezTo>
                  <a:cubicBezTo>
                    <a:pt x="48" y="67"/>
                    <a:pt x="49" y="66"/>
                    <a:pt x="51" y="64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45" y="50"/>
                    <a:pt x="40" y="51"/>
                    <a:pt x="36" y="51"/>
                  </a:cubicBezTo>
                  <a:cubicBezTo>
                    <a:pt x="32" y="52"/>
                    <a:pt x="29" y="53"/>
                    <a:pt x="26" y="54"/>
                  </a:cubicBezTo>
                  <a:cubicBezTo>
                    <a:pt x="24" y="55"/>
                    <a:pt x="22" y="57"/>
                    <a:pt x="21" y="58"/>
                  </a:cubicBezTo>
                  <a:cubicBezTo>
                    <a:pt x="20" y="60"/>
                    <a:pt x="20" y="62"/>
                    <a:pt x="20" y="63"/>
                  </a:cubicBezTo>
                  <a:cubicBezTo>
                    <a:pt x="20" y="67"/>
                    <a:pt x="21" y="69"/>
                    <a:pt x="23" y="71"/>
                  </a:cubicBezTo>
                  <a:cubicBezTo>
                    <a:pt x="25" y="73"/>
                    <a:pt x="28" y="73"/>
                    <a:pt x="31" y="7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" name="Freeform 19">
              <a:extLst>
                <a:ext uri="{FF2B5EF4-FFF2-40B4-BE49-F238E27FC236}">
                  <a16:creationId xmlns:a16="http://schemas.microsoft.com/office/drawing/2014/main" id="{2A14A759-10DC-46B4-9EB7-ABDC9DEB8CE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923605" y="6425431"/>
              <a:ext cx="20215" cy="94335"/>
            </a:xfrm>
            <a:custGeom>
              <a:avLst/>
              <a:gdLst>
                <a:gd name="T0" fmla="*/ 26 w 26"/>
                <a:gd name="T1" fmla="*/ 13 h 122"/>
                <a:gd name="T2" fmla="*/ 25 w 26"/>
                <a:gd name="T3" fmla="*/ 18 h 122"/>
                <a:gd name="T4" fmla="*/ 22 w 26"/>
                <a:gd name="T5" fmla="*/ 22 h 122"/>
                <a:gd name="T6" fmla="*/ 18 w 26"/>
                <a:gd name="T7" fmla="*/ 25 h 122"/>
                <a:gd name="T8" fmla="*/ 13 w 26"/>
                <a:gd name="T9" fmla="*/ 26 h 122"/>
                <a:gd name="T10" fmla="*/ 8 w 26"/>
                <a:gd name="T11" fmla="*/ 25 h 122"/>
                <a:gd name="T12" fmla="*/ 4 w 26"/>
                <a:gd name="T13" fmla="*/ 22 h 122"/>
                <a:gd name="T14" fmla="*/ 1 w 26"/>
                <a:gd name="T15" fmla="*/ 18 h 122"/>
                <a:gd name="T16" fmla="*/ 0 w 26"/>
                <a:gd name="T17" fmla="*/ 13 h 122"/>
                <a:gd name="T18" fmla="*/ 1 w 26"/>
                <a:gd name="T19" fmla="*/ 8 h 122"/>
                <a:gd name="T20" fmla="*/ 4 w 26"/>
                <a:gd name="T21" fmla="*/ 4 h 122"/>
                <a:gd name="T22" fmla="*/ 8 w 26"/>
                <a:gd name="T23" fmla="*/ 1 h 122"/>
                <a:gd name="T24" fmla="*/ 13 w 26"/>
                <a:gd name="T25" fmla="*/ 0 h 122"/>
                <a:gd name="T26" fmla="*/ 18 w 26"/>
                <a:gd name="T27" fmla="*/ 1 h 122"/>
                <a:gd name="T28" fmla="*/ 22 w 26"/>
                <a:gd name="T29" fmla="*/ 4 h 122"/>
                <a:gd name="T30" fmla="*/ 25 w 26"/>
                <a:gd name="T31" fmla="*/ 8 h 122"/>
                <a:gd name="T32" fmla="*/ 26 w 26"/>
                <a:gd name="T33" fmla="*/ 13 h 122"/>
                <a:gd name="T34" fmla="*/ 23 w 26"/>
                <a:gd name="T35" fmla="*/ 38 h 122"/>
                <a:gd name="T36" fmla="*/ 23 w 26"/>
                <a:gd name="T37" fmla="*/ 122 h 122"/>
                <a:gd name="T38" fmla="*/ 3 w 26"/>
                <a:gd name="T39" fmla="*/ 122 h 122"/>
                <a:gd name="T40" fmla="*/ 3 w 26"/>
                <a:gd name="T41" fmla="*/ 38 h 122"/>
                <a:gd name="T42" fmla="*/ 23 w 26"/>
                <a:gd name="T43" fmla="*/ 3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122">
                  <a:moveTo>
                    <a:pt x="26" y="13"/>
                  </a:moveTo>
                  <a:cubicBezTo>
                    <a:pt x="26" y="15"/>
                    <a:pt x="25" y="17"/>
                    <a:pt x="25" y="18"/>
                  </a:cubicBezTo>
                  <a:cubicBezTo>
                    <a:pt x="24" y="20"/>
                    <a:pt x="23" y="21"/>
                    <a:pt x="22" y="22"/>
                  </a:cubicBezTo>
                  <a:cubicBezTo>
                    <a:pt x="21" y="23"/>
                    <a:pt x="19" y="24"/>
                    <a:pt x="18" y="25"/>
                  </a:cubicBezTo>
                  <a:cubicBezTo>
                    <a:pt x="16" y="26"/>
                    <a:pt x="14" y="26"/>
                    <a:pt x="13" y="26"/>
                  </a:cubicBezTo>
                  <a:cubicBezTo>
                    <a:pt x="11" y="26"/>
                    <a:pt x="9" y="26"/>
                    <a:pt x="8" y="25"/>
                  </a:cubicBezTo>
                  <a:cubicBezTo>
                    <a:pt x="6" y="24"/>
                    <a:pt x="5" y="23"/>
                    <a:pt x="4" y="22"/>
                  </a:cubicBezTo>
                  <a:cubicBezTo>
                    <a:pt x="3" y="21"/>
                    <a:pt x="2" y="20"/>
                    <a:pt x="1" y="18"/>
                  </a:cubicBezTo>
                  <a:cubicBezTo>
                    <a:pt x="0" y="17"/>
                    <a:pt x="0" y="15"/>
                    <a:pt x="0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2" y="7"/>
                    <a:pt x="3" y="5"/>
                    <a:pt x="4" y="4"/>
                  </a:cubicBezTo>
                  <a:cubicBezTo>
                    <a:pt x="5" y="3"/>
                    <a:pt x="6" y="2"/>
                    <a:pt x="8" y="1"/>
                  </a:cubicBezTo>
                  <a:cubicBezTo>
                    <a:pt x="9" y="1"/>
                    <a:pt x="11" y="0"/>
                    <a:pt x="13" y="0"/>
                  </a:cubicBezTo>
                  <a:cubicBezTo>
                    <a:pt x="14" y="0"/>
                    <a:pt x="16" y="1"/>
                    <a:pt x="18" y="1"/>
                  </a:cubicBezTo>
                  <a:cubicBezTo>
                    <a:pt x="19" y="2"/>
                    <a:pt x="21" y="3"/>
                    <a:pt x="22" y="4"/>
                  </a:cubicBezTo>
                  <a:cubicBezTo>
                    <a:pt x="23" y="5"/>
                    <a:pt x="24" y="7"/>
                    <a:pt x="25" y="8"/>
                  </a:cubicBezTo>
                  <a:cubicBezTo>
                    <a:pt x="25" y="10"/>
                    <a:pt x="26" y="12"/>
                    <a:pt x="26" y="13"/>
                  </a:cubicBezTo>
                  <a:close/>
                  <a:moveTo>
                    <a:pt x="23" y="38"/>
                  </a:moveTo>
                  <a:cubicBezTo>
                    <a:pt x="23" y="122"/>
                    <a:pt x="23" y="122"/>
                    <a:pt x="23" y="122"/>
                  </a:cubicBezTo>
                  <a:cubicBezTo>
                    <a:pt x="3" y="122"/>
                    <a:pt x="3" y="122"/>
                    <a:pt x="3" y="122"/>
                  </a:cubicBezTo>
                  <a:cubicBezTo>
                    <a:pt x="3" y="38"/>
                    <a:pt x="3" y="38"/>
                    <a:pt x="3" y="38"/>
                  </a:cubicBezTo>
                  <a:lnTo>
                    <a:pt x="23" y="38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" name="Freeform 20">
              <a:extLst>
                <a:ext uri="{FF2B5EF4-FFF2-40B4-BE49-F238E27FC236}">
                  <a16:creationId xmlns:a16="http://schemas.microsoft.com/office/drawing/2014/main" id="{CE7B66A5-EC65-4C9E-85AE-171B4FC3878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965719" y="6454068"/>
              <a:ext cx="56713" cy="65697"/>
            </a:xfrm>
            <a:custGeom>
              <a:avLst/>
              <a:gdLst>
                <a:gd name="T0" fmla="*/ 0 w 74"/>
                <a:gd name="T1" fmla="*/ 85 h 85"/>
                <a:gd name="T2" fmla="*/ 0 w 74"/>
                <a:gd name="T3" fmla="*/ 1 h 85"/>
                <a:gd name="T4" fmla="*/ 13 w 74"/>
                <a:gd name="T5" fmla="*/ 1 h 85"/>
                <a:gd name="T6" fmla="*/ 18 w 74"/>
                <a:gd name="T7" fmla="*/ 5 h 85"/>
                <a:gd name="T8" fmla="*/ 19 w 74"/>
                <a:gd name="T9" fmla="*/ 11 h 85"/>
                <a:gd name="T10" fmla="*/ 25 w 74"/>
                <a:gd name="T11" fmla="*/ 6 h 85"/>
                <a:gd name="T12" fmla="*/ 31 w 74"/>
                <a:gd name="T13" fmla="*/ 3 h 85"/>
                <a:gd name="T14" fmla="*/ 38 w 74"/>
                <a:gd name="T15" fmla="*/ 0 h 85"/>
                <a:gd name="T16" fmla="*/ 45 w 74"/>
                <a:gd name="T17" fmla="*/ 0 h 85"/>
                <a:gd name="T18" fmla="*/ 58 w 74"/>
                <a:gd name="T19" fmla="*/ 2 h 85"/>
                <a:gd name="T20" fmla="*/ 67 w 74"/>
                <a:gd name="T21" fmla="*/ 8 h 85"/>
                <a:gd name="T22" fmla="*/ 72 w 74"/>
                <a:gd name="T23" fmla="*/ 18 h 85"/>
                <a:gd name="T24" fmla="*/ 74 w 74"/>
                <a:gd name="T25" fmla="*/ 31 h 85"/>
                <a:gd name="T26" fmla="*/ 74 w 74"/>
                <a:gd name="T27" fmla="*/ 85 h 85"/>
                <a:gd name="T28" fmla="*/ 54 w 74"/>
                <a:gd name="T29" fmla="*/ 85 h 85"/>
                <a:gd name="T30" fmla="*/ 54 w 74"/>
                <a:gd name="T31" fmla="*/ 31 h 85"/>
                <a:gd name="T32" fmla="*/ 50 w 74"/>
                <a:gd name="T33" fmla="*/ 19 h 85"/>
                <a:gd name="T34" fmla="*/ 39 w 74"/>
                <a:gd name="T35" fmla="*/ 15 h 85"/>
                <a:gd name="T36" fmla="*/ 29 w 74"/>
                <a:gd name="T37" fmla="*/ 18 h 85"/>
                <a:gd name="T38" fmla="*/ 21 w 74"/>
                <a:gd name="T39" fmla="*/ 24 h 85"/>
                <a:gd name="T40" fmla="*/ 21 w 74"/>
                <a:gd name="T41" fmla="*/ 85 h 85"/>
                <a:gd name="T42" fmla="*/ 0 w 74"/>
                <a:gd name="T43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4" h="85">
                  <a:moveTo>
                    <a:pt x="0" y="85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5" y="1"/>
                    <a:pt x="17" y="2"/>
                    <a:pt x="18" y="5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21" y="9"/>
                    <a:pt x="23" y="8"/>
                    <a:pt x="25" y="6"/>
                  </a:cubicBezTo>
                  <a:cubicBezTo>
                    <a:pt x="27" y="5"/>
                    <a:pt x="29" y="4"/>
                    <a:pt x="31" y="3"/>
                  </a:cubicBezTo>
                  <a:cubicBezTo>
                    <a:pt x="33" y="2"/>
                    <a:pt x="35" y="1"/>
                    <a:pt x="38" y="0"/>
                  </a:cubicBezTo>
                  <a:cubicBezTo>
                    <a:pt x="40" y="0"/>
                    <a:pt x="43" y="0"/>
                    <a:pt x="45" y="0"/>
                  </a:cubicBezTo>
                  <a:cubicBezTo>
                    <a:pt x="50" y="0"/>
                    <a:pt x="54" y="0"/>
                    <a:pt x="58" y="2"/>
                  </a:cubicBezTo>
                  <a:cubicBezTo>
                    <a:pt x="61" y="3"/>
                    <a:pt x="64" y="6"/>
                    <a:pt x="67" y="8"/>
                  </a:cubicBezTo>
                  <a:cubicBezTo>
                    <a:pt x="69" y="11"/>
                    <a:pt x="71" y="15"/>
                    <a:pt x="72" y="18"/>
                  </a:cubicBezTo>
                  <a:cubicBezTo>
                    <a:pt x="73" y="22"/>
                    <a:pt x="74" y="27"/>
                    <a:pt x="74" y="31"/>
                  </a:cubicBezTo>
                  <a:cubicBezTo>
                    <a:pt x="74" y="85"/>
                    <a:pt x="74" y="85"/>
                    <a:pt x="74" y="85"/>
                  </a:cubicBezTo>
                  <a:cubicBezTo>
                    <a:pt x="54" y="85"/>
                    <a:pt x="54" y="85"/>
                    <a:pt x="54" y="85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4" y="26"/>
                    <a:pt x="52" y="22"/>
                    <a:pt x="50" y="19"/>
                  </a:cubicBezTo>
                  <a:cubicBezTo>
                    <a:pt x="48" y="17"/>
                    <a:pt x="44" y="15"/>
                    <a:pt x="39" y="15"/>
                  </a:cubicBezTo>
                  <a:cubicBezTo>
                    <a:pt x="36" y="15"/>
                    <a:pt x="32" y="16"/>
                    <a:pt x="29" y="18"/>
                  </a:cubicBezTo>
                  <a:cubicBezTo>
                    <a:pt x="26" y="19"/>
                    <a:pt x="23" y="21"/>
                    <a:pt x="21" y="24"/>
                  </a:cubicBezTo>
                  <a:cubicBezTo>
                    <a:pt x="21" y="85"/>
                    <a:pt x="21" y="85"/>
                    <a:pt x="21" y="85"/>
                  </a:cubicBezTo>
                  <a:lnTo>
                    <a:pt x="0" y="85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" name="Freeform 21">
              <a:extLst>
                <a:ext uri="{FF2B5EF4-FFF2-40B4-BE49-F238E27FC236}">
                  <a16:creationId xmlns:a16="http://schemas.microsoft.com/office/drawing/2014/main" id="{2DECF610-0894-4E5C-97E9-56BC8DB5997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073530" y="6453507"/>
              <a:ext cx="53906" cy="67382"/>
            </a:xfrm>
            <a:custGeom>
              <a:avLst/>
              <a:gdLst>
                <a:gd name="T0" fmla="*/ 70 w 70"/>
                <a:gd name="T1" fmla="*/ 86 h 87"/>
                <a:gd name="T2" fmla="*/ 61 w 70"/>
                <a:gd name="T3" fmla="*/ 86 h 87"/>
                <a:gd name="T4" fmla="*/ 56 w 70"/>
                <a:gd name="T5" fmla="*/ 85 h 87"/>
                <a:gd name="T6" fmla="*/ 54 w 70"/>
                <a:gd name="T7" fmla="*/ 82 h 87"/>
                <a:gd name="T8" fmla="*/ 52 w 70"/>
                <a:gd name="T9" fmla="*/ 76 h 87"/>
                <a:gd name="T10" fmla="*/ 46 w 70"/>
                <a:gd name="T11" fmla="*/ 81 h 87"/>
                <a:gd name="T12" fmla="*/ 39 w 70"/>
                <a:gd name="T13" fmla="*/ 84 h 87"/>
                <a:gd name="T14" fmla="*/ 32 w 70"/>
                <a:gd name="T15" fmla="*/ 87 h 87"/>
                <a:gd name="T16" fmla="*/ 24 w 70"/>
                <a:gd name="T17" fmla="*/ 87 h 87"/>
                <a:gd name="T18" fmla="*/ 14 w 70"/>
                <a:gd name="T19" fmla="*/ 86 h 87"/>
                <a:gd name="T20" fmla="*/ 7 w 70"/>
                <a:gd name="T21" fmla="*/ 82 h 87"/>
                <a:gd name="T22" fmla="*/ 2 w 70"/>
                <a:gd name="T23" fmla="*/ 74 h 87"/>
                <a:gd name="T24" fmla="*/ 0 w 70"/>
                <a:gd name="T25" fmla="*/ 64 h 87"/>
                <a:gd name="T26" fmla="*/ 2 w 70"/>
                <a:gd name="T27" fmla="*/ 55 h 87"/>
                <a:gd name="T28" fmla="*/ 11 w 70"/>
                <a:gd name="T29" fmla="*/ 47 h 87"/>
                <a:gd name="T30" fmla="*/ 26 w 70"/>
                <a:gd name="T31" fmla="*/ 40 h 87"/>
                <a:gd name="T32" fmla="*/ 50 w 70"/>
                <a:gd name="T33" fmla="*/ 38 h 87"/>
                <a:gd name="T34" fmla="*/ 50 w 70"/>
                <a:gd name="T35" fmla="*/ 33 h 87"/>
                <a:gd name="T36" fmla="*/ 47 w 70"/>
                <a:gd name="T37" fmla="*/ 20 h 87"/>
                <a:gd name="T38" fmla="*/ 36 w 70"/>
                <a:gd name="T39" fmla="*/ 16 h 87"/>
                <a:gd name="T40" fmla="*/ 28 w 70"/>
                <a:gd name="T41" fmla="*/ 17 h 87"/>
                <a:gd name="T42" fmla="*/ 22 w 70"/>
                <a:gd name="T43" fmla="*/ 20 h 87"/>
                <a:gd name="T44" fmla="*/ 18 w 70"/>
                <a:gd name="T45" fmla="*/ 23 h 87"/>
                <a:gd name="T46" fmla="*/ 13 w 70"/>
                <a:gd name="T47" fmla="*/ 24 h 87"/>
                <a:gd name="T48" fmla="*/ 10 w 70"/>
                <a:gd name="T49" fmla="*/ 23 h 87"/>
                <a:gd name="T50" fmla="*/ 7 w 70"/>
                <a:gd name="T51" fmla="*/ 20 h 87"/>
                <a:gd name="T52" fmla="*/ 4 w 70"/>
                <a:gd name="T53" fmla="*/ 14 h 87"/>
                <a:gd name="T54" fmla="*/ 39 w 70"/>
                <a:gd name="T55" fmla="*/ 0 h 87"/>
                <a:gd name="T56" fmla="*/ 52 w 70"/>
                <a:gd name="T57" fmla="*/ 3 h 87"/>
                <a:gd name="T58" fmla="*/ 62 w 70"/>
                <a:gd name="T59" fmla="*/ 9 h 87"/>
                <a:gd name="T60" fmla="*/ 68 w 70"/>
                <a:gd name="T61" fmla="*/ 20 h 87"/>
                <a:gd name="T62" fmla="*/ 70 w 70"/>
                <a:gd name="T63" fmla="*/ 33 h 87"/>
                <a:gd name="T64" fmla="*/ 70 w 70"/>
                <a:gd name="T65" fmla="*/ 86 h 87"/>
                <a:gd name="T66" fmla="*/ 31 w 70"/>
                <a:gd name="T67" fmla="*/ 73 h 87"/>
                <a:gd name="T68" fmla="*/ 36 w 70"/>
                <a:gd name="T69" fmla="*/ 73 h 87"/>
                <a:gd name="T70" fmla="*/ 41 w 70"/>
                <a:gd name="T71" fmla="*/ 71 h 87"/>
                <a:gd name="T72" fmla="*/ 46 w 70"/>
                <a:gd name="T73" fmla="*/ 68 h 87"/>
                <a:gd name="T74" fmla="*/ 50 w 70"/>
                <a:gd name="T75" fmla="*/ 64 h 87"/>
                <a:gd name="T76" fmla="*/ 50 w 70"/>
                <a:gd name="T77" fmla="*/ 50 h 87"/>
                <a:gd name="T78" fmla="*/ 35 w 70"/>
                <a:gd name="T79" fmla="*/ 51 h 87"/>
                <a:gd name="T80" fmla="*/ 26 w 70"/>
                <a:gd name="T81" fmla="*/ 54 h 87"/>
                <a:gd name="T82" fmla="*/ 21 w 70"/>
                <a:gd name="T83" fmla="*/ 58 h 87"/>
                <a:gd name="T84" fmla="*/ 19 w 70"/>
                <a:gd name="T85" fmla="*/ 63 h 87"/>
                <a:gd name="T86" fmla="*/ 22 w 70"/>
                <a:gd name="T87" fmla="*/ 71 h 87"/>
                <a:gd name="T88" fmla="*/ 31 w 70"/>
                <a:gd name="T89" fmla="*/ 7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0" h="87">
                  <a:moveTo>
                    <a:pt x="70" y="86"/>
                  </a:moveTo>
                  <a:cubicBezTo>
                    <a:pt x="61" y="86"/>
                    <a:pt x="61" y="86"/>
                    <a:pt x="61" y="86"/>
                  </a:cubicBezTo>
                  <a:cubicBezTo>
                    <a:pt x="59" y="86"/>
                    <a:pt x="57" y="86"/>
                    <a:pt x="56" y="85"/>
                  </a:cubicBezTo>
                  <a:cubicBezTo>
                    <a:pt x="55" y="85"/>
                    <a:pt x="54" y="83"/>
                    <a:pt x="54" y="82"/>
                  </a:cubicBezTo>
                  <a:cubicBezTo>
                    <a:pt x="52" y="76"/>
                    <a:pt x="52" y="76"/>
                    <a:pt x="52" y="76"/>
                  </a:cubicBezTo>
                  <a:cubicBezTo>
                    <a:pt x="50" y="78"/>
                    <a:pt x="48" y="79"/>
                    <a:pt x="46" y="81"/>
                  </a:cubicBezTo>
                  <a:cubicBezTo>
                    <a:pt x="44" y="82"/>
                    <a:pt x="42" y="83"/>
                    <a:pt x="39" y="84"/>
                  </a:cubicBezTo>
                  <a:cubicBezTo>
                    <a:pt x="37" y="85"/>
                    <a:pt x="35" y="86"/>
                    <a:pt x="32" y="87"/>
                  </a:cubicBezTo>
                  <a:cubicBezTo>
                    <a:pt x="30" y="87"/>
                    <a:pt x="27" y="87"/>
                    <a:pt x="24" y="87"/>
                  </a:cubicBezTo>
                  <a:cubicBezTo>
                    <a:pt x="21" y="87"/>
                    <a:pt x="17" y="87"/>
                    <a:pt x="14" y="86"/>
                  </a:cubicBezTo>
                  <a:cubicBezTo>
                    <a:pt x="11" y="85"/>
                    <a:pt x="9" y="83"/>
                    <a:pt x="7" y="82"/>
                  </a:cubicBezTo>
                  <a:cubicBezTo>
                    <a:pt x="5" y="80"/>
                    <a:pt x="3" y="77"/>
                    <a:pt x="2" y="74"/>
                  </a:cubicBezTo>
                  <a:cubicBezTo>
                    <a:pt x="0" y="71"/>
                    <a:pt x="0" y="68"/>
                    <a:pt x="0" y="64"/>
                  </a:cubicBezTo>
                  <a:cubicBezTo>
                    <a:pt x="0" y="61"/>
                    <a:pt x="1" y="58"/>
                    <a:pt x="2" y="55"/>
                  </a:cubicBezTo>
                  <a:cubicBezTo>
                    <a:pt x="4" y="52"/>
                    <a:pt x="7" y="49"/>
                    <a:pt x="11" y="47"/>
                  </a:cubicBezTo>
                  <a:cubicBezTo>
                    <a:pt x="15" y="44"/>
                    <a:pt x="20" y="42"/>
                    <a:pt x="26" y="40"/>
                  </a:cubicBezTo>
                  <a:cubicBezTo>
                    <a:pt x="33" y="39"/>
                    <a:pt x="41" y="38"/>
                    <a:pt x="50" y="38"/>
                  </a:cubicBezTo>
                  <a:cubicBezTo>
                    <a:pt x="50" y="33"/>
                    <a:pt x="50" y="33"/>
                    <a:pt x="50" y="33"/>
                  </a:cubicBezTo>
                  <a:cubicBezTo>
                    <a:pt x="50" y="27"/>
                    <a:pt x="49" y="23"/>
                    <a:pt x="47" y="20"/>
                  </a:cubicBezTo>
                  <a:cubicBezTo>
                    <a:pt x="44" y="18"/>
                    <a:pt x="41" y="16"/>
                    <a:pt x="36" y="16"/>
                  </a:cubicBezTo>
                  <a:cubicBezTo>
                    <a:pt x="33" y="16"/>
                    <a:pt x="30" y="17"/>
                    <a:pt x="28" y="17"/>
                  </a:cubicBezTo>
                  <a:cubicBezTo>
                    <a:pt x="26" y="18"/>
                    <a:pt x="24" y="19"/>
                    <a:pt x="22" y="20"/>
                  </a:cubicBezTo>
                  <a:cubicBezTo>
                    <a:pt x="21" y="21"/>
                    <a:pt x="19" y="22"/>
                    <a:pt x="18" y="23"/>
                  </a:cubicBezTo>
                  <a:cubicBezTo>
                    <a:pt x="17" y="23"/>
                    <a:pt x="15" y="24"/>
                    <a:pt x="13" y="24"/>
                  </a:cubicBezTo>
                  <a:cubicBezTo>
                    <a:pt x="12" y="24"/>
                    <a:pt x="11" y="23"/>
                    <a:pt x="10" y="23"/>
                  </a:cubicBezTo>
                  <a:cubicBezTo>
                    <a:pt x="9" y="22"/>
                    <a:pt x="8" y="21"/>
                    <a:pt x="7" y="20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3" y="5"/>
                    <a:pt x="25" y="0"/>
                    <a:pt x="39" y="0"/>
                  </a:cubicBezTo>
                  <a:cubicBezTo>
                    <a:pt x="44" y="0"/>
                    <a:pt x="48" y="1"/>
                    <a:pt x="52" y="3"/>
                  </a:cubicBezTo>
                  <a:cubicBezTo>
                    <a:pt x="56" y="4"/>
                    <a:pt x="59" y="7"/>
                    <a:pt x="62" y="9"/>
                  </a:cubicBezTo>
                  <a:cubicBezTo>
                    <a:pt x="64" y="12"/>
                    <a:pt x="66" y="16"/>
                    <a:pt x="68" y="20"/>
                  </a:cubicBezTo>
                  <a:cubicBezTo>
                    <a:pt x="69" y="24"/>
                    <a:pt x="70" y="28"/>
                    <a:pt x="70" y="33"/>
                  </a:cubicBezTo>
                  <a:lnTo>
                    <a:pt x="70" y="86"/>
                  </a:lnTo>
                  <a:close/>
                  <a:moveTo>
                    <a:pt x="31" y="73"/>
                  </a:moveTo>
                  <a:cubicBezTo>
                    <a:pt x="33" y="73"/>
                    <a:pt x="35" y="73"/>
                    <a:pt x="36" y="73"/>
                  </a:cubicBezTo>
                  <a:cubicBezTo>
                    <a:pt x="38" y="72"/>
                    <a:pt x="40" y="72"/>
                    <a:pt x="41" y="71"/>
                  </a:cubicBezTo>
                  <a:cubicBezTo>
                    <a:pt x="43" y="70"/>
                    <a:pt x="44" y="69"/>
                    <a:pt x="46" y="68"/>
                  </a:cubicBezTo>
                  <a:cubicBezTo>
                    <a:pt x="47" y="67"/>
                    <a:pt x="49" y="66"/>
                    <a:pt x="50" y="64"/>
                  </a:cubicBezTo>
                  <a:cubicBezTo>
                    <a:pt x="50" y="50"/>
                    <a:pt x="50" y="50"/>
                    <a:pt x="50" y="50"/>
                  </a:cubicBezTo>
                  <a:cubicBezTo>
                    <a:pt x="44" y="50"/>
                    <a:pt x="39" y="51"/>
                    <a:pt x="35" y="51"/>
                  </a:cubicBezTo>
                  <a:cubicBezTo>
                    <a:pt x="31" y="52"/>
                    <a:pt x="28" y="53"/>
                    <a:pt x="26" y="54"/>
                  </a:cubicBezTo>
                  <a:cubicBezTo>
                    <a:pt x="23" y="55"/>
                    <a:pt x="22" y="57"/>
                    <a:pt x="21" y="58"/>
                  </a:cubicBezTo>
                  <a:cubicBezTo>
                    <a:pt x="20" y="60"/>
                    <a:pt x="19" y="62"/>
                    <a:pt x="19" y="63"/>
                  </a:cubicBezTo>
                  <a:cubicBezTo>
                    <a:pt x="19" y="67"/>
                    <a:pt x="20" y="69"/>
                    <a:pt x="22" y="71"/>
                  </a:cubicBezTo>
                  <a:cubicBezTo>
                    <a:pt x="24" y="73"/>
                    <a:pt x="27" y="73"/>
                    <a:pt x="31" y="7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22">
              <a:extLst>
                <a:ext uri="{FF2B5EF4-FFF2-40B4-BE49-F238E27FC236}">
                  <a16:creationId xmlns:a16="http://schemas.microsoft.com/office/drawing/2014/main" id="{DA869F89-A8D0-4065-ADF4-E66B6A9710D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148773" y="6455191"/>
              <a:ext cx="56152" cy="6569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5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5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7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3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9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20" y="84"/>
                    <a:pt x="16" y="83"/>
                  </a:cubicBezTo>
                  <a:cubicBezTo>
                    <a:pt x="13" y="81"/>
                    <a:pt x="10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1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23">
              <a:extLst>
                <a:ext uri="{FF2B5EF4-FFF2-40B4-BE49-F238E27FC236}">
                  <a16:creationId xmlns:a16="http://schemas.microsoft.com/office/drawing/2014/main" id="{51D16004-FE4F-4B7F-A1B3-D9508591FC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256585" y="6454068"/>
              <a:ext cx="54467" cy="66821"/>
            </a:xfrm>
            <a:custGeom>
              <a:avLst/>
              <a:gdLst>
                <a:gd name="T0" fmla="*/ 64 w 71"/>
                <a:gd name="T1" fmla="*/ 19 h 86"/>
                <a:gd name="T2" fmla="*/ 63 w 71"/>
                <a:gd name="T3" fmla="*/ 20 h 86"/>
                <a:gd name="T4" fmla="*/ 60 w 71"/>
                <a:gd name="T5" fmla="*/ 21 h 86"/>
                <a:gd name="T6" fmla="*/ 57 w 71"/>
                <a:gd name="T7" fmla="*/ 20 h 86"/>
                <a:gd name="T8" fmla="*/ 54 w 71"/>
                <a:gd name="T9" fmla="*/ 18 h 86"/>
                <a:gd name="T10" fmla="*/ 49 w 71"/>
                <a:gd name="T11" fmla="*/ 16 h 86"/>
                <a:gd name="T12" fmla="*/ 42 w 71"/>
                <a:gd name="T13" fmla="*/ 15 h 86"/>
                <a:gd name="T14" fmla="*/ 32 w 71"/>
                <a:gd name="T15" fmla="*/ 17 h 86"/>
                <a:gd name="T16" fmla="*/ 26 w 71"/>
                <a:gd name="T17" fmla="*/ 22 h 86"/>
                <a:gd name="T18" fmla="*/ 22 w 71"/>
                <a:gd name="T19" fmla="*/ 31 h 86"/>
                <a:gd name="T20" fmla="*/ 20 w 71"/>
                <a:gd name="T21" fmla="*/ 43 h 86"/>
                <a:gd name="T22" fmla="*/ 22 w 71"/>
                <a:gd name="T23" fmla="*/ 55 h 86"/>
                <a:gd name="T24" fmla="*/ 26 w 71"/>
                <a:gd name="T25" fmla="*/ 64 h 86"/>
                <a:gd name="T26" fmla="*/ 33 w 71"/>
                <a:gd name="T27" fmla="*/ 69 h 86"/>
                <a:gd name="T28" fmla="*/ 41 w 71"/>
                <a:gd name="T29" fmla="*/ 71 h 86"/>
                <a:gd name="T30" fmla="*/ 49 w 71"/>
                <a:gd name="T31" fmla="*/ 70 h 86"/>
                <a:gd name="T32" fmla="*/ 54 w 71"/>
                <a:gd name="T33" fmla="*/ 67 h 86"/>
                <a:gd name="T34" fmla="*/ 58 w 71"/>
                <a:gd name="T35" fmla="*/ 64 h 86"/>
                <a:gd name="T36" fmla="*/ 61 w 71"/>
                <a:gd name="T37" fmla="*/ 63 h 86"/>
                <a:gd name="T38" fmla="*/ 65 w 71"/>
                <a:gd name="T39" fmla="*/ 65 h 86"/>
                <a:gd name="T40" fmla="*/ 71 w 71"/>
                <a:gd name="T41" fmla="*/ 72 h 86"/>
                <a:gd name="T42" fmla="*/ 63 w 71"/>
                <a:gd name="T43" fmla="*/ 79 h 86"/>
                <a:gd name="T44" fmla="*/ 55 w 71"/>
                <a:gd name="T45" fmla="*/ 83 h 86"/>
                <a:gd name="T46" fmla="*/ 46 w 71"/>
                <a:gd name="T47" fmla="*/ 86 h 86"/>
                <a:gd name="T48" fmla="*/ 37 w 71"/>
                <a:gd name="T49" fmla="*/ 86 h 86"/>
                <a:gd name="T50" fmla="*/ 23 w 71"/>
                <a:gd name="T51" fmla="*/ 83 h 86"/>
                <a:gd name="T52" fmla="*/ 11 w 71"/>
                <a:gd name="T53" fmla="*/ 75 h 86"/>
                <a:gd name="T54" fmla="*/ 3 w 71"/>
                <a:gd name="T55" fmla="*/ 61 h 86"/>
                <a:gd name="T56" fmla="*/ 0 w 71"/>
                <a:gd name="T57" fmla="*/ 43 h 86"/>
                <a:gd name="T58" fmla="*/ 2 w 71"/>
                <a:gd name="T59" fmla="*/ 26 h 86"/>
                <a:gd name="T60" fmla="*/ 10 w 71"/>
                <a:gd name="T61" fmla="*/ 12 h 86"/>
                <a:gd name="T62" fmla="*/ 23 w 71"/>
                <a:gd name="T63" fmla="*/ 3 h 86"/>
                <a:gd name="T64" fmla="*/ 40 w 71"/>
                <a:gd name="T65" fmla="*/ 0 h 86"/>
                <a:gd name="T66" fmla="*/ 57 w 71"/>
                <a:gd name="T67" fmla="*/ 3 h 86"/>
                <a:gd name="T68" fmla="*/ 70 w 71"/>
                <a:gd name="T69" fmla="*/ 11 h 86"/>
                <a:gd name="T70" fmla="*/ 64 w 71"/>
                <a:gd name="T71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86">
                  <a:moveTo>
                    <a:pt x="64" y="19"/>
                  </a:moveTo>
                  <a:cubicBezTo>
                    <a:pt x="64" y="19"/>
                    <a:pt x="63" y="20"/>
                    <a:pt x="63" y="20"/>
                  </a:cubicBezTo>
                  <a:cubicBezTo>
                    <a:pt x="62" y="21"/>
                    <a:pt x="61" y="21"/>
                    <a:pt x="60" y="21"/>
                  </a:cubicBezTo>
                  <a:cubicBezTo>
                    <a:pt x="59" y="21"/>
                    <a:pt x="58" y="21"/>
                    <a:pt x="57" y="20"/>
                  </a:cubicBezTo>
                  <a:cubicBezTo>
                    <a:pt x="56" y="20"/>
                    <a:pt x="55" y="19"/>
                    <a:pt x="54" y="18"/>
                  </a:cubicBezTo>
                  <a:cubicBezTo>
                    <a:pt x="52" y="17"/>
                    <a:pt x="51" y="16"/>
                    <a:pt x="49" y="16"/>
                  </a:cubicBezTo>
                  <a:cubicBezTo>
                    <a:pt x="47" y="15"/>
                    <a:pt x="44" y="15"/>
                    <a:pt x="42" y="15"/>
                  </a:cubicBezTo>
                  <a:cubicBezTo>
                    <a:pt x="38" y="15"/>
                    <a:pt x="35" y="16"/>
                    <a:pt x="32" y="17"/>
                  </a:cubicBezTo>
                  <a:cubicBezTo>
                    <a:pt x="30" y="18"/>
                    <a:pt x="27" y="20"/>
                    <a:pt x="26" y="22"/>
                  </a:cubicBezTo>
                  <a:cubicBezTo>
                    <a:pt x="24" y="25"/>
                    <a:pt x="23" y="28"/>
                    <a:pt x="22" y="31"/>
                  </a:cubicBezTo>
                  <a:cubicBezTo>
                    <a:pt x="21" y="35"/>
                    <a:pt x="20" y="38"/>
                    <a:pt x="20" y="43"/>
                  </a:cubicBezTo>
                  <a:cubicBezTo>
                    <a:pt x="20" y="47"/>
                    <a:pt x="21" y="51"/>
                    <a:pt x="22" y="55"/>
                  </a:cubicBezTo>
                  <a:cubicBezTo>
                    <a:pt x="23" y="58"/>
                    <a:pt x="24" y="61"/>
                    <a:pt x="26" y="64"/>
                  </a:cubicBezTo>
                  <a:cubicBezTo>
                    <a:pt x="28" y="66"/>
                    <a:pt x="30" y="68"/>
                    <a:pt x="33" y="69"/>
                  </a:cubicBezTo>
                  <a:cubicBezTo>
                    <a:pt x="35" y="70"/>
                    <a:pt x="38" y="71"/>
                    <a:pt x="41" y="71"/>
                  </a:cubicBezTo>
                  <a:cubicBezTo>
                    <a:pt x="44" y="71"/>
                    <a:pt x="47" y="70"/>
                    <a:pt x="49" y="70"/>
                  </a:cubicBezTo>
                  <a:cubicBezTo>
                    <a:pt x="51" y="69"/>
                    <a:pt x="53" y="68"/>
                    <a:pt x="54" y="67"/>
                  </a:cubicBezTo>
                  <a:cubicBezTo>
                    <a:pt x="55" y="66"/>
                    <a:pt x="57" y="65"/>
                    <a:pt x="58" y="64"/>
                  </a:cubicBezTo>
                  <a:cubicBezTo>
                    <a:pt x="59" y="64"/>
                    <a:pt x="60" y="63"/>
                    <a:pt x="61" y="63"/>
                  </a:cubicBezTo>
                  <a:cubicBezTo>
                    <a:pt x="63" y="63"/>
                    <a:pt x="64" y="64"/>
                    <a:pt x="65" y="65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8" y="75"/>
                    <a:pt x="66" y="77"/>
                    <a:pt x="63" y="79"/>
                  </a:cubicBezTo>
                  <a:cubicBezTo>
                    <a:pt x="61" y="81"/>
                    <a:pt x="58" y="82"/>
                    <a:pt x="55" y="83"/>
                  </a:cubicBezTo>
                  <a:cubicBezTo>
                    <a:pt x="52" y="84"/>
                    <a:pt x="49" y="85"/>
                    <a:pt x="46" y="86"/>
                  </a:cubicBezTo>
                  <a:cubicBezTo>
                    <a:pt x="43" y="86"/>
                    <a:pt x="40" y="86"/>
                    <a:pt x="37" y="86"/>
                  </a:cubicBezTo>
                  <a:cubicBezTo>
                    <a:pt x="32" y="86"/>
                    <a:pt x="27" y="85"/>
                    <a:pt x="23" y="83"/>
                  </a:cubicBezTo>
                  <a:cubicBezTo>
                    <a:pt x="18" y="81"/>
                    <a:pt x="14" y="79"/>
                    <a:pt x="11" y="75"/>
                  </a:cubicBezTo>
                  <a:cubicBezTo>
                    <a:pt x="7" y="71"/>
                    <a:pt x="5" y="67"/>
                    <a:pt x="3" y="61"/>
                  </a:cubicBezTo>
                  <a:cubicBezTo>
                    <a:pt x="1" y="56"/>
                    <a:pt x="0" y="50"/>
                    <a:pt x="0" y="43"/>
                  </a:cubicBezTo>
                  <a:cubicBezTo>
                    <a:pt x="0" y="37"/>
                    <a:pt x="1" y="31"/>
                    <a:pt x="2" y="26"/>
                  </a:cubicBezTo>
                  <a:cubicBezTo>
                    <a:pt x="4" y="20"/>
                    <a:pt x="7" y="16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ubicBezTo>
                    <a:pt x="47" y="0"/>
                    <a:pt x="52" y="1"/>
                    <a:pt x="57" y="3"/>
                  </a:cubicBezTo>
                  <a:cubicBezTo>
                    <a:pt x="62" y="5"/>
                    <a:pt x="66" y="7"/>
                    <a:pt x="70" y="11"/>
                  </a:cubicBezTo>
                  <a:lnTo>
                    <a:pt x="64" y="19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24">
              <a:extLst>
                <a:ext uri="{FF2B5EF4-FFF2-40B4-BE49-F238E27FC236}">
                  <a16:creationId xmlns:a16="http://schemas.microsoft.com/office/drawing/2014/main" id="{17A540BB-33BF-4281-ABF9-BB51D6E2C29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323967" y="6454068"/>
              <a:ext cx="101073" cy="66821"/>
            </a:xfrm>
            <a:custGeom>
              <a:avLst/>
              <a:gdLst>
                <a:gd name="T0" fmla="*/ 99 w 132"/>
                <a:gd name="T1" fmla="*/ 0 h 86"/>
                <a:gd name="T2" fmla="*/ 112 w 132"/>
                <a:gd name="T3" fmla="*/ 2 h 86"/>
                <a:gd name="T4" fmla="*/ 123 w 132"/>
                <a:gd name="T5" fmla="*/ 10 h 86"/>
                <a:gd name="T6" fmla="*/ 130 w 132"/>
                <a:gd name="T7" fmla="*/ 23 h 86"/>
                <a:gd name="T8" fmla="*/ 132 w 132"/>
                <a:gd name="T9" fmla="*/ 39 h 86"/>
                <a:gd name="T10" fmla="*/ 132 w 132"/>
                <a:gd name="T11" fmla="*/ 43 h 86"/>
                <a:gd name="T12" fmla="*/ 131 w 132"/>
                <a:gd name="T13" fmla="*/ 45 h 86"/>
                <a:gd name="T14" fmla="*/ 130 w 132"/>
                <a:gd name="T15" fmla="*/ 47 h 86"/>
                <a:gd name="T16" fmla="*/ 128 w 132"/>
                <a:gd name="T17" fmla="*/ 47 h 86"/>
                <a:gd name="T18" fmla="*/ 79 w 132"/>
                <a:gd name="T19" fmla="*/ 47 h 86"/>
                <a:gd name="T20" fmla="*/ 86 w 132"/>
                <a:gd name="T21" fmla="*/ 65 h 86"/>
                <a:gd name="T22" fmla="*/ 100 w 132"/>
                <a:gd name="T23" fmla="*/ 71 h 86"/>
                <a:gd name="T24" fmla="*/ 108 w 132"/>
                <a:gd name="T25" fmla="*/ 69 h 86"/>
                <a:gd name="T26" fmla="*/ 114 w 132"/>
                <a:gd name="T27" fmla="*/ 67 h 86"/>
                <a:gd name="T28" fmla="*/ 118 w 132"/>
                <a:gd name="T29" fmla="*/ 64 h 86"/>
                <a:gd name="T30" fmla="*/ 122 w 132"/>
                <a:gd name="T31" fmla="*/ 63 h 86"/>
                <a:gd name="T32" fmla="*/ 126 w 132"/>
                <a:gd name="T33" fmla="*/ 65 h 86"/>
                <a:gd name="T34" fmla="*/ 132 w 132"/>
                <a:gd name="T35" fmla="*/ 72 h 86"/>
                <a:gd name="T36" fmla="*/ 124 w 132"/>
                <a:gd name="T37" fmla="*/ 79 h 86"/>
                <a:gd name="T38" fmla="*/ 116 w 132"/>
                <a:gd name="T39" fmla="*/ 83 h 86"/>
                <a:gd name="T40" fmla="*/ 107 w 132"/>
                <a:gd name="T41" fmla="*/ 86 h 86"/>
                <a:gd name="T42" fmla="*/ 98 w 132"/>
                <a:gd name="T43" fmla="*/ 86 h 86"/>
                <a:gd name="T44" fmla="*/ 82 w 132"/>
                <a:gd name="T45" fmla="*/ 82 h 86"/>
                <a:gd name="T46" fmla="*/ 69 w 132"/>
                <a:gd name="T47" fmla="*/ 70 h 86"/>
                <a:gd name="T48" fmla="*/ 56 w 132"/>
                <a:gd name="T49" fmla="*/ 82 h 86"/>
                <a:gd name="T50" fmla="*/ 38 w 132"/>
                <a:gd name="T51" fmla="*/ 86 h 86"/>
                <a:gd name="T52" fmla="*/ 22 w 132"/>
                <a:gd name="T53" fmla="*/ 83 h 86"/>
                <a:gd name="T54" fmla="*/ 10 w 132"/>
                <a:gd name="T55" fmla="*/ 74 h 86"/>
                <a:gd name="T56" fmla="*/ 2 w 132"/>
                <a:gd name="T57" fmla="*/ 61 h 86"/>
                <a:gd name="T58" fmla="*/ 0 w 132"/>
                <a:gd name="T59" fmla="*/ 43 h 86"/>
                <a:gd name="T60" fmla="*/ 2 w 132"/>
                <a:gd name="T61" fmla="*/ 25 h 86"/>
                <a:gd name="T62" fmla="*/ 10 w 132"/>
                <a:gd name="T63" fmla="*/ 11 h 86"/>
                <a:gd name="T64" fmla="*/ 23 w 132"/>
                <a:gd name="T65" fmla="*/ 3 h 86"/>
                <a:gd name="T66" fmla="*/ 38 w 132"/>
                <a:gd name="T67" fmla="*/ 0 h 86"/>
                <a:gd name="T68" fmla="*/ 56 w 132"/>
                <a:gd name="T69" fmla="*/ 4 h 86"/>
                <a:gd name="T70" fmla="*/ 69 w 132"/>
                <a:gd name="T71" fmla="*/ 16 h 86"/>
                <a:gd name="T72" fmla="*/ 81 w 132"/>
                <a:gd name="T73" fmla="*/ 4 h 86"/>
                <a:gd name="T74" fmla="*/ 99 w 132"/>
                <a:gd name="T75" fmla="*/ 0 h 86"/>
                <a:gd name="T76" fmla="*/ 40 w 132"/>
                <a:gd name="T77" fmla="*/ 71 h 86"/>
                <a:gd name="T78" fmla="*/ 54 w 132"/>
                <a:gd name="T79" fmla="*/ 64 h 86"/>
                <a:gd name="T80" fmla="*/ 59 w 132"/>
                <a:gd name="T81" fmla="*/ 43 h 86"/>
                <a:gd name="T82" fmla="*/ 54 w 132"/>
                <a:gd name="T83" fmla="*/ 22 h 86"/>
                <a:gd name="T84" fmla="*/ 40 w 132"/>
                <a:gd name="T85" fmla="*/ 15 h 86"/>
                <a:gd name="T86" fmla="*/ 25 w 132"/>
                <a:gd name="T87" fmla="*/ 22 h 86"/>
                <a:gd name="T88" fmla="*/ 20 w 132"/>
                <a:gd name="T89" fmla="*/ 43 h 86"/>
                <a:gd name="T90" fmla="*/ 25 w 132"/>
                <a:gd name="T91" fmla="*/ 64 h 86"/>
                <a:gd name="T92" fmla="*/ 40 w 132"/>
                <a:gd name="T93" fmla="*/ 71 h 86"/>
                <a:gd name="T94" fmla="*/ 98 w 132"/>
                <a:gd name="T95" fmla="*/ 14 h 86"/>
                <a:gd name="T96" fmla="*/ 85 w 132"/>
                <a:gd name="T97" fmla="*/ 19 h 86"/>
                <a:gd name="T98" fmla="*/ 79 w 132"/>
                <a:gd name="T99" fmla="*/ 35 h 86"/>
                <a:gd name="T100" fmla="*/ 114 w 132"/>
                <a:gd name="T101" fmla="*/ 35 h 86"/>
                <a:gd name="T102" fmla="*/ 113 w 132"/>
                <a:gd name="T103" fmla="*/ 27 h 86"/>
                <a:gd name="T104" fmla="*/ 110 w 132"/>
                <a:gd name="T105" fmla="*/ 20 h 86"/>
                <a:gd name="T106" fmla="*/ 105 w 132"/>
                <a:gd name="T107" fmla="*/ 16 h 86"/>
                <a:gd name="T108" fmla="*/ 98 w 132"/>
                <a:gd name="T109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2" h="86">
                  <a:moveTo>
                    <a:pt x="99" y="0"/>
                  </a:moveTo>
                  <a:cubicBezTo>
                    <a:pt x="104" y="0"/>
                    <a:pt x="108" y="0"/>
                    <a:pt x="112" y="2"/>
                  </a:cubicBezTo>
                  <a:cubicBezTo>
                    <a:pt x="116" y="4"/>
                    <a:pt x="120" y="7"/>
                    <a:pt x="123" y="10"/>
                  </a:cubicBezTo>
                  <a:cubicBezTo>
                    <a:pt x="126" y="14"/>
                    <a:pt x="128" y="18"/>
                    <a:pt x="130" y="23"/>
                  </a:cubicBezTo>
                  <a:cubicBezTo>
                    <a:pt x="131" y="28"/>
                    <a:pt x="132" y="33"/>
                    <a:pt x="132" y="39"/>
                  </a:cubicBezTo>
                  <a:cubicBezTo>
                    <a:pt x="132" y="41"/>
                    <a:pt x="132" y="42"/>
                    <a:pt x="132" y="43"/>
                  </a:cubicBezTo>
                  <a:cubicBezTo>
                    <a:pt x="132" y="44"/>
                    <a:pt x="132" y="45"/>
                    <a:pt x="131" y="45"/>
                  </a:cubicBezTo>
                  <a:cubicBezTo>
                    <a:pt x="131" y="46"/>
                    <a:pt x="131" y="46"/>
                    <a:pt x="130" y="47"/>
                  </a:cubicBezTo>
                  <a:cubicBezTo>
                    <a:pt x="129" y="47"/>
                    <a:pt x="129" y="47"/>
                    <a:pt x="128" y="47"/>
                  </a:cubicBezTo>
                  <a:cubicBezTo>
                    <a:pt x="79" y="47"/>
                    <a:pt x="79" y="47"/>
                    <a:pt x="79" y="47"/>
                  </a:cubicBezTo>
                  <a:cubicBezTo>
                    <a:pt x="80" y="55"/>
                    <a:pt x="82" y="61"/>
                    <a:pt x="86" y="65"/>
                  </a:cubicBezTo>
                  <a:cubicBezTo>
                    <a:pt x="89" y="69"/>
                    <a:pt x="94" y="71"/>
                    <a:pt x="100" y="71"/>
                  </a:cubicBezTo>
                  <a:cubicBezTo>
                    <a:pt x="103" y="71"/>
                    <a:pt x="106" y="70"/>
                    <a:pt x="108" y="69"/>
                  </a:cubicBezTo>
                  <a:cubicBezTo>
                    <a:pt x="110" y="69"/>
                    <a:pt x="112" y="68"/>
                    <a:pt x="114" y="67"/>
                  </a:cubicBezTo>
                  <a:cubicBezTo>
                    <a:pt x="116" y="66"/>
                    <a:pt x="117" y="65"/>
                    <a:pt x="118" y="64"/>
                  </a:cubicBezTo>
                  <a:cubicBezTo>
                    <a:pt x="120" y="64"/>
                    <a:pt x="121" y="63"/>
                    <a:pt x="122" y="63"/>
                  </a:cubicBezTo>
                  <a:cubicBezTo>
                    <a:pt x="124" y="63"/>
                    <a:pt x="125" y="64"/>
                    <a:pt x="126" y="65"/>
                  </a:cubicBezTo>
                  <a:cubicBezTo>
                    <a:pt x="132" y="72"/>
                    <a:pt x="132" y="72"/>
                    <a:pt x="132" y="72"/>
                  </a:cubicBezTo>
                  <a:cubicBezTo>
                    <a:pt x="130" y="75"/>
                    <a:pt x="127" y="77"/>
                    <a:pt x="124" y="79"/>
                  </a:cubicBezTo>
                  <a:cubicBezTo>
                    <a:pt x="122" y="81"/>
                    <a:pt x="119" y="82"/>
                    <a:pt x="116" y="83"/>
                  </a:cubicBezTo>
                  <a:cubicBezTo>
                    <a:pt x="113" y="84"/>
                    <a:pt x="110" y="85"/>
                    <a:pt x="107" y="86"/>
                  </a:cubicBezTo>
                  <a:cubicBezTo>
                    <a:pt x="104" y="86"/>
                    <a:pt x="101" y="86"/>
                    <a:pt x="98" y="86"/>
                  </a:cubicBezTo>
                  <a:cubicBezTo>
                    <a:pt x="92" y="86"/>
                    <a:pt x="87" y="85"/>
                    <a:pt x="82" y="82"/>
                  </a:cubicBezTo>
                  <a:cubicBezTo>
                    <a:pt x="77" y="80"/>
                    <a:pt x="72" y="75"/>
                    <a:pt x="69" y="70"/>
                  </a:cubicBezTo>
                  <a:cubicBezTo>
                    <a:pt x="66" y="75"/>
                    <a:pt x="61" y="79"/>
                    <a:pt x="56" y="82"/>
                  </a:cubicBezTo>
                  <a:cubicBezTo>
                    <a:pt x="51" y="85"/>
                    <a:pt x="45" y="86"/>
                    <a:pt x="38" y="86"/>
                  </a:cubicBezTo>
                  <a:cubicBezTo>
                    <a:pt x="32" y="86"/>
                    <a:pt x="27" y="85"/>
                    <a:pt x="22" y="83"/>
                  </a:cubicBezTo>
                  <a:cubicBezTo>
                    <a:pt x="18" y="81"/>
                    <a:pt x="14" y="78"/>
                    <a:pt x="10" y="74"/>
                  </a:cubicBezTo>
                  <a:cubicBezTo>
                    <a:pt x="7" y="71"/>
                    <a:pt x="4" y="66"/>
                    <a:pt x="2" y="61"/>
                  </a:cubicBezTo>
                  <a:cubicBezTo>
                    <a:pt x="0" y="55"/>
                    <a:pt x="0" y="49"/>
                    <a:pt x="0" y="43"/>
                  </a:cubicBezTo>
                  <a:cubicBezTo>
                    <a:pt x="0" y="36"/>
                    <a:pt x="0" y="30"/>
                    <a:pt x="2" y="25"/>
                  </a:cubicBezTo>
                  <a:cubicBezTo>
                    <a:pt x="4" y="19"/>
                    <a:pt x="7" y="15"/>
                    <a:pt x="10" y="11"/>
                  </a:cubicBezTo>
                  <a:cubicBezTo>
                    <a:pt x="14" y="7"/>
                    <a:pt x="18" y="5"/>
                    <a:pt x="23" y="3"/>
                  </a:cubicBezTo>
                  <a:cubicBezTo>
                    <a:pt x="27" y="1"/>
                    <a:pt x="33" y="0"/>
                    <a:pt x="38" y="0"/>
                  </a:cubicBezTo>
                  <a:cubicBezTo>
                    <a:pt x="45" y="0"/>
                    <a:pt x="51" y="1"/>
                    <a:pt x="56" y="4"/>
                  </a:cubicBezTo>
                  <a:cubicBezTo>
                    <a:pt x="61" y="7"/>
                    <a:pt x="66" y="11"/>
                    <a:pt x="69" y="16"/>
                  </a:cubicBezTo>
                  <a:cubicBezTo>
                    <a:pt x="72" y="11"/>
                    <a:pt x="76" y="7"/>
                    <a:pt x="81" y="4"/>
                  </a:cubicBezTo>
                  <a:cubicBezTo>
                    <a:pt x="86" y="1"/>
                    <a:pt x="92" y="0"/>
                    <a:pt x="99" y="0"/>
                  </a:cubicBezTo>
                  <a:close/>
                  <a:moveTo>
                    <a:pt x="40" y="71"/>
                  </a:moveTo>
                  <a:cubicBezTo>
                    <a:pt x="46" y="71"/>
                    <a:pt x="51" y="68"/>
                    <a:pt x="54" y="64"/>
                  </a:cubicBezTo>
                  <a:cubicBezTo>
                    <a:pt x="57" y="59"/>
                    <a:pt x="59" y="52"/>
                    <a:pt x="59" y="43"/>
                  </a:cubicBezTo>
                  <a:cubicBezTo>
                    <a:pt x="59" y="34"/>
                    <a:pt x="57" y="27"/>
                    <a:pt x="54" y="22"/>
                  </a:cubicBezTo>
                  <a:cubicBezTo>
                    <a:pt x="51" y="17"/>
                    <a:pt x="46" y="15"/>
                    <a:pt x="40" y="15"/>
                  </a:cubicBezTo>
                  <a:cubicBezTo>
                    <a:pt x="33" y="15"/>
                    <a:pt x="28" y="17"/>
                    <a:pt x="25" y="22"/>
                  </a:cubicBezTo>
                  <a:cubicBezTo>
                    <a:pt x="22" y="27"/>
                    <a:pt x="20" y="34"/>
                    <a:pt x="20" y="43"/>
                  </a:cubicBezTo>
                  <a:cubicBezTo>
                    <a:pt x="20" y="52"/>
                    <a:pt x="22" y="59"/>
                    <a:pt x="25" y="64"/>
                  </a:cubicBezTo>
                  <a:cubicBezTo>
                    <a:pt x="28" y="68"/>
                    <a:pt x="33" y="71"/>
                    <a:pt x="40" y="71"/>
                  </a:cubicBezTo>
                  <a:close/>
                  <a:moveTo>
                    <a:pt x="98" y="14"/>
                  </a:moveTo>
                  <a:cubicBezTo>
                    <a:pt x="92" y="14"/>
                    <a:pt x="88" y="16"/>
                    <a:pt x="85" y="19"/>
                  </a:cubicBezTo>
                  <a:cubicBezTo>
                    <a:pt x="81" y="23"/>
                    <a:pt x="80" y="28"/>
                    <a:pt x="79" y="35"/>
                  </a:cubicBezTo>
                  <a:cubicBezTo>
                    <a:pt x="114" y="35"/>
                    <a:pt x="114" y="35"/>
                    <a:pt x="114" y="35"/>
                  </a:cubicBezTo>
                  <a:cubicBezTo>
                    <a:pt x="114" y="32"/>
                    <a:pt x="114" y="30"/>
                    <a:pt x="113" y="27"/>
                  </a:cubicBezTo>
                  <a:cubicBezTo>
                    <a:pt x="113" y="25"/>
                    <a:pt x="112" y="22"/>
                    <a:pt x="110" y="20"/>
                  </a:cubicBezTo>
                  <a:cubicBezTo>
                    <a:pt x="109" y="18"/>
                    <a:pt x="107" y="17"/>
                    <a:pt x="105" y="16"/>
                  </a:cubicBezTo>
                  <a:cubicBezTo>
                    <a:pt x="103" y="15"/>
                    <a:pt x="101" y="14"/>
                    <a:pt x="98" y="1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25">
              <a:extLst>
                <a:ext uri="{FF2B5EF4-FFF2-40B4-BE49-F238E27FC236}">
                  <a16:creationId xmlns:a16="http://schemas.microsoft.com/office/drawing/2014/main" id="{A0FB986B-B19F-436B-9466-674FF82BC10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444131" y="6455191"/>
              <a:ext cx="56152" cy="6569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4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4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6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3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9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20" y="84"/>
                    <a:pt x="16" y="83"/>
                  </a:cubicBezTo>
                  <a:cubicBezTo>
                    <a:pt x="13" y="81"/>
                    <a:pt x="10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1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26">
              <a:extLst>
                <a:ext uri="{FF2B5EF4-FFF2-40B4-BE49-F238E27FC236}">
                  <a16:creationId xmlns:a16="http://schemas.microsoft.com/office/drawing/2014/main" id="{4BC134EE-8597-4F93-B25A-46860C8E646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524428" y="6453507"/>
              <a:ext cx="40991" cy="66259"/>
            </a:xfrm>
            <a:custGeom>
              <a:avLst/>
              <a:gdLst>
                <a:gd name="T0" fmla="*/ 0 w 53"/>
                <a:gd name="T1" fmla="*/ 86 h 86"/>
                <a:gd name="T2" fmla="*/ 0 w 53"/>
                <a:gd name="T3" fmla="*/ 2 h 86"/>
                <a:gd name="T4" fmla="*/ 12 w 53"/>
                <a:gd name="T5" fmla="*/ 2 h 86"/>
                <a:gd name="T6" fmla="*/ 16 w 53"/>
                <a:gd name="T7" fmla="*/ 3 h 86"/>
                <a:gd name="T8" fmla="*/ 18 w 53"/>
                <a:gd name="T9" fmla="*/ 7 h 86"/>
                <a:gd name="T10" fmla="*/ 19 w 53"/>
                <a:gd name="T11" fmla="*/ 17 h 86"/>
                <a:gd name="T12" fmla="*/ 29 w 53"/>
                <a:gd name="T13" fmla="*/ 5 h 86"/>
                <a:gd name="T14" fmla="*/ 43 w 53"/>
                <a:gd name="T15" fmla="*/ 0 h 86"/>
                <a:gd name="T16" fmla="*/ 53 w 53"/>
                <a:gd name="T17" fmla="*/ 3 h 86"/>
                <a:gd name="T18" fmla="*/ 51 w 53"/>
                <a:gd name="T19" fmla="*/ 18 h 86"/>
                <a:gd name="T20" fmla="*/ 50 w 53"/>
                <a:gd name="T21" fmla="*/ 20 h 86"/>
                <a:gd name="T22" fmla="*/ 47 w 53"/>
                <a:gd name="T23" fmla="*/ 21 h 86"/>
                <a:gd name="T24" fmla="*/ 44 w 53"/>
                <a:gd name="T25" fmla="*/ 20 h 86"/>
                <a:gd name="T26" fmla="*/ 38 w 53"/>
                <a:gd name="T27" fmla="*/ 20 h 86"/>
                <a:gd name="T28" fmla="*/ 28 w 53"/>
                <a:gd name="T29" fmla="*/ 23 h 86"/>
                <a:gd name="T30" fmla="*/ 20 w 53"/>
                <a:gd name="T31" fmla="*/ 34 h 86"/>
                <a:gd name="T32" fmla="*/ 20 w 53"/>
                <a:gd name="T33" fmla="*/ 86 h 86"/>
                <a:gd name="T34" fmla="*/ 0 w 53"/>
                <a:gd name="T3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86">
                  <a:moveTo>
                    <a:pt x="0" y="86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4" y="2"/>
                    <a:pt x="15" y="2"/>
                    <a:pt x="16" y="3"/>
                  </a:cubicBezTo>
                  <a:cubicBezTo>
                    <a:pt x="17" y="4"/>
                    <a:pt x="17" y="5"/>
                    <a:pt x="18" y="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2" y="12"/>
                    <a:pt x="25" y="8"/>
                    <a:pt x="29" y="5"/>
                  </a:cubicBezTo>
                  <a:cubicBezTo>
                    <a:pt x="33" y="2"/>
                    <a:pt x="38" y="0"/>
                    <a:pt x="43" y="0"/>
                  </a:cubicBezTo>
                  <a:cubicBezTo>
                    <a:pt x="47" y="0"/>
                    <a:pt x="51" y="1"/>
                    <a:pt x="53" y="3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19"/>
                    <a:pt x="50" y="20"/>
                    <a:pt x="50" y="20"/>
                  </a:cubicBezTo>
                  <a:cubicBezTo>
                    <a:pt x="49" y="21"/>
                    <a:pt x="48" y="21"/>
                    <a:pt x="47" y="21"/>
                  </a:cubicBezTo>
                  <a:cubicBezTo>
                    <a:pt x="47" y="21"/>
                    <a:pt x="45" y="21"/>
                    <a:pt x="44" y="20"/>
                  </a:cubicBezTo>
                  <a:cubicBezTo>
                    <a:pt x="43" y="20"/>
                    <a:pt x="41" y="20"/>
                    <a:pt x="38" y="20"/>
                  </a:cubicBezTo>
                  <a:cubicBezTo>
                    <a:pt x="34" y="20"/>
                    <a:pt x="31" y="21"/>
                    <a:pt x="28" y="23"/>
                  </a:cubicBezTo>
                  <a:cubicBezTo>
                    <a:pt x="25" y="26"/>
                    <a:pt x="22" y="29"/>
                    <a:pt x="20" y="34"/>
                  </a:cubicBezTo>
                  <a:cubicBezTo>
                    <a:pt x="20" y="86"/>
                    <a:pt x="20" y="86"/>
                    <a:pt x="20" y="86"/>
                  </a:cubicBezTo>
                  <a:lnTo>
                    <a:pt x="0" y="86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27">
              <a:extLst>
                <a:ext uri="{FF2B5EF4-FFF2-40B4-BE49-F238E27FC236}">
                  <a16:creationId xmlns:a16="http://schemas.microsoft.com/office/drawing/2014/main" id="{10DBC4B8-9BB9-4FB5-A83E-8DCFAFD763E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610340" y="6425431"/>
              <a:ext cx="59521" cy="95458"/>
            </a:xfrm>
            <a:custGeom>
              <a:avLst/>
              <a:gdLst>
                <a:gd name="T0" fmla="*/ 65 w 78"/>
                <a:gd name="T1" fmla="*/ 122 h 123"/>
                <a:gd name="T2" fmla="*/ 60 w 78"/>
                <a:gd name="T3" fmla="*/ 118 h 123"/>
                <a:gd name="T4" fmla="*/ 58 w 78"/>
                <a:gd name="T5" fmla="*/ 110 h 123"/>
                <a:gd name="T6" fmla="*/ 53 w 78"/>
                <a:gd name="T7" fmla="*/ 115 h 123"/>
                <a:gd name="T8" fmla="*/ 47 w 78"/>
                <a:gd name="T9" fmla="*/ 120 h 123"/>
                <a:gd name="T10" fmla="*/ 40 w 78"/>
                <a:gd name="T11" fmla="*/ 122 h 123"/>
                <a:gd name="T12" fmla="*/ 31 w 78"/>
                <a:gd name="T13" fmla="*/ 123 h 123"/>
                <a:gd name="T14" fmla="*/ 19 w 78"/>
                <a:gd name="T15" fmla="*/ 120 h 123"/>
                <a:gd name="T16" fmla="*/ 9 w 78"/>
                <a:gd name="T17" fmla="*/ 112 h 123"/>
                <a:gd name="T18" fmla="*/ 2 w 78"/>
                <a:gd name="T19" fmla="*/ 99 h 123"/>
                <a:gd name="T20" fmla="*/ 0 w 78"/>
                <a:gd name="T21" fmla="*/ 80 h 123"/>
                <a:gd name="T22" fmla="*/ 3 w 78"/>
                <a:gd name="T23" fmla="*/ 63 h 123"/>
                <a:gd name="T24" fmla="*/ 10 w 78"/>
                <a:gd name="T25" fmla="*/ 49 h 123"/>
                <a:gd name="T26" fmla="*/ 21 w 78"/>
                <a:gd name="T27" fmla="*/ 40 h 123"/>
                <a:gd name="T28" fmla="*/ 36 w 78"/>
                <a:gd name="T29" fmla="*/ 36 h 123"/>
                <a:gd name="T30" fmla="*/ 48 w 78"/>
                <a:gd name="T31" fmla="*/ 39 h 123"/>
                <a:gd name="T32" fmla="*/ 57 w 78"/>
                <a:gd name="T33" fmla="*/ 45 h 123"/>
                <a:gd name="T34" fmla="*/ 57 w 78"/>
                <a:gd name="T35" fmla="*/ 0 h 123"/>
                <a:gd name="T36" fmla="*/ 78 w 78"/>
                <a:gd name="T37" fmla="*/ 0 h 123"/>
                <a:gd name="T38" fmla="*/ 78 w 78"/>
                <a:gd name="T39" fmla="*/ 122 h 123"/>
                <a:gd name="T40" fmla="*/ 65 w 78"/>
                <a:gd name="T41" fmla="*/ 122 h 123"/>
                <a:gd name="T42" fmla="*/ 38 w 78"/>
                <a:gd name="T43" fmla="*/ 107 h 123"/>
                <a:gd name="T44" fmla="*/ 49 w 78"/>
                <a:gd name="T45" fmla="*/ 104 h 123"/>
                <a:gd name="T46" fmla="*/ 57 w 78"/>
                <a:gd name="T47" fmla="*/ 97 h 123"/>
                <a:gd name="T48" fmla="*/ 57 w 78"/>
                <a:gd name="T49" fmla="*/ 59 h 123"/>
                <a:gd name="T50" fmla="*/ 50 w 78"/>
                <a:gd name="T51" fmla="*/ 53 h 123"/>
                <a:gd name="T52" fmla="*/ 41 w 78"/>
                <a:gd name="T53" fmla="*/ 52 h 123"/>
                <a:gd name="T54" fmla="*/ 33 w 78"/>
                <a:gd name="T55" fmla="*/ 53 h 123"/>
                <a:gd name="T56" fmla="*/ 26 w 78"/>
                <a:gd name="T57" fmla="*/ 59 h 123"/>
                <a:gd name="T58" fmla="*/ 23 w 78"/>
                <a:gd name="T59" fmla="*/ 67 h 123"/>
                <a:gd name="T60" fmla="*/ 21 w 78"/>
                <a:gd name="T61" fmla="*/ 80 h 123"/>
                <a:gd name="T62" fmla="*/ 22 w 78"/>
                <a:gd name="T63" fmla="*/ 93 h 123"/>
                <a:gd name="T64" fmla="*/ 26 w 78"/>
                <a:gd name="T65" fmla="*/ 101 h 123"/>
                <a:gd name="T66" fmla="*/ 31 w 78"/>
                <a:gd name="T67" fmla="*/ 106 h 123"/>
                <a:gd name="T68" fmla="*/ 38 w 78"/>
                <a:gd name="T69" fmla="*/ 107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8" h="123">
                  <a:moveTo>
                    <a:pt x="65" y="122"/>
                  </a:moveTo>
                  <a:cubicBezTo>
                    <a:pt x="63" y="122"/>
                    <a:pt x="61" y="121"/>
                    <a:pt x="60" y="118"/>
                  </a:cubicBezTo>
                  <a:cubicBezTo>
                    <a:pt x="58" y="110"/>
                    <a:pt x="58" y="110"/>
                    <a:pt x="58" y="110"/>
                  </a:cubicBezTo>
                  <a:cubicBezTo>
                    <a:pt x="57" y="112"/>
                    <a:pt x="55" y="114"/>
                    <a:pt x="53" y="115"/>
                  </a:cubicBezTo>
                  <a:cubicBezTo>
                    <a:pt x="51" y="117"/>
                    <a:pt x="49" y="118"/>
                    <a:pt x="47" y="120"/>
                  </a:cubicBezTo>
                  <a:cubicBezTo>
                    <a:pt x="45" y="121"/>
                    <a:pt x="42" y="122"/>
                    <a:pt x="40" y="122"/>
                  </a:cubicBezTo>
                  <a:cubicBezTo>
                    <a:pt x="37" y="123"/>
                    <a:pt x="34" y="123"/>
                    <a:pt x="31" y="123"/>
                  </a:cubicBezTo>
                  <a:cubicBezTo>
                    <a:pt x="27" y="123"/>
                    <a:pt x="23" y="122"/>
                    <a:pt x="19" y="120"/>
                  </a:cubicBezTo>
                  <a:cubicBezTo>
                    <a:pt x="15" y="118"/>
                    <a:pt x="12" y="116"/>
                    <a:pt x="9" y="112"/>
                  </a:cubicBezTo>
                  <a:cubicBezTo>
                    <a:pt x="6" y="108"/>
                    <a:pt x="4" y="104"/>
                    <a:pt x="2" y="99"/>
                  </a:cubicBezTo>
                  <a:cubicBezTo>
                    <a:pt x="1" y="93"/>
                    <a:pt x="0" y="87"/>
                    <a:pt x="0" y="80"/>
                  </a:cubicBezTo>
                  <a:cubicBezTo>
                    <a:pt x="0" y="74"/>
                    <a:pt x="1" y="68"/>
                    <a:pt x="3" y="63"/>
                  </a:cubicBezTo>
                  <a:cubicBezTo>
                    <a:pt x="4" y="57"/>
                    <a:pt x="7" y="53"/>
                    <a:pt x="10" y="49"/>
                  </a:cubicBezTo>
                  <a:cubicBezTo>
                    <a:pt x="13" y="45"/>
                    <a:pt x="17" y="42"/>
                    <a:pt x="21" y="40"/>
                  </a:cubicBezTo>
                  <a:cubicBezTo>
                    <a:pt x="26" y="37"/>
                    <a:pt x="31" y="36"/>
                    <a:pt x="36" y="36"/>
                  </a:cubicBezTo>
                  <a:cubicBezTo>
                    <a:pt x="41" y="36"/>
                    <a:pt x="45" y="37"/>
                    <a:pt x="48" y="39"/>
                  </a:cubicBezTo>
                  <a:cubicBezTo>
                    <a:pt x="52" y="40"/>
                    <a:pt x="55" y="42"/>
                    <a:pt x="57" y="45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8" y="122"/>
                    <a:pt x="78" y="122"/>
                    <a:pt x="78" y="122"/>
                  </a:cubicBezTo>
                  <a:lnTo>
                    <a:pt x="65" y="122"/>
                  </a:lnTo>
                  <a:close/>
                  <a:moveTo>
                    <a:pt x="38" y="107"/>
                  </a:moveTo>
                  <a:cubicBezTo>
                    <a:pt x="42" y="107"/>
                    <a:pt x="46" y="106"/>
                    <a:pt x="49" y="104"/>
                  </a:cubicBezTo>
                  <a:cubicBezTo>
                    <a:pt x="52" y="103"/>
                    <a:pt x="55" y="100"/>
                    <a:pt x="57" y="97"/>
                  </a:cubicBezTo>
                  <a:cubicBezTo>
                    <a:pt x="57" y="59"/>
                    <a:pt x="57" y="59"/>
                    <a:pt x="57" y="59"/>
                  </a:cubicBezTo>
                  <a:cubicBezTo>
                    <a:pt x="55" y="57"/>
                    <a:pt x="53" y="55"/>
                    <a:pt x="50" y="53"/>
                  </a:cubicBezTo>
                  <a:cubicBezTo>
                    <a:pt x="47" y="52"/>
                    <a:pt x="44" y="52"/>
                    <a:pt x="41" y="52"/>
                  </a:cubicBezTo>
                  <a:cubicBezTo>
                    <a:pt x="38" y="52"/>
                    <a:pt x="35" y="52"/>
                    <a:pt x="33" y="53"/>
                  </a:cubicBezTo>
                  <a:cubicBezTo>
                    <a:pt x="30" y="55"/>
                    <a:pt x="28" y="56"/>
                    <a:pt x="26" y="59"/>
                  </a:cubicBezTo>
                  <a:cubicBezTo>
                    <a:pt x="25" y="61"/>
                    <a:pt x="23" y="64"/>
                    <a:pt x="23" y="67"/>
                  </a:cubicBezTo>
                  <a:cubicBezTo>
                    <a:pt x="22" y="71"/>
                    <a:pt x="21" y="75"/>
                    <a:pt x="21" y="80"/>
                  </a:cubicBezTo>
                  <a:cubicBezTo>
                    <a:pt x="21" y="85"/>
                    <a:pt x="22" y="89"/>
                    <a:pt x="22" y="93"/>
                  </a:cubicBezTo>
                  <a:cubicBezTo>
                    <a:pt x="23" y="96"/>
                    <a:pt x="24" y="99"/>
                    <a:pt x="26" y="101"/>
                  </a:cubicBezTo>
                  <a:cubicBezTo>
                    <a:pt x="27" y="103"/>
                    <a:pt x="29" y="105"/>
                    <a:pt x="31" y="106"/>
                  </a:cubicBezTo>
                  <a:cubicBezTo>
                    <a:pt x="33" y="107"/>
                    <a:pt x="36" y="107"/>
                    <a:pt x="38" y="10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" name="Freeform 28">
              <a:extLst>
                <a:ext uri="{FF2B5EF4-FFF2-40B4-BE49-F238E27FC236}">
                  <a16:creationId xmlns:a16="http://schemas.microsoft.com/office/drawing/2014/main" id="{BA560182-2C8E-4F8A-9232-4C3E898F4ED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690076" y="6454068"/>
              <a:ext cx="58959" cy="66821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59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59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" name="Freeform 29">
              <a:extLst>
                <a:ext uri="{FF2B5EF4-FFF2-40B4-BE49-F238E27FC236}">
                  <a16:creationId xmlns:a16="http://schemas.microsoft.com/office/drawing/2014/main" id="{223DBE36-42AF-4B89-BE0D-36581AA3D3C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762511" y="6454068"/>
              <a:ext cx="48290" cy="66821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2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2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4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" name="Freeform 30">
              <a:extLst>
                <a:ext uri="{FF2B5EF4-FFF2-40B4-BE49-F238E27FC236}">
                  <a16:creationId xmlns:a16="http://schemas.microsoft.com/office/drawing/2014/main" id="{04A6909B-27AF-4226-927B-847A8A2FD0A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856846" y="6454068"/>
              <a:ext cx="48290" cy="66821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1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1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3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6" name="Freeform 31">
              <a:extLst>
                <a:ext uri="{FF2B5EF4-FFF2-40B4-BE49-F238E27FC236}">
                  <a16:creationId xmlns:a16="http://schemas.microsoft.com/office/drawing/2014/main" id="{7CC6C36D-9AA9-470B-A17C-D22472DA6FB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921420" y="6454068"/>
              <a:ext cx="58959" cy="66821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59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59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7" name="Freeform 32">
              <a:extLst>
                <a:ext uri="{FF2B5EF4-FFF2-40B4-BE49-F238E27FC236}">
                  <a16:creationId xmlns:a16="http://schemas.microsoft.com/office/drawing/2014/main" id="{FE279C00-CFCB-498E-8855-198F24E077F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000033" y="6453507"/>
              <a:ext cx="40429" cy="66259"/>
            </a:xfrm>
            <a:custGeom>
              <a:avLst/>
              <a:gdLst>
                <a:gd name="T0" fmla="*/ 0 w 53"/>
                <a:gd name="T1" fmla="*/ 86 h 86"/>
                <a:gd name="T2" fmla="*/ 0 w 53"/>
                <a:gd name="T3" fmla="*/ 2 h 86"/>
                <a:gd name="T4" fmla="*/ 12 w 53"/>
                <a:gd name="T5" fmla="*/ 2 h 86"/>
                <a:gd name="T6" fmla="*/ 16 w 53"/>
                <a:gd name="T7" fmla="*/ 3 h 86"/>
                <a:gd name="T8" fmla="*/ 18 w 53"/>
                <a:gd name="T9" fmla="*/ 7 h 86"/>
                <a:gd name="T10" fmla="*/ 19 w 53"/>
                <a:gd name="T11" fmla="*/ 17 h 86"/>
                <a:gd name="T12" fmla="*/ 30 w 53"/>
                <a:gd name="T13" fmla="*/ 5 h 86"/>
                <a:gd name="T14" fmla="*/ 43 w 53"/>
                <a:gd name="T15" fmla="*/ 0 h 86"/>
                <a:gd name="T16" fmla="*/ 53 w 53"/>
                <a:gd name="T17" fmla="*/ 3 h 86"/>
                <a:gd name="T18" fmla="*/ 51 w 53"/>
                <a:gd name="T19" fmla="*/ 18 h 86"/>
                <a:gd name="T20" fmla="*/ 50 w 53"/>
                <a:gd name="T21" fmla="*/ 20 h 86"/>
                <a:gd name="T22" fmla="*/ 48 w 53"/>
                <a:gd name="T23" fmla="*/ 21 h 86"/>
                <a:gd name="T24" fmla="*/ 44 w 53"/>
                <a:gd name="T25" fmla="*/ 20 h 86"/>
                <a:gd name="T26" fmla="*/ 39 w 53"/>
                <a:gd name="T27" fmla="*/ 20 h 86"/>
                <a:gd name="T28" fmla="*/ 28 w 53"/>
                <a:gd name="T29" fmla="*/ 23 h 86"/>
                <a:gd name="T30" fmla="*/ 20 w 53"/>
                <a:gd name="T31" fmla="*/ 34 h 86"/>
                <a:gd name="T32" fmla="*/ 20 w 53"/>
                <a:gd name="T33" fmla="*/ 86 h 86"/>
                <a:gd name="T34" fmla="*/ 0 w 53"/>
                <a:gd name="T3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86">
                  <a:moveTo>
                    <a:pt x="0" y="86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4" y="2"/>
                    <a:pt x="15" y="2"/>
                    <a:pt x="16" y="3"/>
                  </a:cubicBezTo>
                  <a:cubicBezTo>
                    <a:pt x="17" y="4"/>
                    <a:pt x="17" y="5"/>
                    <a:pt x="18" y="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2" y="12"/>
                    <a:pt x="25" y="8"/>
                    <a:pt x="30" y="5"/>
                  </a:cubicBezTo>
                  <a:cubicBezTo>
                    <a:pt x="34" y="2"/>
                    <a:pt x="38" y="0"/>
                    <a:pt x="43" y="0"/>
                  </a:cubicBezTo>
                  <a:cubicBezTo>
                    <a:pt x="47" y="0"/>
                    <a:pt x="51" y="1"/>
                    <a:pt x="53" y="3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19"/>
                    <a:pt x="50" y="20"/>
                    <a:pt x="50" y="20"/>
                  </a:cubicBezTo>
                  <a:cubicBezTo>
                    <a:pt x="49" y="21"/>
                    <a:pt x="48" y="21"/>
                    <a:pt x="48" y="21"/>
                  </a:cubicBezTo>
                  <a:cubicBezTo>
                    <a:pt x="47" y="21"/>
                    <a:pt x="46" y="21"/>
                    <a:pt x="44" y="20"/>
                  </a:cubicBezTo>
                  <a:cubicBezTo>
                    <a:pt x="43" y="20"/>
                    <a:pt x="41" y="20"/>
                    <a:pt x="39" y="20"/>
                  </a:cubicBezTo>
                  <a:cubicBezTo>
                    <a:pt x="34" y="20"/>
                    <a:pt x="31" y="21"/>
                    <a:pt x="28" y="23"/>
                  </a:cubicBezTo>
                  <a:cubicBezTo>
                    <a:pt x="25" y="26"/>
                    <a:pt x="22" y="29"/>
                    <a:pt x="20" y="34"/>
                  </a:cubicBezTo>
                  <a:cubicBezTo>
                    <a:pt x="20" y="86"/>
                    <a:pt x="20" y="86"/>
                    <a:pt x="20" y="86"/>
                  </a:cubicBezTo>
                  <a:lnTo>
                    <a:pt x="0" y="86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" name="Freeform 33">
              <a:extLst>
                <a:ext uri="{FF2B5EF4-FFF2-40B4-BE49-F238E27FC236}">
                  <a16:creationId xmlns:a16="http://schemas.microsoft.com/office/drawing/2014/main" id="{4A1F1E71-30C9-4219-B9F5-6C120908D48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051131" y="6455191"/>
              <a:ext cx="65136" cy="64574"/>
            </a:xfrm>
            <a:custGeom>
              <a:avLst/>
              <a:gdLst>
                <a:gd name="T0" fmla="*/ 52 w 85"/>
                <a:gd name="T1" fmla="*/ 84 h 84"/>
                <a:gd name="T2" fmla="*/ 33 w 85"/>
                <a:gd name="T3" fmla="*/ 84 h 84"/>
                <a:gd name="T4" fmla="*/ 0 w 85"/>
                <a:gd name="T5" fmla="*/ 0 h 84"/>
                <a:gd name="T6" fmla="*/ 17 w 85"/>
                <a:gd name="T7" fmla="*/ 0 h 84"/>
                <a:gd name="T8" fmla="*/ 21 w 85"/>
                <a:gd name="T9" fmla="*/ 1 h 84"/>
                <a:gd name="T10" fmla="*/ 23 w 85"/>
                <a:gd name="T11" fmla="*/ 4 h 84"/>
                <a:gd name="T12" fmla="*/ 39 w 85"/>
                <a:gd name="T13" fmla="*/ 49 h 84"/>
                <a:gd name="T14" fmla="*/ 41 w 85"/>
                <a:gd name="T15" fmla="*/ 56 h 84"/>
                <a:gd name="T16" fmla="*/ 43 w 85"/>
                <a:gd name="T17" fmla="*/ 64 h 84"/>
                <a:gd name="T18" fmla="*/ 45 w 85"/>
                <a:gd name="T19" fmla="*/ 56 h 84"/>
                <a:gd name="T20" fmla="*/ 47 w 85"/>
                <a:gd name="T21" fmla="*/ 49 h 84"/>
                <a:gd name="T22" fmla="*/ 64 w 85"/>
                <a:gd name="T23" fmla="*/ 4 h 84"/>
                <a:gd name="T24" fmla="*/ 66 w 85"/>
                <a:gd name="T25" fmla="*/ 1 h 84"/>
                <a:gd name="T26" fmla="*/ 69 w 85"/>
                <a:gd name="T27" fmla="*/ 0 h 84"/>
                <a:gd name="T28" fmla="*/ 85 w 85"/>
                <a:gd name="T29" fmla="*/ 0 h 84"/>
                <a:gd name="T30" fmla="*/ 52 w 85"/>
                <a:gd name="T31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5" h="84">
                  <a:moveTo>
                    <a:pt x="52" y="84"/>
                  </a:moveTo>
                  <a:cubicBezTo>
                    <a:pt x="33" y="84"/>
                    <a:pt x="33" y="84"/>
                    <a:pt x="33" y="8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8" y="0"/>
                    <a:pt x="20" y="0"/>
                    <a:pt x="21" y="1"/>
                  </a:cubicBezTo>
                  <a:cubicBezTo>
                    <a:pt x="22" y="2"/>
                    <a:pt x="22" y="3"/>
                    <a:pt x="23" y="4"/>
                  </a:cubicBezTo>
                  <a:cubicBezTo>
                    <a:pt x="39" y="49"/>
                    <a:pt x="39" y="49"/>
                    <a:pt x="39" y="49"/>
                  </a:cubicBezTo>
                  <a:cubicBezTo>
                    <a:pt x="40" y="51"/>
                    <a:pt x="41" y="54"/>
                    <a:pt x="41" y="56"/>
                  </a:cubicBezTo>
                  <a:cubicBezTo>
                    <a:pt x="42" y="59"/>
                    <a:pt x="42" y="61"/>
                    <a:pt x="43" y="64"/>
                  </a:cubicBezTo>
                  <a:cubicBezTo>
                    <a:pt x="43" y="61"/>
                    <a:pt x="44" y="59"/>
                    <a:pt x="45" y="56"/>
                  </a:cubicBezTo>
                  <a:cubicBezTo>
                    <a:pt x="45" y="54"/>
                    <a:pt x="46" y="51"/>
                    <a:pt x="47" y="49"/>
                  </a:cubicBezTo>
                  <a:cubicBezTo>
                    <a:pt x="64" y="4"/>
                    <a:pt x="64" y="4"/>
                    <a:pt x="64" y="4"/>
                  </a:cubicBezTo>
                  <a:cubicBezTo>
                    <a:pt x="64" y="3"/>
                    <a:pt x="65" y="2"/>
                    <a:pt x="66" y="1"/>
                  </a:cubicBezTo>
                  <a:cubicBezTo>
                    <a:pt x="67" y="0"/>
                    <a:pt x="68" y="0"/>
                    <a:pt x="69" y="0"/>
                  </a:cubicBezTo>
                  <a:cubicBezTo>
                    <a:pt x="85" y="0"/>
                    <a:pt x="85" y="0"/>
                    <a:pt x="85" y="0"/>
                  </a:cubicBezTo>
                  <a:lnTo>
                    <a:pt x="52" y="8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9" name="Freeform 34">
              <a:extLst>
                <a:ext uri="{FF2B5EF4-FFF2-40B4-BE49-F238E27FC236}">
                  <a16:creationId xmlns:a16="http://schemas.microsoft.com/office/drawing/2014/main" id="{98BBFADA-C309-4956-AF88-8FD64D0841B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32551" y="6425431"/>
              <a:ext cx="19653" cy="94335"/>
            </a:xfrm>
            <a:custGeom>
              <a:avLst/>
              <a:gdLst>
                <a:gd name="T0" fmla="*/ 26 w 26"/>
                <a:gd name="T1" fmla="*/ 13 h 122"/>
                <a:gd name="T2" fmla="*/ 25 w 26"/>
                <a:gd name="T3" fmla="*/ 18 h 122"/>
                <a:gd name="T4" fmla="*/ 22 w 26"/>
                <a:gd name="T5" fmla="*/ 22 h 122"/>
                <a:gd name="T6" fmla="*/ 18 w 26"/>
                <a:gd name="T7" fmla="*/ 25 h 122"/>
                <a:gd name="T8" fmla="*/ 12 w 26"/>
                <a:gd name="T9" fmla="*/ 26 h 122"/>
                <a:gd name="T10" fmla="*/ 8 w 26"/>
                <a:gd name="T11" fmla="*/ 25 h 122"/>
                <a:gd name="T12" fmla="*/ 3 w 26"/>
                <a:gd name="T13" fmla="*/ 22 h 122"/>
                <a:gd name="T14" fmla="*/ 1 w 26"/>
                <a:gd name="T15" fmla="*/ 18 h 122"/>
                <a:gd name="T16" fmla="*/ 0 w 26"/>
                <a:gd name="T17" fmla="*/ 13 h 122"/>
                <a:gd name="T18" fmla="*/ 1 w 26"/>
                <a:gd name="T19" fmla="*/ 8 h 122"/>
                <a:gd name="T20" fmla="*/ 3 w 26"/>
                <a:gd name="T21" fmla="*/ 4 h 122"/>
                <a:gd name="T22" fmla="*/ 8 w 26"/>
                <a:gd name="T23" fmla="*/ 1 h 122"/>
                <a:gd name="T24" fmla="*/ 12 w 26"/>
                <a:gd name="T25" fmla="*/ 0 h 122"/>
                <a:gd name="T26" fmla="*/ 18 w 26"/>
                <a:gd name="T27" fmla="*/ 1 h 122"/>
                <a:gd name="T28" fmla="*/ 22 w 26"/>
                <a:gd name="T29" fmla="*/ 4 h 122"/>
                <a:gd name="T30" fmla="*/ 25 w 26"/>
                <a:gd name="T31" fmla="*/ 8 h 122"/>
                <a:gd name="T32" fmla="*/ 26 w 26"/>
                <a:gd name="T33" fmla="*/ 13 h 122"/>
                <a:gd name="T34" fmla="*/ 23 w 26"/>
                <a:gd name="T35" fmla="*/ 38 h 122"/>
                <a:gd name="T36" fmla="*/ 23 w 26"/>
                <a:gd name="T37" fmla="*/ 122 h 122"/>
                <a:gd name="T38" fmla="*/ 2 w 26"/>
                <a:gd name="T39" fmla="*/ 122 h 122"/>
                <a:gd name="T40" fmla="*/ 2 w 26"/>
                <a:gd name="T41" fmla="*/ 38 h 122"/>
                <a:gd name="T42" fmla="*/ 23 w 26"/>
                <a:gd name="T43" fmla="*/ 3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122">
                  <a:moveTo>
                    <a:pt x="26" y="13"/>
                  </a:moveTo>
                  <a:cubicBezTo>
                    <a:pt x="26" y="15"/>
                    <a:pt x="25" y="17"/>
                    <a:pt x="25" y="18"/>
                  </a:cubicBezTo>
                  <a:cubicBezTo>
                    <a:pt x="24" y="20"/>
                    <a:pt x="23" y="21"/>
                    <a:pt x="22" y="22"/>
                  </a:cubicBezTo>
                  <a:cubicBezTo>
                    <a:pt x="21" y="23"/>
                    <a:pt x="19" y="24"/>
                    <a:pt x="18" y="25"/>
                  </a:cubicBezTo>
                  <a:cubicBezTo>
                    <a:pt x="16" y="26"/>
                    <a:pt x="14" y="26"/>
                    <a:pt x="12" y="26"/>
                  </a:cubicBezTo>
                  <a:cubicBezTo>
                    <a:pt x="11" y="26"/>
                    <a:pt x="9" y="26"/>
                    <a:pt x="8" y="25"/>
                  </a:cubicBezTo>
                  <a:cubicBezTo>
                    <a:pt x="6" y="24"/>
                    <a:pt x="5" y="23"/>
                    <a:pt x="3" y="22"/>
                  </a:cubicBezTo>
                  <a:cubicBezTo>
                    <a:pt x="2" y="21"/>
                    <a:pt x="1" y="20"/>
                    <a:pt x="1" y="18"/>
                  </a:cubicBezTo>
                  <a:cubicBezTo>
                    <a:pt x="0" y="17"/>
                    <a:pt x="0" y="15"/>
                    <a:pt x="0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1" y="7"/>
                    <a:pt x="2" y="5"/>
                    <a:pt x="3" y="4"/>
                  </a:cubicBezTo>
                  <a:cubicBezTo>
                    <a:pt x="5" y="3"/>
                    <a:pt x="6" y="2"/>
                    <a:pt x="8" y="1"/>
                  </a:cubicBezTo>
                  <a:cubicBezTo>
                    <a:pt x="9" y="1"/>
                    <a:pt x="11" y="0"/>
                    <a:pt x="12" y="0"/>
                  </a:cubicBezTo>
                  <a:cubicBezTo>
                    <a:pt x="14" y="0"/>
                    <a:pt x="16" y="1"/>
                    <a:pt x="18" y="1"/>
                  </a:cubicBezTo>
                  <a:cubicBezTo>
                    <a:pt x="19" y="2"/>
                    <a:pt x="21" y="3"/>
                    <a:pt x="22" y="4"/>
                  </a:cubicBezTo>
                  <a:cubicBezTo>
                    <a:pt x="23" y="5"/>
                    <a:pt x="24" y="7"/>
                    <a:pt x="25" y="8"/>
                  </a:cubicBezTo>
                  <a:cubicBezTo>
                    <a:pt x="25" y="10"/>
                    <a:pt x="26" y="12"/>
                    <a:pt x="26" y="13"/>
                  </a:cubicBezTo>
                  <a:close/>
                  <a:moveTo>
                    <a:pt x="23" y="38"/>
                  </a:moveTo>
                  <a:cubicBezTo>
                    <a:pt x="23" y="122"/>
                    <a:pt x="23" y="122"/>
                    <a:pt x="23" y="122"/>
                  </a:cubicBezTo>
                  <a:cubicBezTo>
                    <a:pt x="2" y="122"/>
                    <a:pt x="2" y="122"/>
                    <a:pt x="2" y="122"/>
                  </a:cubicBezTo>
                  <a:cubicBezTo>
                    <a:pt x="2" y="38"/>
                    <a:pt x="2" y="38"/>
                    <a:pt x="2" y="38"/>
                  </a:cubicBezTo>
                  <a:lnTo>
                    <a:pt x="23" y="38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0" name="Freeform 35">
              <a:extLst>
                <a:ext uri="{FF2B5EF4-FFF2-40B4-BE49-F238E27FC236}">
                  <a16:creationId xmlns:a16="http://schemas.microsoft.com/office/drawing/2014/main" id="{F80CC3ED-B8D4-482F-B179-CF959B0AC51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170734" y="6454068"/>
              <a:ext cx="54467" cy="66821"/>
            </a:xfrm>
            <a:custGeom>
              <a:avLst/>
              <a:gdLst>
                <a:gd name="T0" fmla="*/ 64 w 71"/>
                <a:gd name="T1" fmla="*/ 19 h 86"/>
                <a:gd name="T2" fmla="*/ 63 w 71"/>
                <a:gd name="T3" fmla="*/ 20 h 86"/>
                <a:gd name="T4" fmla="*/ 60 w 71"/>
                <a:gd name="T5" fmla="*/ 21 h 86"/>
                <a:gd name="T6" fmla="*/ 57 w 71"/>
                <a:gd name="T7" fmla="*/ 20 h 86"/>
                <a:gd name="T8" fmla="*/ 54 w 71"/>
                <a:gd name="T9" fmla="*/ 18 h 86"/>
                <a:gd name="T10" fmla="*/ 49 w 71"/>
                <a:gd name="T11" fmla="*/ 16 h 86"/>
                <a:gd name="T12" fmla="*/ 42 w 71"/>
                <a:gd name="T13" fmla="*/ 15 h 86"/>
                <a:gd name="T14" fmla="*/ 32 w 71"/>
                <a:gd name="T15" fmla="*/ 17 h 86"/>
                <a:gd name="T16" fmla="*/ 26 w 71"/>
                <a:gd name="T17" fmla="*/ 22 h 86"/>
                <a:gd name="T18" fmla="*/ 22 w 71"/>
                <a:gd name="T19" fmla="*/ 31 h 86"/>
                <a:gd name="T20" fmla="*/ 20 w 71"/>
                <a:gd name="T21" fmla="*/ 43 h 86"/>
                <a:gd name="T22" fmla="*/ 22 w 71"/>
                <a:gd name="T23" fmla="*/ 55 h 86"/>
                <a:gd name="T24" fmla="*/ 26 w 71"/>
                <a:gd name="T25" fmla="*/ 64 h 86"/>
                <a:gd name="T26" fmla="*/ 33 w 71"/>
                <a:gd name="T27" fmla="*/ 69 h 86"/>
                <a:gd name="T28" fmla="*/ 41 w 71"/>
                <a:gd name="T29" fmla="*/ 71 h 86"/>
                <a:gd name="T30" fmla="*/ 49 w 71"/>
                <a:gd name="T31" fmla="*/ 70 h 86"/>
                <a:gd name="T32" fmla="*/ 54 w 71"/>
                <a:gd name="T33" fmla="*/ 67 h 86"/>
                <a:gd name="T34" fmla="*/ 58 w 71"/>
                <a:gd name="T35" fmla="*/ 64 h 86"/>
                <a:gd name="T36" fmla="*/ 61 w 71"/>
                <a:gd name="T37" fmla="*/ 63 h 86"/>
                <a:gd name="T38" fmla="*/ 65 w 71"/>
                <a:gd name="T39" fmla="*/ 65 h 86"/>
                <a:gd name="T40" fmla="*/ 71 w 71"/>
                <a:gd name="T41" fmla="*/ 72 h 86"/>
                <a:gd name="T42" fmla="*/ 63 w 71"/>
                <a:gd name="T43" fmla="*/ 79 h 86"/>
                <a:gd name="T44" fmla="*/ 55 w 71"/>
                <a:gd name="T45" fmla="*/ 83 h 86"/>
                <a:gd name="T46" fmla="*/ 46 w 71"/>
                <a:gd name="T47" fmla="*/ 86 h 86"/>
                <a:gd name="T48" fmla="*/ 37 w 71"/>
                <a:gd name="T49" fmla="*/ 86 h 86"/>
                <a:gd name="T50" fmla="*/ 23 w 71"/>
                <a:gd name="T51" fmla="*/ 83 h 86"/>
                <a:gd name="T52" fmla="*/ 11 w 71"/>
                <a:gd name="T53" fmla="*/ 75 h 86"/>
                <a:gd name="T54" fmla="*/ 3 w 71"/>
                <a:gd name="T55" fmla="*/ 61 h 86"/>
                <a:gd name="T56" fmla="*/ 0 w 71"/>
                <a:gd name="T57" fmla="*/ 43 h 86"/>
                <a:gd name="T58" fmla="*/ 2 w 71"/>
                <a:gd name="T59" fmla="*/ 26 h 86"/>
                <a:gd name="T60" fmla="*/ 10 w 71"/>
                <a:gd name="T61" fmla="*/ 12 h 86"/>
                <a:gd name="T62" fmla="*/ 23 w 71"/>
                <a:gd name="T63" fmla="*/ 3 h 86"/>
                <a:gd name="T64" fmla="*/ 40 w 71"/>
                <a:gd name="T65" fmla="*/ 0 h 86"/>
                <a:gd name="T66" fmla="*/ 57 w 71"/>
                <a:gd name="T67" fmla="*/ 3 h 86"/>
                <a:gd name="T68" fmla="*/ 70 w 71"/>
                <a:gd name="T69" fmla="*/ 11 h 86"/>
                <a:gd name="T70" fmla="*/ 64 w 71"/>
                <a:gd name="T71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86">
                  <a:moveTo>
                    <a:pt x="64" y="19"/>
                  </a:moveTo>
                  <a:cubicBezTo>
                    <a:pt x="64" y="19"/>
                    <a:pt x="63" y="20"/>
                    <a:pt x="63" y="20"/>
                  </a:cubicBezTo>
                  <a:cubicBezTo>
                    <a:pt x="62" y="21"/>
                    <a:pt x="61" y="21"/>
                    <a:pt x="60" y="21"/>
                  </a:cubicBezTo>
                  <a:cubicBezTo>
                    <a:pt x="59" y="21"/>
                    <a:pt x="58" y="21"/>
                    <a:pt x="57" y="20"/>
                  </a:cubicBezTo>
                  <a:cubicBezTo>
                    <a:pt x="56" y="20"/>
                    <a:pt x="55" y="19"/>
                    <a:pt x="54" y="18"/>
                  </a:cubicBezTo>
                  <a:cubicBezTo>
                    <a:pt x="52" y="17"/>
                    <a:pt x="51" y="16"/>
                    <a:pt x="49" y="16"/>
                  </a:cubicBezTo>
                  <a:cubicBezTo>
                    <a:pt x="47" y="15"/>
                    <a:pt x="44" y="15"/>
                    <a:pt x="42" y="15"/>
                  </a:cubicBezTo>
                  <a:cubicBezTo>
                    <a:pt x="38" y="15"/>
                    <a:pt x="35" y="16"/>
                    <a:pt x="32" y="17"/>
                  </a:cubicBezTo>
                  <a:cubicBezTo>
                    <a:pt x="30" y="18"/>
                    <a:pt x="27" y="20"/>
                    <a:pt x="26" y="22"/>
                  </a:cubicBezTo>
                  <a:cubicBezTo>
                    <a:pt x="24" y="25"/>
                    <a:pt x="23" y="28"/>
                    <a:pt x="22" y="31"/>
                  </a:cubicBezTo>
                  <a:cubicBezTo>
                    <a:pt x="21" y="35"/>
                    <a:pt x="20" y="38"/>
                    <a:pt x="20" y="43"/>
                  </a:cubicBezTo>
                  <a:cubicBezTo>
                    <a:pt x="20" y="47"/>
                    <a:pt x="21" y="51"/>
                    <a:pt x="22" y="55"/>
                  </a:cubicBezTo>
                  <a:cubicBezTo>
                    <a:pt x="23" y="58"/>
                    <a:pt x="24" y="61"/>
                    <a:pt x="26" y="64"/>
                  </a:cubicBezTo>
                  <a:cubicBezTo>
                    <a:pt x="28" y="66"/>
                    <a:pt x="30" y="68"/>
                    <a:pt x="33" y="69"/>
                  </a:cubicBezTo>
                  <a:cubicBezTo>
                    <a:pt x="35" y="70"/>
                    <a:pt x="38" y="71"/>
                    <a:pt x="41" y="71"/>
                  </a:cubicBezTo>
                  <a:cubicBezTo>
                    <a:pt x="44" y="71"/>
                    <a:pt x="47" y="70"/>
                    <a:pt x="49" y="70"/>
                  </a:cubicBezTo>
                  <a:cubicBezTo>
                    <a:pt x="51" y="69"/>
                    <a:pt x="53" y="68"/>
                    <a:pt x="54" y="67"/>
                  </a:cubicBezTo>
                  <a:cubicBezTo>
                    <a:pt x="55" y="66"/>
                    <a:pt x="57" y="65"/>
                    <a:pt x="58" y="64"/>
                  </a:cubicBezTo>
                  <a:cubicBezTo>
                    <a:pt x="59" y="64"/>
                    <a:pt x="60" y="63"/>
                    <a:pt x="61" y="63"/>
                  </a:cubicBezTo>
                  <a:cubicBezTo>
                    <a:pt x="63" y="63"/>
                    <a:pt x="64" y="64"/>
                    <a:pt x="65" y="65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8" y="75"/>
                    <a:pt x="66" y="77"/>
                    <a:pt x="63" y="79"/>
                  </a:cubicBezTo>
                  <a:cubicBezTo>
                    <a:pt x="61" y="81"/>
                    <a:pt x="58" y="82"/>
                    <a:pt x="55" y="83"/>
                  </a:cubicBezTo>
                  <a:cubicBezTo>
                    <a:pt x="52" y="84"/>
                    <a:pt x="49" y="85"/>
                    <a:pt x="46" y="86"/>
                  </a:cubicBezTo>
                  <a:cubicBezTo>
                    <a:pt x="43" y="86"/>
                    <a:pt x="40" y="86"/>
                    <a:pt x="37" y="86"/>
                  </a:cubicBezTo>
                  <a:cubicBezTo>
                    <a:pt x="32" y="86"/>
                    <a:pt x="27" y="85"/>
                    <a:pt x="23" y="83"/>
                  </a:cubicBezTo>
                  <a:cubicBezTo>
                    <a:pt x="18" y="81"/>
                    <a:pt x="14" y="79"/>
                    <a:pt x="11" y="75"/>
                  </a:cubicBezTo>
                  <a:cubicBezTo>
                    <a:pt x="7" y="71"/>
                    <a:pt x="5" y="67"/>
                    <a:pt x="3" y="61"/>
                  </a:cubicBezTo>
                  <a:cubicBezTo>
                    <a:pt x="1" y="56"/>
                    <a:pt x="0" y="50"/>
                    <a:pt x="0" y="43"/>
                  </a:cubicBezTo>
                  <a:cubicBezTo>
                    <a:pt x="0" y="37"/>
                    <a:pt x="1" y="31"/>
                    <a:pt x="2" y="26"/>
                  </a:cubicBezTo>
                  <a:cubicBezTo>
                    <a:pt x="4" y="20"/>
                    <a:pt x="7" y="16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ubicBezTo>
                    <a:pt x="47" y="0"/>
                    <a:pt x="52" y="1"/>
                    <a:pt x="57" y="3"/>
                  </a:cubicBezTo>
                  <a:cubicBezTo>
                    <a:pt x="62" y="5"/>
                    <a:pt x="66" y="7"/>
                    <a:pt x="70" y="11"/>
                  </a:cubicBezTo>
                  <a:lnTo>
                    <a:pt x="64" y="19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" name="Freeform 36">
              <a:extLst>
                <a:ext uri="{FF2B5EF4-FFF2-40B4-BE49-F238E27FC236}">
                  <a16:creationId xmlns:a16="http://schemas.microsoft.com/office/drawing/2014/main" id="{A8A634A9-7F21-40AE-ACDC-A9B38456CB1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238116" y="6454068"/>
              <a:ext cx="58959" cy="66821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60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60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" name="Freeform 37">
              <a:extLst>
                <a:ext uri="{FF2B5EF4-FFF2-40B4-BE49-F238E27FC236}">
                  <a16:creationId xmlns:a16="http://schemas.microsoft.com/office/drawing/2014/main" id="{A2482CE8-DB21-4B4C-87BD-B2961538205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310552" y="6454068"/>
              <a:ext cx="48290" cy="66821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2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2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4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363215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 4 - orange - simp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CC65BC7-BA9C-4B4D-8A0C-DACF8677C3B9}"/>
              </a:ext>
            </a:extLst>
          </p:cNvPr>
          <p:cNvSpPr/>
          <p:nvPr userDrawn="1"/>
        </p:nvSpPr>
        <p:spPr>
          <a:xfrm>
            <a:off x="0" y="0"/>
            <a:ext cx="312088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1D2ABBE-593F-4E51-9726-0AA69AEBF8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26696" y="3515748"/>
            <a:ext cx="5234609" cy="1775746"/>
          </a:xfrm>
          <a:noFill/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3200" b="1" spc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510BEE0-E4BF-497D-B531-BDC6BD807C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50695" y="1211670"/>
            <a:ext cx="2186610" cy="1956031"/>
          </a:xfrm>
        </p:spPr>
        <p:txBody>
          <a:bodyPr anchor="b">
            <a:noAutofit/>
          </a:bodyPr>
          <a:lstStyle>
            <a:lvl1pPr algn="ctr">
              <a:defRPr sz="13800" b="0">
                <a:solidFill>
                  <a:srgbClr val="FF6707"/>
                </a:solidFill>
              </a:defRPr>
            </a:lvl1pPr>
          </a:lstStyle>
          <a:p>
            <a:r>
              <a:rPr lang="fr-FR" dirty="0"/>
              <a:t>00</a:t>
            </a:r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39C2AC0D-9561-42D0-B9FF-6DAC97C6AEE6}"/>
              </a:ext>
            </a:extLst>
          </p:cNvPr>
          <p:cNvCxnSpPr>
            <a:cxnSpLocks/>
          </p:cNvCxnSpPr>
          <p:nvPr userDrawn="1"/>
        </p:nvCxnSpPr>
        <p:spPr>
          <a:xfrm>
            <a:off x="8694000" y="3167701"/>
            <a:ext cx="900000" cy="0"/>
          </a:xfrm>
          <a:prstGeom prst="line">
            <a:avLst/>
          </a:prstGeom>
          <a:ln w="25400" cmpd="sng">
            <a:solidFill>
              <a:srgbClr val="FFA807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4084A635-A891-40A7-B183-9E3B8A1E04F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6858000"/>
          </a:xfrm>
          <a:solidFill>
            <a:schemeClr val="bg1">
              <a:lumMod val="7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FA5228A5-D3B2-480F-A5EC-14488537822E}"/>
              </a:ext>
            </a:extLst>
          </p:cNvPr>
          <p:cNvGrpSpPr/>
          <p:nvPr userDrawn="1"/>
        </p:nvGrpSpPr>
        <p:grpSpPr>
          <a:xfrm>
            <a:off x="7929159" y="6391740"/>
            <a:ext cx="2429683" cy="165086"/>
            <a:chOff x="7929159" y="6391740"/>
            <a:chExt cx="2429683" cy="165086"/>
          </a:xfrm>
        </p:grpSpPr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AB24C3E5-FFB1-41DC-A35D-DFAE5052D4C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029109" y="6428239"/>
              <a:ext cx="87035" cy="92650"/>
            </a:xfrm>
            <a:custGeom>
              <a:avLst/>
              <a:gdLst>
                <a:gd name="T0" fmla="*/ 45 w 155"/>
                <a:gd name="T1" fmla="*/ 66 h 165"/>
                <a:gd name="T2" fmla="*/ 91 w 155"/>
                <a:gd name="T3" fmla="*/ 70 h 165"/>
                <a:gd name="T4" fmla="*/ 155 w 155"/>
                <a:gd name="T5" fmla="*/ 165 h 165"/>
                <a:gd name="T6" fmla="*/ 102 w 155"/>
                <a:gd name="T7" fmla="*/ 165 h 165"/>
                <a:gd name="T8" fmla="*/ 61 w 155"/>
                <a:gd name="T9" fmla="*/ 106 h 165"/>
                <a:gd name="T10" fmla="*/ 45 w 155"/>
                <a:gd name="T11" fmla="*/ 125 h 165"/>
                <a:gd name="T12" fmla="*/ 45 w 155"/>
                <a:gd name="T13" fmla="*/ 165 h 165"/>
                <a:gd name="T14" fmla="*/ 0 w 155"/>
                <a:gd name="T15" fmla="*/ 165 h 165"/>
                <a:gd name="T16" fmla="*/ 0 w 155"/>
                <a:gd name="T17" fmla="*/ 0 h 165"/>
                <a:gd name="T18" fmla="*/ 45 w 155"/>
                <a:gd name="T19" fmla="*/ 0 h 165"/>
                <a:gd name="T20" fmla="*/ 45 w 155"/>
                <a:gd name="T21" fmla="*/ 6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5" h="165">
                  <a:moveTo>
                    <a:pt x="45" y="66"/>
                  </a:moveTo>
                  <a:lnTo>
                    <a:pt x="91" y="70"/>
                  </a:lnTo>
                  <a:lnTo>
                    <a:pt x="155" y="165"/>
                  </a:lnTo>
                  <a:lnTo>
                    <a:pt x="102" y="165"/>
                  </a:lnTo>
                  <a:lnTo>
                    <a:pt x="61" y="106"/>
                  </a:lnTo>
                  <a:lnTo>
                    <a:pt x="45" y="125"/>
                  </a:lnTo>
                  <a:lnTo>
                    <a:pt x="45" y="165"/>
                  </a:lnTo>
                  <a:lnTo>
                    <a:pt x="0" y="165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66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6">
              <a:extLst>
                <a:ext uri="{FF2B5EF4-FFF2-40B4-BE49-F238E27FC236}">
                  <a16:creationId xmlns:a16="http://schemas.microsoft.com/office/drawing/2014/main" id="{F817436C-369C-4C0E-8165-43291E00026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029109" y="6428239"/>
              <a:ext cx="87035" cy="92650"/>
            </a:xfrm>
            <a:custGeom>
              <a:avLst/>
              <a:gdLst>
                <a:gd name="T0" fmla="*/ 45 w 155"/>
                <a:gd name="T1" fmla="*/ 66 h 165"/>
                <a:gd name="T2" fmla="*/ 91 w 155"/>
                <a:gd name="T3" fmla="*/ 70 h 165"/>
                <a:gd name="T4" fmla="*/ 155 w 155"/>
                <a:gd name="T5" fmla="*/ 165 h 165"/>
                <a:gd name="T6" fmla="*/ 102 w 155"/>
                <a:gd name="T7" fmla="*/ 165 h 165"/>
                <a:gd name="T8" fmla="*/ 61 w 155"/>
                <a:gd name="T9" fmla="*/ 106 h 165"/>
                <a:gd name="T10" fmla="*/ 45 w 155"/>
                <a:gd name="T11" fmla="*/ 125 h 165"/>
                <a:gd name="T12" fmla="*/ 45 w 155"/>
                <a:gd name="T13" fmla="*/ 165 h 165"/>
                <a:gd name="T14" fmla="*/ 0 w 155"/>
                <a:gd name="T15" fmla="*/ 165 h 165"/>
                <a:gd name="T16" fmla="*/ 0 w 155"/>
                <a:gd name="T17" fmla="*/ 0 h 165"/>
                <a:gd name="T18" fmla="*/ 45 w 155"/>
                <a:gd name="T19" fmla="*/ 0 h 165"/>
                <a:gd name="T20" fmla="*/ 45 w 155"/>
                <a:gd name="T21" fmla="*/ 6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5" h="165">
                  <a:moveTo>
                    <a:pt x="45" y="66"/>
                  </a:moveTo>
                  <a:lnTo>
                    <a:pt x="91" y="70"/>
                  </a:lnTo>
                  <a:lnTo>
                    <a:pt x="155" y="165"/>
                  </a:lnTo>
                  <a:lnTo>
                    <a:pt x="102" y="165"/>
                  </a:lnTo>
                  <a:lnTo>
                    <a:pt x="61" y="106"/>
                  </a:lnTo>
                  <a:lnTo>
                    <a:pt x="45" y="125"/>
                  </a:lnTo>
                  <a:lnTo>
                    <a:pt x="45" y="165"/>
                  </a:lnTo>
                  <a:lnTo>
                    <a:pt x="0" y="165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6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id="{0ABFF2EA-70C7-437D-81D9-89852A1EC4D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126813" y="6428239"/>
              <a:ext cx="71313" cy="92650"/>
            </a:xfrm>
            <a:custGeom>
              <a:avLst/>
              <a:gdLst>
                <a:gd name="T0" fmla="*/ 44 w 127"/>
                <a:gd name="T1" fmla="*/ 39 h 165"/>
                <a:gd name="T2" fmla="*/ 0 w 127"/>
                <a:gd name="T3" fmla="*/ 39 h 165"/>
                <a:gd name="T4" fmla="*/ 0 w 127"/>
                <a:gd name="T5" fmla="*/ 0 h 165"/>
                <a:gd name="T6" fmla="*/ 127 w 127"/>
                <a:gd name="T7" fmla="*/ 0 h 165"/>
                <a:gd name="T8" fmla="*/ 127 w 127"/>
                <a:gd name="T9" fmla="*/ 39 h 165"/>
                <a:gd name="T10" fmla="*/ 83 w 127"/>
                <a:gd name="T11" fmla="*/ 39 h 165"/>
                <a:gd name="T12" fmla="*/ 83 w 127"/>
                <a:gd name="T13" fmla="*/ 165 h 165"/>
                <a:gd name="T14" fmla="*/ 44 w 127"/>
                <a:gd name="T15" fmla="*/ 165 h 165"/>
                <a:gd name="T16" fmla="*/ 44 w 127"/>
                <a:gd name="T17" fmla="*/ 39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165">
                  <a:moveTo>
                    <a:pt x="44" y="39"/>
                  </a:moveTo>
                  <a:lnTo>
                    <a:pt x="0" y="39"/>
                  </a:lnTo>
                  <a:lnTo>
                    <a:pt x="0" y="0"/>
                  </a:lnTo>
                  <a:lnTo>
                    <a:pt x="127" y="0"/>
                  </a:lnTo>
                  <a:lnTo>
                    <a:pt x="127" y="39"/>
                  </a:lnTo>
                  <a:lnTo>
                    <a:pt x="83" y="39"/>
                  </a:lnTo>
                  <a:lnTo>
                    <a:pt x="83" y="165"/>
                  </a:lnTo>
                  <a:lnTo>
                    <a:pt x="44" y="165"/>
                  </a:lnTo>
                  <a:lnTo>
                    <a:pt x="44" y="39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8">
              <a:extLst>
                <a:ext uri="{FF2B5EF4-FFF2-40B4-BE49-F238E27FC236}">
                  <a16:creationId xmlns:a16="http://schemas.microsoft.com/office/drawing/2014/main" id="{CE2D576B-FB49-4C7F-BD1F-E5F3BB1E185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207110" y="6428239"/>
              <a:ext cx="85912" cy="91527"/>
            </a:xfrm>
            <a:custGeom>
              <a:avLst/>
              <a:gdLst>
                <a:gd name="T0" fmla="*/ 56 w 112"/>
                <a:gd name="T1" fmla="*/ 119 h 119"/>
                <a:gd name="T2" fmla="*/ 34 w 112"/>
                <a:gd name="T3" fmla="*/ 115 h 119"/>
                <a:gd name="T4" fmla="*/ 16 w 112"/>
                <a:gd name="T5" fmla="*/ 102 h 119"/>
                <a:gd name="T6" fmla="*/ 4 w 112"/>
                <a:gd name="T7" fmla="*/ 83 h 119"/>
                <a:gd name="T8" fmla="*/ 0 w 112"/>
                <a:gd name="T9" fmla="*/ 60 h 119"/>
                <a:gd name="T10" fmla="*/ 0 w 112"/>
                <a:gd name="T11" fmla="*/ 60 h 119"/>
                <a:gd name="T12" fmla="*/ 4 w 112"/>
                <a:gd name="T13" fmla="*/ 37 h 119"/>
                <a:gd name="T14" fmla="*/ 16 w 112"/>
                <a:gd name="T15" fmla="*/ 18 h 119"/>
                <a:gd name="T16" fmla="*/ 34 w 112"/>
                <a:gd name="T17" fmla="*/ 5 h 119"/>
                <a:gd name="T18" fmla="*/ 56 w 112"/>
                <a:gd name="T19" fmla="*/ 0 h 119"/>
                <a:gd name="T20" fmla="*/ 79 w 112"/>
                <a:gd name="T21" fmla="*/ 5 h 119"/>
                <a:gd name="T22" fmla="*/ 96 w 112"/>
                <a:gd name="T23" fmla="*/ 18 h 119"/>
                <a:gd name="T24" fmla="*/ 108 w 112"/>
                <a:gd name="T25" fmla="*/ 37 h 119"/>
                <a:gd name="T26" fmla="*/ 112 w 112"/>
                <a:gd name="T27" fmla="*/ 60 h 119"/>
                <a:gd name="T28" fmla="*/ 112 w 112"/>
                <a:gd name="T29" fmla="*/ 60 h 119"/>
                <a:gd name="T30" fmla="*/ 108 w 112"/>
                <a:gd name="T31" fmla="*/ 83 h 119"/>
                <a:gd name="T32" fmla="*/ 96 w 112"/>
                <a:gd name="T33" fmla="*/ 102 h 119"/>
                <a:gd name="T34" fmla="*/ 78 w 112"/>
                <a:gd name="T35" fmla="*/ 115 h 119"/>
                <a:gd name="T36" fmla="*/ 56 w 112"/>
                <a:gd name="T37" fmla="*/ 119 h 119"/>
                <a:gd name="T38" fmla="*/ 56 w 112"/>
                <a:gd name="T39" fmla="*/ 91 h 119"/>
                <a:gd name="T40" fmla="*/ 67 w 112"/>
                <a:gd name="T41" fmla="*/ 88 h 119"/>
                <a:gd name="T42" fmla="*/ 75 w 112"/>
                <a:gd name="T43" fmla="*/ 82 h 119"/>
                <a:gd name="T44" fmla="*/ 81 w 112"/>
                <a:gd name="T45" fmla="*/ 72 h 119"/>
                <a:gd name="T46" fmla="*/ 83 w 112"/>
                <a:gd name="T47" fmla="*/ 60 h 119"/>
                <a:gd name="T48" fmla="*/ 83 w 112"/>
                <a:gd name="T49" fmla="*/ 60 h 119"/>
                <a:gd name="T50" fmla="*/ 81 w 112"/>
                <a:gd name="T51" fmla="*/ 48 h 119"/>
                <a:gd name="T52" fmla="*/ 75 w 112"/>
                <a:gd name="T53" fmla="*/ 38 h 119"/>
                <a:gd name="T54" fmla="*/ 67 w 112"/>
                <a:gd name="T55" fmla="*/ 32 h 119"/>
                <a:gd name="T56" fmla="*/ 56 w 112"/>
                <a:gd name="T57" fmla="*/ 29 h 119"/>
                <a:gd name="T58" fmla="*/ 45 w 112"/>
                <a:gd name="T59" fmla="*/ 32 h 119"/>
                <a:gd name="T60" fmla="*/ 37 w 112"/>
                <a:gd name="T61" fmla="*/ 38 h 119"/>
                <a:gd name="T62" fmla="*/ 31 w 112"/>
                <a:gd name="T63" fmla="*/ 48 h 119"/>
                <a:gd name="T64" fmla="*/ 29 w 112"/>
                <a:gd name="T65" fmla="*/ 60 h 119"/>
                <a:gd name="T66" fmla="*/ 29 w 112"/>
                <a:gd name="T67" fmla="*/ 60 h 119"/>
                <a:gd name="T68" fmla="*/ 31 w 112"/>
                <a:gd name="T69" fmla="*/ 72 h 119"/>
                <a:gd name="T70" fmla="*/ 37 w 112"/>
                <a:gd name="T71" fmla="*/ 81 h 119"/>
                <a:gd name="T72" fmla="*/ 45 w 112"/>
                <a:gd name="T73" fmla="*/ 88 h 119"/>
                <a:gd name="T74" fmla="*/ 56 w 112"/>
                <a:gd name="T75" fmla="*/ 91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2" h="119">
                  <a:moveTo>
                    <a:pt x="56" y="119"/>
                  </a:moveTo>
                  <a:cubicBezTo>
                    <a:pt x="48" y="119"/>
                    <a:pt x="40" y="118"/>
                    <a:pt x="34" y="115"/>
                  </a:cubicBezTo>
                  <a:cubicBezTo>
                    <a:pt x="27" y="112"/>
                    <a:pt x="21" y="107"/>
                    <a:pt x="16" y="102"/>
                  </a:cubicBezTo>
                  <a:cubicBezTo>
                    <a:pt x="11" y="97"/>
                    <a:pt x="7" y="90"/>
                    <a:pt x="4" y="83"/>
                  </a:cubicBezTo>
                  <a:cubicBezTo>
                    <a:pt x="1" y="76"/>
                    <a:pt x="0" y="68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52"/>
                    <a:pt x="1" y="44"/>
                    <a:pt x="4" y="37"/>
                  </a:cubicBezTo>
                  <a:cubicBezTo>
                    <a:pt x="7" y="30"/>
                    <a:pt x="11" y="23"/>
                    <a:pt x="16" y="18"/>
                  </a:cubicBezTo>
                  <a:cubicBezTo>
                    <a:pt x="21" y="12"/>
                    <a:pt x="27" y="8"/>
                    <a:pt x="34" y="5"/>
                  </a:cubicBezTo>
                  <a:cubicBezTo>
                    <a:pt x="41" y="2"/>
                    <a:pt x="48" y="0"/>
                    <a:pt x="56" y="0"/>
                  </a:cubicBezTo>
                  <a:cubicBezTo>
                    <a:pt x="64" y="0"/>
                    <a:pt x="72" y="2"/>
                    <a:pt x="79" y="5"/>
                  </a:cubicBezTo>
                  <a:cubicBezTo>
                    <a:pt x="85" y="8"/>
                    <a:pt x="91" y="12"/>
                    <a:pt x="96" y="18"/>
                  </a:cubicBezTo>
                  <a:cubicBezTo>
                    <a:pt x="101" y="23"/>
                    <a:pt x="105" y="29"/>
                    <a:pt x="108" y="37"/>
                  </a:cubicBezTo>
                  <a:cubicBezTo>
                    <a:pt x="111" y="44"/>
                    <a:pt x="112" y="51"/>
                    <a:pt x="112" y="60"/>
                  </a:cubicBezTo>
                  <a:cubicBezTo>
                    <a:pt x="112" y="60"/>
                    <a:pt x="112" y="60"/>
                    <a:pt x="112" y="60"/>
                  </a:cubicBezTo>
                  <a:cubicBezTo>
                    <a:pt x="112" y="68"/>
                    <a:pt x="111" y="76"/>
                    <a:pt x="108" y="83"/>
                  </a:cubicBezTo>
                  <a:cubicBezTo>
                    <a:pt x="105" y="90"/>
                    <a:pt x="101" y="97"/>
                    <a:pt x="96" y="102"/>
                  </a:cubicBezTo>
                  <a:cubicBezTo>
                    <a:pt x="91" y="107"/>
                    <a:pt x="85" y="112"/>
                    <a:pt x="78" y="115"/>
                  </a:cubicBezTo>
                  <a:cubicBezTo>
                    <a:pt x="71" y="118"/>
                    <a:pt x="64" y="119"/>
                    <a:pt x="56" y="119"/>
                  </a:cubicBezTo>
                  <a:close/>
                  <a:moveTo>
                    <a:pt x="56" y="91"/>
                  </a:moveTo>
                  <a:cubicBezTo>
                    <a:pt x="60" y="91"/>
                    <a:pt x="64" y="90"/>
                    <a:pt x="67" y="88"/>
                  </a:cubicBezTo>
                  <a:cubicBezTo>
                    <a:pt x="70" y="87"/>
                    <a:pt x="73" y="85"/>
                    <a:pt x="75" y="82"/>
                  </a:cubicBezTo>
                  <a:cubicBezTo>
                    <a:pt x="78" y="79"/>
                    <a:pt x="80" y="76"/>
                    <a:pt x="81" y="72"/>
                  </a:cubicBezTo>
                  <a:cubicBezTo>
                    <a:pt x="82" y="68"/>
                    <a:pt x="83" y="64"/>
                    <a:pt x="83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56"/>
                    <a:pt x="82" y="52"/>
                    <a:pt x="81" y="48"/>
                  </a:cubicBezTo>
                  <a:cubicBezTo>
                    <a:pt x="80" y="44"/>
                    <a:pt x="78" y="41"/>
                    <a:pt x="75" y="38"/>
                  </a:cubicBezTo>
                  <a:cubicBezTo>
                    <a:pt x="73" y="36"/>
                    <a:pt x="70" y="33"/>
                    <a:pt x="67" y="32"/>
                  </a:cubicBezTo>
                  <a:cubicBezTo>
                    <a:pt x="63" y="30"/>
                    <a:pt x="60" y="29"/>
                    <a:pt x="56" y="29"/>
                  </a:cubicBezTo>
                  <a:cubicBezTo>
                    <a:pt x="52" y="29"/>
                    <a:pt x="48" y="30"/>
                    <a:pt x="45" y="32"/>
                  </a:cubicBezTo>
                  <a:cubicBezTo>
                    <a:pt x="42" y="33"/>
                    <a:pt x="39" y="35"/>
                    <a:pt x="37" y="38"/>
                  </a:cubicBezTo>
                  <a:cubicBezTo>
                    <a:pt x="34" y="41"/>
                    <a:pt x="33" y="44"/>
                    <a:pt x="31" y="48"/>
                  </a:cubicBezTo>
                  <a:cubicBezTo>
                    <a:pt x="30" y="52"/>
                    <a:pt x="29" y="55"/>
                    <a:pt x="29" y="60"/>
                  </a:cubicBezTo>
                  <a:cubicBezTo>
                    <a:pt x="29" y="60"/>
                    <a:pt x="29" y="60"/>
                    <a:pt x="29" y="60"/>
                  </a:cubicBezTo>
                  <a:cubicBezTo>
                    <a:pt x="29" y="64"/>
                    <a:pt x="30" y="68"/>
                    <a:pt x="31" y="72"/>
                  </a:cubicBezTo>
                  <a:cubicBezTo>
                    <a:pt x="33" y="75"/>
                    <a:pt x="34" y="79"/>
                    <a:pt x="37" y="81"/>
                  </a:cubicBezTo>
                  <a:cubicBezTo>
                    <a:pt x="39" y="84"/>
                    <a:pt x="42" y="87"/>
                    <a:pt x="45" y="88"/>
                  </a:cubicBezTo>
                  <a:cubicBezTo>
                    <a:pt x="49" y="90"/>
                    <a:pt x="52" y="91"/>
                    <a:pt x="56" y="91"/>
                  </a:cubicBez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Freeform 9">
              <a:extLst>
                <a:ext uri="{FF2B5EF4-FFF2-40B4-BE49-F238E27FC236}">
                  <a16:creationId xmlns:a16="http://schemas.microsoft.com/office/drawing/2014/main" id="{6702FE57-2945-4EA6-9AC4-2CF4B1D0336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29159" y="6428239"/>
              <a:ext cx="87597" cy="92650"/>
            </a:xfrm>
            <a:custGeom>
              <a:avLst/>
              <a:gdLst>
                <a:gd name="T0" fmla="*/ 115 w 156"/>
                <a:gd name="T1" fmla="*/ 165 h 165"/>
                <a:gd name="T2" fmla="*/ 156 w 156"/>
                <a:gd name="T3" fmla="*/ 165 h 165"/>
                <a:gd name="T4" fmla="*/ 96 w 156"/>
                <a:gd name="T5" fmla="*/ 0 h 165"/>
                <a:gd name="T6" fmla="*/ 59 w 156"/>
                <a:gd name="T7" fmla="*/ 0 h 165"/>
                <a:gd name="T8" fmla="*/ 0 w 156"/>
                <a:gd name="T9" fmla="*/ 165 h 165"/>
                <a:gd name="T10" fmla="*/ 41 w 156"/>
                <a:gd name="T11" fmla="*/ 165 h 165"/>
                <a:gd name="T12" fmla="*/ 51 w 156"/>
                <a:gd name="T13" fmla="*/ 134 h 165"/>
                <a:gd name="T14" fmla="*/ 85 w 156"/>
                <a:gd name="T15" fmla="*/ 134 h 165"/>
                <a:gd name="T16" fmla="*/ 77 w 156"/>
                <a:gd name="T17" fmla="*/ 106 h 165"/>
                <a:gd name="T18" fmla="*/ 60 w 156"/>
                <a:gd name="T19" fmla="*/ 106 h 165"/>
                <a:gd name="T20" fmla="*/ 78 w 156"/>
                <a:gd name="T21" fmla="*/ 55 h 165"/>
                <a:gd name="T22" fmla="*/ 115 w 156"/>
                <a:gd name="T23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6" h="165">
                  <a:moveTo>
                    <a:pt x="115" y="165"/>
                  </a:moveTo>
                  <a:lnTo>
                    <a:pt x="156" y="165"/>
                  </a:lnTo>
                  <a:lnTo>
                    <a:pt x="96" y="0"/>
                  </a:lnTo>
                  <a:lnTo>
                    <a:pt x="59" y="0"/>
                  </a:lnTo>
                  <a:lnTo>
                    <a:pt x="0" y="165"/>
                  </a:lnTo>
                  <a:lnTo>
                    <a:pt x="41" y="165"/>
                  </a:lnTo>
                  <a:lnTo>
                    <a:pt x="51" y="134"/>
                  </a:lnTo>
                  <a:lnTo>
                    <a:pt x="85" y="134"/>
                  </a:lnTo>
                  <a:lnTo>
                    <a:pt x="77" y="106"/>
                  </a:lnTo>
                  <a:lnTo>
                    <a:pt x="60" y="106"/>
                  </a:lnTo>
                  <a:lnTo>
                    <a:pt x="78" y="55"/>
                  </a:lnTo>
                  <a:lnTo>
                    <a:pt x="115" y="165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Freeform 10">
              <a:extLst>
                <a:ext uri="{FF2B5EF4-FFF2-40B4-BE49-F238E27FC236}">
                  <a16:creationId xmlns:a16="http://schemas.microsoft.com/office/drawing/2014/main" id="{A36AEEDB-2BB2-4C6D-BBD6-1355779D631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029109" y="6428239"/>
              <a:ext cx="86474" cy="70190"/>
            </a:xfrm>
            <a:custGeom>
              <a:avLst/>
              <a:gdLst>
                <a:gd name="T0" fmla="*/ 45 w 154"/>
                <a:gd name="T1" fmla="*/ 66 h 125"/>
                <a:gd name="T2" fmla="*/ 0 w 154"/>
                <a:gd name="T3" fmla="*/ 6 h 125"/>
                <a:gd name="T4" fmla="*/ 0 w 154"/>
                <a:gd name="T5" fmla="*/ 64 h 125"/>
                <a:gd name="T6" fmla="*/ 45 w 154"/>
                <a:gd name="T7" fmla="*/ 125 h 125"/>
                <a:gd name="T8" fmla="*/ 154 w 154"/>
                <a:gd name="T9" fmla="*/ 0 h 125"/>
                <a:gd name="T10" fmla="*/ 100 w 154"/>
                <a:gd name="T11" fmla="*/ 1 h 125"/>
                <a:gd name="T12" fmla="*/ 45 w 154"/>
                <a:gd name="T13" fmla="*/ 66 h 125"/>
                <a:gd name="T14" fmla="*/ 42 w 154"/>
                <a:gd name="T15" fmla="*/ 64 h 125"/>
                <a:gd name="T16" fmla="*/ 42 w 154"/>
                <a:gd name="T17" fmla="*/ 6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25">
                  <a:moveTo>
                    <a:pt x="45" y="66"/>
                  </a:moveTo>
                  <a:lnTo>
                    <a:pt x="0" y="6"/>
                  </a:lnTo>
                  <a:lnTo>
                    <a:pt x="0" y="64"/>
                  </a:lnTo>
                  <a:lnTo>
                    <a:pt x="45" y="125"/>
                  </a:lnTo>
                  <a:lnTo>
                    <a:pt x="154" y="0"/>
                  </a:lnTo>
                  <a:lnTo>
                    <a:pt x="100" y="1"/>
                  </a:lnTo>
                  <a:lnTo>
                    <a:pt x="45" y="66"/>
                  </a:lnTo>
                  <a:close/>
                  <a:moveTo>
                    <a:pt x="42" y="64"/>
                  </a:moveTo>
                  <a:lnTo>
                    <a:pt x="42" y="64"/>
                  </a:lnTo>
                  <a:close/>
                </a:path>
              </a:pathLst>
            </a:custGeom>
            <a:solidFill>
              <a:srgbClr val="FF670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" name="Freeform 11">
              <a:extLst>
                <a:ext uri="{FF2B5EF4-FFF2-40B4-BE49-F238E27FC236}">
                  <a16:creationId xmlns:a16="http://schemas.microsoft.com/office/drawing/2014/main" id="{F6FF3BC0-0008-4212-A992-237CFD35E29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029109" y="6428239"/>
              <a:ext cx="86474" cy="70190"/>
            </a:xfrm>
            <a:custGeom>
              <a:avLst/>
              <a:gdLst>
                <a:gd name="T0" fmla="*/ 45 w 154"/>
                <a:gd name="T1" fmla="*/ 66 h 125"/>
                <a:gd name="T2" fmla="*/ 0 w 154"/>
                <a:gd name="T3" fmla="*/ 6 h 125"/>
                <a:gd name="T4" fmla="*/ 0 w 154"/>
                <a:gd name="T5" fmla="*/ 64 h 125"/>
                <a:gd name="T6" fmla="*/ 45 w 154"/>
                <a:gd name="T7" fmla="*/ 125 h 125"/>
                <a:gd name="T8" fmla="*/ 154 w 154"/>
                <a:gd name="T9" fmla="*/ 0 h 125"/>
                <a:gd name="T10" fmla="*/ 100 w 154"/>
                <a:gd name="T11" fmla="*/ 1 h 125"/>
                <a:gd name="T12" fmla="*/ 45 w 154"/>
                <a:gd name="T13" fmla="*/ 66 h 125"/>
                <a:gd name="T14" fmla="*/ 42 w 154"/>
                <a:gd name="T15" fmla="*/ 64 h 125"/>
                <a:gd name="T16" fmla="*/ 42 w 154"/>
                <a:gd name="T17" fmla="*/ 6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25">
                  <a:moveTo>
                    <a:pt x="45" y="66"/>
                  </a:moveTo>
                  <a:lnTo>
                    <a:pt x="0" y="6"/>
                  </a:lnTo>
                  <a:lnTo>
                    <a:pt x="0" y="64"/>
                  </a:lnTo>
                  <a:lnTo>
                    <a:pt x="45" y="125"/>
                  </a:lnTo>
                  <a:lnTo>
                    <a:pt x="154" y="0"/>
                  </a:lnTo>
                  <a:lnTo>
                    <a:pt x="100" y="1"/>
                  </a:lnTo>
                  <a:lnTo>
                    <a:pt x="45" y="66"/>
                  </a:lnTo>
                  <a:moveTo>
                    <a:pt x="42" y="64"/>
                  </a:moveTo>
                  <a:lnTo>
                    <a:pt x="42" y="6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Freeform 12">
              <a:extLst>
                <a:ext uri="{FF2B5EF4-FFF2-40B4-BE49-F238E27FC236}">
                  <a16:creationId xmlns:a16="http://schemas.microsoft.com/office/drawing/2014/main" id="{04206442-D61C-45F1-BCEA-BBD1C693370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336820" y="6391740"/>
              <a:ext cx="93212" cy="165086"/>
            </a:xfrm>
            <a:custGeom>
              <a:avLst/>
              <a:gdLst>
                <a:gd name="T0" fmla="*/ 19 w 166"/>
                <a:gd name="T1" fmla="*/ 294 h 294"/>
                <a:gd name="T2" fmla="*/ 0 w 166"/>
                <a:gd name="T3" fmla="*/ 294 h 294"/>
                <a:gd name="T4" fmla="*/ 147 w 166"/>
                <a:gd name="T5" fmla="*/ 0 h 294"/>
                <a:gd name="T6" fmla="*/ 166 w 166"/>
                <a:gd name="T7" fmla="*/ 0 h 294"/>
                <a:gd name="T8" fmla="*/ 19 w 166"/>
                <a:gd name="T9" fmla="*/ 294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294">
                  <a:moveTo>
                    <a:pt x="19" y="294"/>
                  </a:moveTo>
                  <a:lnTo>
                    <a:pt x="0" y="294"/>
                  </a:lnTo>
                  <a:lnTo>
                    <a:pt x="147" y="0"/>
                  </a:lnTo>
                  <a:lnTo>
                    <a:pt x="166" y="0"/>
                  </a:lnTo>
                  <a:lnTo>
                    <a:pt x="19" y="294"/>
                  </a:lnTo>
                  <a:close/>
                </a:path>
              </a:pathLst>
            </a:custGeom>
            <a:solidFill>
              <a:srgbClr val="DA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13">
              <a:extLst>
                <a:ext uri="{FF2B5EF4-FFF2-40B4-BE49-F238E27FC236}">
                  <a16:creationId xmlns:a16="http://schemas.microsoft.com/office/drawing/2014/main" id="{E48AE650-19F3-4FD0-98AA-284E811720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490676" y="6428239"/>
              <a:ext cx="53344" cy="91527"/>
            </a:xfrm>
            <a:custGeom>
              <a:avLst/>
              <a:gdLst>
                <a:gd name="T0" fmla="*/ 31 w 95"/>
                <a:gd name="T1" fmla="*/ 139 h 163"/>
                <a:gd name="T2" fmla="*/ 95 w 95"/>
                <a:gd name="T3" fmla="*/ 139 h 163"/>
                <a:gd name="T4" fmla="*/ 95 w 95"/>
                <a:gd name="T5" fmla="*/ 163 h 163"/>
                <a:gd name="T6" fmla="*/ 0 w 95"/>
                <a:gd name="T7" fmla="*/ 163 h 163"/>
                <a:gd name="T8" fmla="*/ 0 w 95"/>
                <a:gd name="T9" fmla="*/ 0 h 163"/>
                <a:gd name="T10" fmla="*/ 31 w 95"/>
                <a:gd name="T11" fmla="*/ 0 h 163"/>
                <a:gd name="T12" fmla="*/ 31 w 95"/>
                <a:gd name="T13" fmla="*/ 139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" h="163">
                  <a:moveTo>
                    <a:pt x="31" y="139"/>
                  </a:moveTo>
                  <a:lnTo>
                    <a:pt x="95" y="139"/>
                  </a:lnTo>
                  <a:lnTo>
                    <a:pt x="95" y="163"/>
                  </a:lnTo>
                  <a:lnTo>
                    <a:pt x="0" y="163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39"/>
                  </a:lnTo>
                  <a:close/>
                </a:path>
              </a:pathLst>
            </a:custGeom>
            <a:solidFill>
              <a:srgbClr val="FF670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14">
              <a:extLst>
                <a:ext uri="{FF2B5EF4-FFF2-40B4-BE49-F238E27FC236}">
                  <a16:creationId xmlns:a16="http://schemas.microsoft.com/office/drawing/2014/main" id="{D27FBD07-770A-4C13-B607-A1EE8664D23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541774" y="6422623"/>
              <a:ext cx="18530" cy="37060"/>
            </a:xfrm>
            <a:custGeom>
              <a:avLst/>
              <a:gdLst>
                <a:gd name="T0" fmla="*/ 18 w 24"/>
                <a:gd name="T1" fmla="*/ 0 h 48"/>
                <a:gd name="T2" fmla="*/ 22 w 24"/>
                <a:gd name="T3" fmla="*/ 10 h 48"/>
                <a:gd name="T4" fmla="*/ 24 w 24"/>
                <a:gd name="T5" fmla="*/ 19 h 48"/>
                <a:gd name="T6" fmla="*/ 20 w 24"/>
                <a:gd name="T7" fmla="*/ 34 h 48"/>
                <a:gd name="T8" fmla="*/ 8 w 24"/>
                <a:gd name="T9" fmla="*/ 48 h 48"/>
                <a:gd name="T10" fmla="*/ 1 w 24"/>
                <a:gd name="T11" fmla="*/ 44 h 48"/>
                <a:gd name="T12" fmla="*/ 0 w 24"/>
                <a:gd name="T13" fmla="*/ 43 h 48"/>
                <a:gd name="T14" fmla="*/ 0 w 24"/>
                <a:gd name="T15" fmla="*/ 42 h 48"/>
                <a:gd name="T16" fmla="*/ 1 w 24"/>
                <a:gd name="T17" fmla="*/ 39 h 48"/>
                <a:gd name="T18" fmla="*/ 3 w 24"/>
                <a:gd name="T19" fmla="*/ 36 h 48"/>
                <a:gd name="T20" fmla="*/ 5 w 24"/>
                <a:gd name="T21" fmla="*/ 33 h 48"/>
                <a:gd name="T22" fmla="*/ 7 w 24"/>
                <a:gd name="T23" fmla="*/ 29 h 48"/>
                <a:gd name="T24" fmla="*/ 8 w 24"/>
                <a:gd name="T25" fmla="*/ 24 h 48"/>
                <a:gd name="T26" fmla="*/ 7 w 24"/>
                <a:gd name="T27" fmla="*/ 18 h 48"/>
                <a:gd name="T28" fmla="*/ 4 w 24"/>
                <a:gd name="T29" fmla="*/ 11 h 48"/>
                <a:gd name="T30" fmla="*/ 3 w 24"/>
                <a:gd name="T31" fmla="*/ 9 h 48"/>
                <a:gd name="T32" fmla="*/ 6 w 24"/>
                <a:gd name="T33" fmla="*/ 5 h 48"/>
                <a:gd name="T34" fmla="*/ 18 w 24"/>
                <a:gd name="T3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" h="48">
                  <a:moveTo>
                    <a:pt x="18" y="0"/>
                  </a:moveTo>
                  <a:cubicBezTo>
                    <a:pt x="20" y="3"/>
                    <a:pt x="22" y="6"/>
                    <a:pt x="22" y="10"/>
                  </a:cubicBezTo>
                  <a:cubicBezTo>
                    <a:pt x="23" y="13"/>
                    <a:pt x="24" y="16"/>
                    <a:pt x="24" y="19"/>
                  </a:cubicBezTo>
                  <a:cubicBezTo>
                    <a:pt x="24" y="24"/>
                    <a:pt x="22" y="29"/>
                    <a:pt x="20" y="34"/>
                  </a:cubicBezTo>
                  <a:cubicBezTo>
                    <a:pt x="17" y="39"/>
                    <a:pt x="13" y="44"/>
                    <a:pt x="8" y="48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44"/>
                    <a:pt x="0" y="44"/>
                    <a:pt x="0" y="43"/>
                  </a:cubicBezTo>
                  <a:cubicBezTo>
                    <a:pt x="0" y="43"/>
                    <a:pt x="0" y="42"/>
                    <a:pt x="0" y="42"/>
                  </a:cubicBezTo>
                  <a:cubicBezTo>
                    <a:pt x="0" y="41"/>
                    <a:pt x="0" y="40"/>
                    <a:pt x="1" y="39"/>
                  </a:cubicBezTo>
                  <a:cubicBezTo>
                    <a:pt x="2" y="38"/>
                    <a:pt x="2" y="37"/>
                    <a:pt x="3" y="36"/>
                  </a:cubicBezTo>
                  <a:cubicBezTo>
                    <a:pt x="4" y="35"/>
                    <a:pt x="5" y="34"/>
                    <a:pt x="5" y="33"/>
                  </a:cubicBezTo>
                  <a:cubicBezTo>
                    <a:pt x="6" y="31"/>
                    <a:pt x="7" y="30"/>
                    <a:pt x="7" y="29"/>
                  </a:cubicBezTo>
                  <a:cubicBezTo>
                    <a:pt x="7" y="27"/>
                    <a:pt x="8" y="25"/>
                    <a:pt x="8" y="24"/>
                  </a:cubicBezTo>
                  <a:cubicBezTo>
                    <a:pt x="8" y="22"/>
                    <a:pt x="7" y="20"/>
                    <a:pt x="7" y="18"/>
                  </a:cubicBezTo>
                  <a:cubicBezTo>
                    <a:pt x="6" y="16"/>
                    <a:pt x="5" y="13"/>
                    <a:pt x="4" y="11"/>
                  </a:cubicBezTo>
                  <a:cubicBezTo>
                    <a:pt x="3" y="10"/>
                    <a:pt x="3" y="10"/>
                    <a:pt x="3" y="9"/>
                  </a:cubicBezTo>
                  <a:cubicBezTo>
                    <a:pt x="3" y="7"/>
                    <a:pt x="4" y="6"/>
                    <a:pt x="6" y="5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rgbClr val="FF670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15">
              <a:extLst>
                <a:ext uri="{FF2B5EF4-FFF2-40B4-BE49-F238E27FC236}">
                  <a16:creationId xmlns:a16="http://schemas.microsoft.com/office/drawing/2014/main" id="{3CC71885-B395-4581-8CFB-07373942059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579957" y="6425431"/>
              <a:ext cx="56713" cy="94335"/>
            </a:xfrm>
            <a:custGeom>
              <a:avLst/>
              <a:gdLst>
                <a:gd name="T0" fmla="*/ 0 w 74"/>
                <a:gd name="T1" fmla="*/ 122 h 122"/>
                <a:gd name="T2" fmla="*/ 0 w 74"/>
                <a:gd name="T3" fmla="*/ 0 h 122"/>
                <a:gd name="T4" fmla="*/ 21 w 74"/>
                <a:gd name="T5" fmla="*/ 0 h 122"/>
                <a:gd name="T6" fmla="*/ 21 w 74"/>
                <a:gd name="T7" fmla="*/ 47 h 122"/>
                <a:gd name="T8" fmla="*/ 32 w 74"/>
                <a:gd name="T9" fmla="*/ 39 h 122"/>
                <a:gd name="T10" fmla="*/ 45 w 74"/>
                <a:gd name="T11" fmla="*/ 37 h 122"/>
                <a:gd name="T12" fmla="*/ 58 w 74"/>
                <a:gd name="T13" fmla="*/ 39 h 122"/>
                <a:gd name="T14" fmla="*/ 66 w 74"/>
                <a:gd name="T15" fmla="*/ 45 h 122"/>
                <a:gd name="T16" fmla="*/ 72 w 74"/>
                <a:gd name="T17" fmla="*/ 55 h 122"/>
                <a:gd name="T18" fmla="*/ 74 w 74"/>
                <a:gd name="T19" fmla="*/ 68 h 122"/>
                <a:gd name="T20" fmla="*/ 74 w 74"/>
                <a:gd name="T21" fmla="*/ 122 h 122"/>
                <a:gd name="T22" fmla="*/ 53 w 74"/>
                <a:gd name="T23" fmla="*/ 122 h 122"/>
                <a:gd name="T24" fmla="*/ 53 w 74"/>
                <a:gd name="T25" fmla="*/ 68 h 122"/>
                <a:gd name="T26" fmla="*/ 50 w 74"/>
                <a:gd name="T27" fmla="*/ 56 h 122"/>
                <a:gd name="T28" fmla="*/ 39 w 74"/>
                <a:gd name="T29" fmla="*/ 52 h 122"/>
                <a:gd name="T30" fmla="*/ 29 w 74"/>
                <a:gd name="T31" fmla="*/ 55 h 122"/>
                <a:gd name="T32" fmla="*/ 21 w 74"/>
                <a:gd name="T33" fmla="*/ 61 h 122"/>
                <a:gd name="T34" fmla="*/ 21 w 74"/>
                <a:gd name="T35" fmla="*/ 122 h 122"/>
                <a:gd name="T36" fmla="*/ 0 w 74"/>
                <a:gd name="T37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4" h="122">
                  <a:moveTo>
                    <a:pt x="0" y="12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4" y="44"/>
                    <a:pt x="28" y="41"/>
                    <a:pt x="32" y="39"/>
                  </a:cubicBezTo>
                  <a:cubicBezTo>
                    <a:pt x="35" y="37"/>
                    <a:pt x="40" y="37"/>
                    <a:pt x="45" y="37"/>
                  </a:cubicBezTo>
                  <a:cubicBezTo>
                    <a:pt x="50" y="37"/>
                    <a:pt x="54" y="37"/>
                    <a:pt x="58" y="39"/>
                  </a:cubicBezTo>
                  <a:cubicBezTo>
                    <a:pt x="61" y="40"/>
                    <a:pt x="64" y="43"/>
                    <a:pt x="66" y="45"/>
                  </a:cubicBezTo>
                  <a:cubicBezTo>
                    <a:pt x="69" y="48"/>
                    <a:pt x="71" y="52"/>
                    <a:pt x="72" y="55"/>
                  </a:cubicBezTo>
                  <a:cubicBezTo>
                    <a:pt x="73" y="59"/>
                    <a:pt x="74" y="64"/>
                    <a:pt x="74" y="68"/>
                  </a:cubicBezTo>
                  <a:cubicBezTo>
                    <a:pt x="74" y="122"/>
                    <a:pt x="74" y="122"/>
                    <a:pt x="74" y="122"/>
                  </a:cubicBezTo>
                  <a:cubicBezTo>
                    <a:pt x="53" y="122"/>
                    <a:pt x="53" y="122"/>
                    <a:pt x="53" y="122"/>
                  </a:cubicBezTo>
                  <a:cubicBezTo>
                    <a:pt x="53" y="68"/>
                    <a:pt x="53" y="68"/>
                    <a:pt x="53" y="68"/>
                  </a:cubicBezTo>
                  <a:cubicBezTo>
                    <a:pt x="53" y="63"/>
                    <a:pt x="52" y="59"/>
                    <a:pt x="50" y="56"/>
                  </a:cubicBezTo>
                  <a:cubicBezTo>
                    <a:pt x="48" y="54"/>
                    <a:pt x="44" y="52"/>
                    <a:pt x="39" y="52"/>
                  </a:cubicBezTo>
                  <a:cubicBezTo>
                    <a:pt x="36" y="52"/>
                    <a:pt x="32" y="53"/>
                    <a:pt x="29" y="55"/>
                  </a:cubicBezTo>
                  <a:cubicBezTo>
                    <a:pt x="26" y="56"/>
                    <a:pt x="23" y="58"/>
                    <a:pt x="21" y="61"/>
                  </a:cubicBezTo>
                  <a:cubicBezTo>
                    <a:pt x="21" y="122"/>
                    <a:pt x="21" y="122"/>
                    <a:pt x="21" y="122"/>
                  </a:cubicBezTo>
                  <a:lnTo>
                    <a:pt x="0" y="122"/>
                  </a:lnTo>
                  <a:close/>
                </a:path>
              </a:pathLst>
            </a:custGeom>
            <a:solidFill>
              <a:srgbClr val="FF670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16">
              <a:extLst>
                <a:ext uri="{FF2B5EF4-FFF2-40B4-BE49-F238E27FC236}">
                  <a16:creationId xmlns:a16="http://schemas.microsoft.com/office/drawing/2014/main" id="{7C975DAE-DB3A-478E-8C25-9CB647B7764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658008" y="6455191"/>
              <a:ext cx="56152" cy="6569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4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4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6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2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8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19" y="84"/>
                    <a:pt x="16" y="83"/>
                  </a:cubicBezTo>
                  <a:cubicBezTo>
                    <a:pt x="12" y="81"/>
                    <a:pt x="9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0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FF670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17">
              <a:extLst>
                <a:ext uri="{FF2B5EF4-FFF2-40B4-BE49-F238E27FC236}">
                  <a16:creationId xmlns:a16="http://schemas.microsoft.com/office/drawing/2014/main" id="{4961122B-FA66-4EB1-B77E-01056659781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738305" y="6454068"/>
              <a:ext cx="90404" cy="65697"/>
            </a:xfrm>
            <a:custGeom>
              <a:avLst/>
              <a:gdLst>
                <a:gd name="T0" fmla="*/ 0 w 118"/>
                <a:gd name="T1" fmla="*/ 85 h 85"/>
                <a:gd name="T2" fmla="*/ 0 w 118"/>
                <a:gd name="T3" fmla="*/ 1 h 85"/>
                <a:gd name="T4" fmla="*/ 12 w 118"/>
                <a:gd name="T5" fmla="*/ 1 h 85"/>
                <a:gd name="T6" fmla="*/ 17 w 118"/>
                <a:gd name="T7" fmla="*/ 5 h 85"/>
                <a:gd name="T8" fmla="*/ 18 w 118"/>
                <a:gd name="T9" fmla="*/ 11 h 85"/>
                <a:gd name="T10" fmla="*/ 23 w 118"/>
                <a:gd name="T11" fmla="*/ 6 h 85"/>
                <a:gd name="T12" fmla="*/ 28 w 118"/>
                <a:gd name="T13" fmla="*/ 3 h 85"/>
                <a:gd name="T14" fmla="*/ 34 w 118"/>
                <a:gd name="T15" fmla="*/ 0 h 85"/>
                <a:gd name="T16" fmla="*/ 41 w 118"/>
                <a:gd name="T17" fmla="*/ 0 h 85"/>
                <a:gd name="T18" fmla="*/ 54 w 118"/>
                <a:gd name="T19" fmla="*/ 4 h 85"/>
                <a:gd name="T20" fmla="*/ 62 w 118"/>
                <a:gd name="T21" fmla="*/ 15 h 85"/>
                <a:gd name="T22" fmla="*/ 67 w 118"/>
                <a:gd name="T23" fmla="*/ 8 h 85"/>
                <a:gd name="T24" fmla="*/ 73 w 118"/>
                <a:gd name="T25" fmla="*/ 3 h 85"/>
                <a:gd name="T26" fmla="*/ 81 w 118"/>
                <a:gd name="T27" fmla="*/ 0 h 85"/>
                <a:gd name="T28" fmla="*/ 89 w 118"/>
                <a:gd name="T29" fmla="*/ 0 h 85"/>
                <a:gd name="T30" fmla="*/ 101 w 118"/>
                <a:gd name="T31" fmla="*/ 2 h 85"/>
                <a:gd name="T32" fmla="*/ 110 w 118"/>
                <a:gd name="T33" fmla="*/ 8 h 85"/>
                <a:gd name="T34" fmla="*/ 116 w 118"/>
                <a:gd name="T35" fmla="*/ 18 h 85"/>
                <a:gd name="T36" fmla="*/ 118 w 118"/>
                <a:gd name="T37" fmla="*/ 31 h 85"/>
                <a:gd name="T38" fmla="*/ 118 w 118"/>
                <a:gd name="T39" fmla="*/ 85 h 85"/>
                <a:gd name="T40" fmla="*/ 97 w 118"/>
                <a:gd name="T41" fmla="*/ 85 h 85"/>
                <a:gd name="T42" fmla="*/ 97 w 118"/>
                <a:gd name="T43" fmla="*/ 31 h 85"/>
                <a:gd name="T44" fmla="*/ 94 w 118"/>
                <a:gd name="T45" fmla="*/ 19 h 85"/>
                <a:gd name="T46" fmla="*/ 84 w 118"/>
                <a:gd name="T47" fmla="*/ 15 h 85"/>
                <a:gd name="T48" fmla="*/ 78 w 118"/>
                <a:gd name="T49" fmla="*/ 16 h 85"/>
                <a:gd name="T50" fmla="*/ 73 w 118"/>
                <a:gd name="T51" fmla="*/ 19 h 85"/>
                <a:gd name="T52" fmla="*/ 70 w 118"/>
                <a:gd name="T53" fmla="*/ 24 h 85"/>
                <a:gd name="T54" fmla="*/ 69 w 118"/>
                <a:gd name="T55" fmla="*/ 31 h 85"/>
                <a:gd name="T56" fmla="*/ 69 w 118"/>
                <a:gd name="T57" fmla="*/ 85 h 85"/>
                <a:gd name="T58" fmla="*/ 49 w 118"/>
                <a:gd name="T59" fmla="*/ 85 h 85"/>
                <a:gd name="T60" fmla="*/ 49 w 118"/>
                <a:gd name="T61" fmla="*/ 31 h 85"/>
                <a:gd name="T62" fmla="*/ 45 w 118"/>
                <a:gd name="T63" fmla="*/ 19 h 85"/>
                <a:gd name="T64" fmla="*/ 35 w 118"/>
                <a:gd name="T65" fmla="*/ 15 h 85"/>
                <a:gd name="T66" fmla="*/ 27 w 118"/>
                <a:gd name="T67" fmla="*/ 17 h 85"/>
                <a:gd name="T68" fmla="*/ 20 w 118"/>
                <a:gd name="T69" fmla="*/ 23 h 85"/>
                <a:gd name="T70" fmla="*/ 20 w 118"/>
                <a:gd name="T71" fmla="*/ 85 h 85"/>
                <a:gd name="T72" fmla="*/ 0 w 118"/>
                <a:gd name="T73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8" h="85">
                  <a:moveTo>
                    <a:pt x="0" y="85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5" y="1"/>
                    <a:pt x="16" y="2"/>
                    <a:pt x="17" y="5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20" y="9"/>
                    <a:pt x="21" y="8"/>
                    <a:pt x="23" y="6"/>
                  </a:cubicBezTo>
                  <a:cubicBezTo>
                    <a:pt x="25" y="5"/>
                    <a:pt x="26" y="4"/>
                    <a:pt x="28" y="3"/>
                  </a:cubicBezTo>
                  <a:cubicBezTo>
                    <a:pt x="30" y="2"/>
                    <a:pt x="32" y="1"/>
                    <a:pt x="34" y="0"/>
                  </a:cubicBezTo>
                  <a:cubicBezTo>
                    <a:pt x="36" y="0"/>
                    <a:pt x="39" y="0"/>
                    <a:pt x="41" y="0"/>
                  </a:cubicBezTo>
                  <a:cubicBezTo>
                    <a:pt x="46" y="0"/>
                    <a:pt x="51" y="1"/>
                    <a:pt x="54" y="4"/>
                  </a:cubicBezTo>
                  <a:cubicBezTo>
                    <a:pt x="58" y="7"/>
                    <a:pt x="60" y="10"/>
                    <a:pt x="62" y="15"/>
                  </a:cubicBezTo>
                  <a:cubicBezTo>
                    <a:pt x="63" y="12"/>
                    <a:pt x="65" y="10"/>
                    <a:pt x="67" y="8"/>
                  </a:cubicBezTo>
                  <a:cubicBezTo>
                    <a:pt x="69" y="6"/>
                    <a:pt x="71" y="4"/>
                    <a:pt x="73" y="3"/>
                  </a:cubicBezTo>
                  <a:cubicBezTo>
                    <a:pt x="76" y="2"/>
                    <a:pt x="78" y="1"/>
                    <a:pt x="81" y="0"/>
                  </a:cubicBezTo>
                  <a:cubicBezTo>
                    <a:pt x="83" y="0"/>
                    <a:pt x="86" y="0"/>
                    <a:pt x="89" y="0"/>
                  </a:cubicBezTo>
                  <a:cubicBezTo>
                    <a:pt x="93" y="0"/>
                    <a:pt x="97" y="0"/>
                    <a:pt x="101" y="2"/>
                  </a:cubicBezTo>
                  <a:cubicBezTo>
                    <a:pt x="105" y="3"/>
                    <a:pt x="108" y="5"/>
                    <a:pt x="110" y="8"/>
                  </a:cubicBezTo>
                  <a:cubicBezTo>
                    <a:pt x="113" y="11"/>
                    <a:pt x="115" y="14"/>
                    <a:pt x="116" y="18"/>
                  </a:cubicBezTo>
                  <a:cubicBezTo>
                    <a:pt x="117" y="22"/>
                    <a:pt x="118" y="26"/>
                    <a:pt x="118" y="31"/>
                  </a:cubicBezTo>
                  <a:cubicBezTo>
                    <a:pt x="118" y="85"/>
                    <a:pt x="118" y="85"/>
                    <a:pt x="118" y="85"/>
                  </a:cubicBezTo>
                  <a:cubicBezTo>
                    <a:pt x="97" y="85"/>
                    <a:pt x="97" y="85"/>
                    <a:pt x="97" y="85"/>
                  </a:cubicBezTo>
                  <a:cubicBezTo>
                    <a:pt x="97" y="31"/>
                    <a:pt x="97" y="31"/>
                    <a:pt x="97" y="31"/>
                  </a:cubicBezTo>
                  <a:cubicBezTo>
                    <a:pt x="97" y="26"/>
                    <a:pt x="96" y="22"/>
                    <a:pt x="94" y="19"/>
                  </a:cubicBezTo>
                  <a:cubicBezTo>
                    <a:pt x="92" y="17"/>
                    <a:pt x="88" y="15"/>
                    <a:pt x="84" y="15"/>
                  </a:cubicBezTo>
                  <a:cubicBezTo>
                    <a:pt x="82" y="15"/>
                    <a:pt x="80" y="16"/>
                    <a:pt x="78" y="16"/>
                  </a:cubicBezTo>
                  <a:cubicBezTo>
                    <a:pt x="76" y="17"/>
                    <a:pt x="75" y="18"/>
                    <a:pt x="73" y="19"/>
                  </a:cubicBezTo>
                  <a:cubicBezTo>
                    <a:pt x="72" y="21"/>
                    <a:pt x="71" y="22"/>
                    <a:pt x="70" y="24"/>
                  </a:cubicBezTo>
                  <a:cubicBezTo>
                    <a:pt x="69" y="26"/>
                    <a:pt x="69" y="29"/>
                    <a:pt x="69" y="31"/>
                  </a:cubicBezTo>
                  <a:cubicBezTo>
                    <a:pt x="69" y="85"/>
                    <a:pt x="69" y="85"/>
                    <a:pt x="69" y="85"/>
                  </a:cubicBezTo>
                  <a:cubicBezTo>
                    <a:pt x="49" y="85"/>
                    <a:pt x="49" y="85"/>
                    <a:pt x="49" y="85"/>
                  </a:cubicBezTo>
                  <a:cubicBezTo>
                    <a:pt x="49" y="31"/>
                    <a:pt x="49" y="31"/>
                    <a:pt x="49" y="31"/>
                  </a:cubicBezTo>
                  <a:cubicBezTo>
                    <a:pt x="49" y="26"/>
                    <a:pt x="47" y="22"/>
                    <a:pt x="45" y="19"/>
                  </a:cubicBezTo>
                  <a:cubicBezTo>
                    <a:pt x="43" y="17"/>
                    <a:pt x="40" y="15"/>
                    <a:pt x="35" y="15"/>
                  </a:cubicBezTo>
                  <a:cubicBezTo>
                    <a:pt x="32" y="15"/>
                    <a:pt x="29" y="16"/>
                    <a:pt x="27" y="17"/>
                  </a:cubicBezTo>
                  <a:cubicBezTo>
                    <a:pt x="24" y="19"/>
                    <a:pt x="22" y="21"/>
                    <a:pt x="20" y="23"/>
                  </a:cubicBezTo>
                  <a:cubicBezTo>
                    <a:pt x="20" y="85"/>
                    <a:pt x="20" y="85"/>
                    <a:pt x="20" y="85"/>
                  </a:cubicBezTo>
                  <a:lnTo>
                    <a:pt x="0" y="85"/>
                  </a:lnTo>
                  <a:close/>
                </a:path>
              </a:pathLst>
            </a:custGeom>
            <a:solidFill>
              <a:srgbClr val="FF670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" name="Freeform 18">
              <a:extLst>
                <a:ext uri="{FF2B5EF4-FFF2-40B4-BE49-F238E27FC236}">
                  <a16:creationId xmlns:a16="http://schemas.microsoft.com/office/drawing/2014/main" id="{22281037-059E-4D6E-B531-F3E13FADB1B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847800" y="6453507"/>
              <a:ext cx="53906" cy="67382"/>
            </a:xfrm>
            <a:custGeom>
              <a:avLst/>
              <a:gdLst>
                <a:gd name="T0" fmla="*/ 70 w 70"/>
                <a:gd name="T1" fmla="*/ 86 h 87"/>
                <a:gd name="T2" fmla="*/ 61 w 70"/>
                <a:gd name="T3" fmla="*/ 86 h 87"/>
                <a:gd name="T4" fmla="*/ 57 w 70"/>
                <a:gd name="T5" fmla="*/ 85 h 87"/>
                <a:gd name="T6" fmla="*/ 54 w 70"/>
                <a:gd name="T7" fmla="*/ 82 h 87"/>
                <a:gd name="T8" fmla="*/ 53 w 70"/>
                <a:gd name="T9" fmla="*/ 76 h 87"/>
                <a:gd name="T10" fmla="*/ 46 w 70"/>
                <a:gd name="T11" fmla="*/ 81 h 87"/>
                <a:gd name="T12" fmla="*/ 40 w 70"/>
                <a:gd name="T13" fmla="*/ 84 h 87"/>
                <a:gd name="T14" fmla="*/ 33 w 70"/>
                <a:gd name="T15" fmla="*/ 87 h 87"/>
                <a:gd name="T16" fmla="*/ 25 w 70"/>
                <a:gd name="T17" fmla="*/ 87 h 87"/>
                <a:gd name="T18" fmla="*/ 15 w 70"/>
                <a:gd name="T19" fmla="*/ 86 h 87"/>
                <a:gd name="T20" fmla="*/ 7 w 70"/>
                <a:gd name="T21" fmla="*/ 82 h 87"/>
                <a:gd name="T22" fmla="*/ 2 w 70"/>
                <a:gd name="T23" fmla="*/ 74 h 87"/>
                <a:gd name="T24" fmla="*/ 0 w 70"/>
                <a:gd name="T25" fmla="*/ 64 h 87"/>
                <a:gd name="T26" fmla="*/ 3 w 70"/>
                <a:gd name="T27" fmla="*/ 55 h 87"/>
                <a:gd name="T28" fmla="*/ 11 w 70"/>
                <a:gd name="T29" fmla="*/ 47 h 87"/>
                <a:gd name="T30" fmla="*/ 27 w 70"/>
                <a:gd name="T31" fmla="*/ 40 h 87"/>
                <a:gd name="T32" fmla="*/ 51 w 70"/>
                <a:gd name="T33" fmla="*/ 38 h 87"/>
                <a:gd name="T34" fmla="*/ 51 w 70"/>
                <a:gd name="T35" fmla="*/ 33 h 87"/>
                <a:gd name="T36" fmla="*/ 47 w 70"/>
                <a:gd name="T37" fmla="*/ 20 h 87"/>
                <a:gd name="T38" fmla="*/ 37 w 70"/>
                <a:gd name="T39" fmla="*/ 16 h 87"/>
                <a:gd name="T40" fmla="*/ 29 w 70"/>
                <a:gd name="T41" fmla="*/ 17 h 87"/>
                <a:gd name="T42" fmla="*/ 23 w 70"/>
                <a:gd name="T43" fmla="*/ 20 h 87"/>
                <a:gd name="T44" fmla="*/ 18 w 70"/>
                <a:gd name="T45" fmla="*/ 23 h 87"/>
                <a:gd name="T46" fmla="*/ 14 w 70"/>
                <a:gd name="T47" fmla="*/ 24 h 87"/>
                <a:gd name="T48" fmla="*/ 10 w 70"/>
                <a:gd name="T49" fmla="*/ 23 h 87"/>
                <a:gd name="T50" fmla="*/ 8 w 70"/>
                <a:gd name="T51" fmla="*/ 20 h 87"/>
                <a:gd name="T52" fmla="*/ 4 w 70"/>
                <a:gd name="T53" fmla="*/ 14 h 87"/>
                <a:gd name="T54" fmla="*/ 39 w 70"/>
                <a:gd name="T55" fmla="*/ 0 h 87"/>
                <a:gd name="T56" fmla="*/ 52 w 70"/>
                <a:gd name="T57" fmla="*/ 3 h 87"/>
                <a:gd name="T58" fmla="*/ 62 w 70"/>
                <a:gd name="T59" fmla="*/ 9 h 87"/>
                <a:gd name="T60" fmla="*/ 68 w 70"/>
                <a:gd name="T61" fmla="*/ 20 h 87"/>
                <a:gd name="T62" fmla="*/ 70 w 70"/>
                <a:gd name="T63" fmla="*/ 33 h 87"/>
                <a:gd name="T64" fmla="*/ 70 w 70"/>
                <a:gd name="T65" fmla="*/ 86 h 87"/>
                <a:gd name="T66" fmla="*/ 31 w 70"/>
                <a:gd name="T67" fmla="*/ 73 h 87"/>
                <a:gd name="T68" fmla="*/ 37 w 70"/>
                <a:gd name="T69" fmla="*/ 73 h 87"/>
                <a:gd name="T70" fmla="*/ 42 w 70"/>
                <a:gd name="T71" fmla="*/ 71 h 87"/>
                <a:gd name="T72" fmla="*/ 46 w 70"/>
                <a:gd name="T73" fmla="*/ 68 h 87"/>
                <a:gd name="T74" fmla="*/ 51 w 70"/>
                <a:gd name="T75" fmla="*/ 64 h 87"/>
                <a:gd name="T76" fmla="*/ 51 w 70"/>
                <a:gd name="T77" fmla="*/ 50 h 87"/>
                <a:gd name="T78" fmla="*/ 36 w 70"/>
                <a:gd name="T79" fmla="*/ 51 h 87"/>
                <a:gd name="T80" fmla="*/ 26 w 70"/>
                <a:gd name="T81" fmla="*/ 54 h 87"/>
                <a:gd name="T82" fmla="*/ 21 w 70"/>
                <a:gd name="T83" fmla="*/ 58 h 87"/>
                <a:gd name="T84" fmla="*/ 20 w 70"/>
                <a:gd name="T85" fmla="*/ 63 h 87"/>
                <a:gd name="T86" fmla="*/ 23 w 70"/>
                <a:gd name="T87" fmla="*/ 71 h 87"/>
                <a:gd name="T88" fmla="*/ 31 w 70"/>
                <a:gd name="T89" fmla="*/ 7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0" h="87">
                  <a:moveTo>
                    <a:pt x="70" y="86"/>
                  </a:moveTo>
                  <a:cubicBezTo>
                    <a:pt x="61" y="86"/>
                    <a:pt x="61" y="86"/>
                    <a:pt x="61" y="86"/>
                  </a:cubicBezTo>
                  <a:cubicBezTo>
                    <a:pt x="59" y="86"/>
                    <a:pt x="58" y="86"/>
                    <a:pt x="57" y="85"/>
                  </a:cubicBezTo>
                  <a:cubicBezTo>
                    <a:pt x="56" y="85"/>
                    <a:pt x="55" y="83"/>
                    <a:pt x="54" y="82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50" y="78"/>
                    <a:pt x="48" y="79"/>
                    <a:pt x="46" y="81"/>
                  </a:cubicBezTo>
                  <a:cubicBezTo>
                    <a:pt x="44" y="82"/>
                    <a:pt x="42" y="83"/>
                    <a:pt x="40" y="84"/>
                  </a:cubicBezTo>
                  <a:cubicBezTo>
                    <a:pt x="38" y="85"/>
                    <a:pt x="35" y="86"/>
                    <a:pt x="33" y="87"/>
                  </a:cubicBezTo>
                  <a:cubicBezTo>
                    <a:pt x="30" y="87"/>
                    <a:pt x="28" y="87"/>
                    <a:pt x="25" y="87"/>
                  </a:cubicBezTo>
                  <a:cubicBezTo>
                    <a:pt x="21" y="87"/>
                    <a:pt x="18" y="87"/>
                    <a:pt x="15" y="86"/>
                  </a:cubicBezTo>
                  <a:cubicBezTo>
                    <a:pt x="12" y="85"/>
                    <a:pt x="9" y="83"/>
                    <a:pt x="7" y="82"/>
                  </a:cubicBezTo>
                  <a:cubicBezTo>
                    <a:pt x="5" y="80"/>
                    <a:pt x="3" y="77"/>
                    <a:pt x="2" y="74"/>
                  </a:cubicBezTo>
                  <a:cubicBezTo>
                    <a:pt x="1" y="71"/>
                    <a:pt x="0" y="68"/>
                    <a:pt x="0" y="64"/>
                  </a:cubicBezTo>
                  <a:cubicBezTo>
                    <a:pt x="0" y="61"/>
                    <a:pt x="1" y="58"/>
                    <a:pt x="3" y="55"/>
                  </a:cubicBezTo>
                  <a:cubicBezTo>
                    <a:pt x="4" y="52"/>
                    <a:pt x="7" y="49"/>
                    <a:pt x="11" y="47"/>
                  </a:cubicBezTo>
                  <a:cubicBezTo>
                    <a:pt x="15" y="44"/>
                    <a:pt x="20" y="42"/>
                    <a:pt x="27" y="40"/>
                  </a:cubicBezTo>
                  <a:cubicBezTo>
                    <a:pt x="33" y="39"/>
                    <a:pt x="41" y="38"/>
                    <a:pt x="51" y="38"/>
                  </a:cubicBezTo>
                  <a:cubicBezTo>
                    <a:pt x="51" y="33"/>
                    <a:pt x="51" y="33"/>
                    <a:pt x="51" y="33"/>
                  </a:cubicBezTo>
                  <a:cubicBezTo>
                    <a:pt x="51" y="27"/>
                    <a:pt x="49" y="23"/>
                    <a:pt x="47" y="20"/>
                  </a:cubicBezTo>
                  <a:cubicBezTo>
                    <a:pt x="45" y="18"/>
                    <a:pt x="41" y="16"/>
                    <a:pt x="37" y="16"/>
                  </a:cubicBezTo>
                  <a:cubicBezTo>
                    <a:pt x="33" y="16"/>
                    <a:pt x="31" y="17"/>
                    <a:pt x="29" y="17"/>
                  </a:cubicBezTo>
                  <a:cubicBezTo>
                    <a:pt x="26" y="18"/>
                    <a:pt x="24" y="19"/>
                    <a:pt x="23" y="20"/>
                  </a:cubicBezTo>
                  <a:cubicBezTo>
                    <a:pt x="21" y="21"/>
                    <a:pt x="20" y="22"/>
                    <a:pt x="18" y="23"/>
                  </a:cubicBezTo>
                  <a:cubicBezTo>
                    <a:pt x="17" y="23"/>
                    <a:pt x="15" y="24"/>
                    <a:pt x="14" y="24"/>
                  </a:cubicBezTo>
                  <a:cubicBezTo>
                    <a:pt x="12" y="24"/>
                    <a:pt x="11" y="23"/>
                    <a:pt x="10" y="23"/>
                  </a:cubicBezTo>
                  <a:cubicBezTo>
                    <a:pt x="9" y="22"/>
                    <a:pt x="9" y="21"/>
                    <a:pt x="8" y="20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4" y="5"/>
                    <a:pt x="26" y="0"/>
                    <a:pt x="39" y="0"/>
                  </a:cubicBezTo>
                  <a:cubicBezTo>
                    <a:pt x="44" y="0"/>
                    <a:pt x="49" y="1"/>
                    <a:pt x="52" y="3"/>
                  </a:cubicBezTo>
                  <a:cubicBezTo>
                    <a:pt x="56" y="4"/>
                    <a:pt x="60" y="7"/>
                    <a:pt x="62" y="9"/>
                  </a:cubicBezTo>
                  <a:cubicBezTo>
                    <a:pt x="65" y="12"/>
                    <a:pt x="67" y="16"/>
                    <a:pt x="68" y="20"/>
                  </a:cubicBezTo>
                  <a:cubicBezTo>
                    <a:pt x="70" y="24"/>
                    <a:pt x="70" y="28"/>
                    <a:pt x="70" y="33"/>
                  </a:cubicBezTo>
                  <a:lnTo>
                    <a:pt x="70" y="86"/>
                  </a:lnTo>
                  <a:close/>
                  <a:moveTo>
                    <a:pt x="31" y="73"/>
                  </a:moveTo>
                  <a:cubicBezTo>
                    <a:pt x="33" y="73"/>
                    <a:pt x="35" y="73"/>
                    <a:pt x="37" y="73"/>
                  </a:cubicBezTo>
                  <a:cubicBezTo>
                    <a:pt x="39" y="72"/>
                    <a:pt x="40" y="72"/>
                    <a:pt x="42" y="71"/>
                  </a:cubicBezTo>
                  <a:cubicBezTo>
                    <a:pt x="43" y="70"/>
                    <a:pt x="45" y="69"/>
                    <a:pt x="46" y="68"/>
                  </a:cubicBezTo>
                  <a:cubicBezTo>
                    <a:pt x="48" y="67"/>
                    <a:pt x="49" y="66"/>
                    <a:pt x="51" y="64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45" y="50"/>
                    <a:pt x="40" y="51"/>
                    <a:pt x="36" y="51"/>
                  </a:cubicBezTo>
                  <a:cubicBezTo>
                    <a:pt x="32" y="52"/>
                    <a:pt x="29" y="53"/>
                    <a:pt x="26" y="54"/>
                  </a:cubicBezTo>
                  <a:cubicBezTo>
                    <a:pt x="24" y="55"/>
                    <a:pt x="22" y="57"/>
                    <a:pt x="21" y="58"/>
                  </a:cubicBezTo>
                  <a:cubicBezTo>
                    <a:pt x="20" y="60"/>
                    <a:pt x="20" y="62"/>
                    <a:pt x="20" y="63"/>
                  </a:cubicBezTo>
                  <a:cubicBezTo>
                    <a:pt x="20" y="67"/>
                    <a:pt x="21" y="69"/>
                    <a:pt x="23" y="71"/>
                  </a:cubicBezTo>
                  <a:cubicBezTo>
                    <a:pt x="25" y="73"/>
                    <a:pt x="28" y="73"/>
                    <a:pt x="31" y="73"/>
                  </a:cubicBezTo>
                  <a:close/>
                </a:path>
              </a:pathLst>
            </a:custGeom>
            <a:solidFill>
              <a:srgbClr val="FF670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" name="Freeform 19">
              <a:extLst>
                <a:ext uri="{FF2B5EF4-FFF2-40B4-BE49-F238E27FC236}">
                  <a16:creationId xmlns:a16="http://schemas.microsoft.com/office/drawing/2014/main" id="{BCFAA57D-4279-4152-9725-C27AE9AAC9C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923605" y="6425431"/>
              <a:ext cx="20215" cy="94335"/>
            </a:xfrm>
            <a:custGeom>
              <a:avLst/>
              <a:gdLst>
                <a:gd name="T0" fmla="*/ 26 w 26"/>
                <a:gd name="T1" fmla="*/ 13 h 122"/>
                <a:gd name="T2" fmla="*/ 25 w 26"/>
                <a:gd name="T3" fmla="*/ 18 h 122"/>
                <a:gd name="T4" fmla="*/ 22 w 26"/>
                <a:gd name="T5" fmla="*/ 22 h 122"/>
                <a:gd name="T6" fmla="*/ 18 w 26"/>
                <a:gd name="T7" fmla="*/ 25 h 122"/>
                <a:gd name="T8" fmla="*/ 13 w 26"/>
                <a:gd name="T9" fmla="*/ 26 h 122"/>
                <a:gd name="T10" fmla="*/ 8 w 26"/>
                <a:gd name="T11" fmla="*/ 25 h 122"/>
                <a:gd name="T12" fmla="*/ 4 w 26"/>
                <a:gd name="T13" fmla="*/ 22 h 122"/>
                <a:gd name="T14" fmla="*/ 1 w 26"/>
                <a:gd name="T15" fmla="*/ 18 h 122"/>
                <a:gd name="T16" fmla="*/ 0 w 26"/>
                <a:gd name="T17" fmla="*/ 13 h 122"/>
                <a:gd name="T18" fmla="*/ 1 w 26"/>
                <a:gd name="T19" fmla="*/ 8 h 122"/>
                <a:gd name="T20" fmla="*/ 4 w 26"/>
                <a:gd name="T21" fmla="*/ 4 h 122"/>
                <a:gd name="T22" fmla="*/ 8 w 26"/>
                <a:gd name="T23" fmla="*/ 1 h 122"/>
                <a:gd name="T24" fmla="*/ 13 w 26"/>
                <a:gd name="T25" fmla="*/ 0 h 122"/>
                <a:gd name="T26" fmla="*/ 18 w 26"/>
                <a:gd name="T27" fmla="*/ 1 h 122"/>
                <a:gd name="T28" fmla="*/ 22 w 26"/>
                <a:gd name="T29" fmla="*/ 4 h 122"/>
                <a:gd name="T30" fmla="*/ 25 w 26"/>
                <a:gd name="T31" fmla="*/ 8 h 122"/>
                <a:gd name="T32" fmla="*/ 26 w 26"/>
                <a:gd name="T33" fmla="*/ 13 h 122"/>
                <a:gd name="T34" fmla="*/ 23 w 26"/>
                <a:gd name="T35" fmla="*/ 38 h 122"/>
                <a:gd name="T36" fmla="*/ 23 w 26"/>
                <a:gd name="T37" fmla="*/ 122 h 122"/>
                <a:gd name="T38" fmla="*/ 3 w 26"/>
                <a:gd name="T39" fmla="*/ 122 h 122"/>
                <a:gd name="T40" fmla="*/ 3 w 26"/>
                <a:gd name="T41" fmla="*/ 38 h 122"/>
                <a:gd name="T42" fmla="*/ 23 w 26"/>
                <a:gd name="T43" fmla="*/ 3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122">
                  <a:moveTo>
                    <a:pt x="26" y="13"/>
                  </a:moveTo>
                  <a:cubicBezTo>
                    <a:pt x="26" y="15"/>
                    <a:pt x="25" y="17"/>
                    <a:pt x="25" y="18"/>
                  </a:cubicBezTo>
                  <a:cubicBezTo>
                    <a:pt x="24" y="20"/>
                    <a:pt x="23" y="21"/>
                    <a:pt x="22" y="22"/>
                  </a:cubicBezTo>
                  <a:cubicBezTo>
                    <a:pt x="21" y="23"/>
                    <a:pt x="19" y="24"/>
                    <a:pt x="18" y="25"/>
                  </a:cubicBezTo>
                  <a:cubicBezTo>
                    <a:pt x="16" y="26"/>
                    <a:pt x="14" y="26"/>
                    <a:pt x="13" y="26"/>
                  </a:cubicBezTo>
                  <a:cubicBezTo>
                    <a:pt x="11" y="26"/>
                    <a:pt x="9" y="26"/>
                    <a:pt x="8" y="25"/>
                  </a:cubicBezTo>
                  <a:cubicBezTo>
                    <a:pt x="6" y="24"/>
                    <a:pt x="5" y="23"/>
                    <a:pt x="4" y="22"/>
                  </a:cubicBezTo>
                  <a:cubicBezTo>
                    <a:pt x="3" y="21"/>
                    <a:pt x="2" y="20"/>
                    <a:pt x="1" y="18"/>
                  </a:cubicBezTo>
                  <a:cubicBezTo>
                    <a:pt x="0" y="17"/>
                    <a:pt x="0" y="15"/>
                    <a:pt x="0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2" y="7"/>
                    <a:pt x="3" y="5"/>
                    <a:pt x="4" y="4"/>
                  </a:cubicBezTo>
                  <a:cubicBezTo>
                    <a:pt x="5" y="3"/>
                    <a:pt x="6" y="2"/>
                    <a:pt x="8" y="1"/>
                  </a:cubicBezTo>
                  <a:cubicBezTo>
                    <a:pt x="9" y="1"/>
                    <a:pt x="11" y="0"/>
                    <a:pt x="13" y="0"/>
                  </a:cubicBezTo>
                  <a:cubicBezTo>
                    <a:pt x="14" y="0"/>
                    <a:pt x="16" y="1"/>
                    <a:pt x="18" y="1"/>
                  </a:cubicBezTo>
                  <a:cubicBezTo>
                    <a:pt x="19" y="2"/>
                    <a:pt x="21" y="3"/>
                    <a:pt x="22" y="4"/>
                  </a:cubicBezTo>
                  <a:cubicBezTo>
                    <a:pt x="23" y="5"/>
                    <a:pt x="24" y="7"/>
                    <a:pt x="25" y="8"/>
                  </a:cubicBezTo>
                  <a:cubicBezTo>
                    <a:pt x="25" y="10"/>
                    <a:pt x="26" y="12"/>
                    <a:pt x="26" y="13"/>
                  </a:cubicBezTo>
                  <a:close/>
                  <a:moveTo>
                    <a:pt x="23" y="38"/>
                  </a:moveTo>
                  <a:cubicBezTo>
                    <a:pt x="23" y="122"/>
                    <a:pt x="23" y="122"/>
                    <a:pt x="23" y="122"/>
                  </a:cubicBezTo>
                  <a:cubicBezTo>
                    <a:pt x="3" y="122"/>
                    <a:pt x="3" y="122"/>
                    <a:pt x="3" y="122"/>
                  </a:cubicBezTo>
                  <a:cubicBezTo>
                    <a:pt x="3" y="38"/>
                    <a:pt x="3" y="38"/>
                    <a:pt x="3" y="38"/>
                  </a:cubicBezTo>
                  <a:lnTo>
                    <a:pt x="23" y="38"/>
                  </a:lnTo>
                  <a:close/>
                </a:path>
              </a:pathLst>
            </a:custGeom>
            <a:solidFill>
              <a:srgbClr val="FF670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" name="Freeform 20">
              <a:extLst>
                <a:ext uri="{FF2B5EF4-FFF2-40B4-BE49-F238E27FC236}">
                  <a16:creationId xmlns:a16="http://schemas.microsoft.com/office/drawing/2014/main" id="{28036BCE-7971-45A2-99E3-9FE1DA1920E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965719" y="6454068"/>
              <a:ext cx="56713" cy="65697"/>
            </a:xfrm>
            <a:custGeom>
              <a:avLst/>
              <a:gdLst>
                <a:gd name="T0" fmla="*/ 0 w 74"/>
                <a:gd name="T1" fmla="*/ 85 h 85"/>
                <a:gd name="T2" fmla="*/ 0 w 74"/>
                <a:gd name="T3" fmla="*/ 1 h 85"/>
                <a:gd name="T4" fmla="*/ 13 w 74"/>
                <a:gd name="T5" fmla="*/ 1 h 85"/>
                <a:gd name="T6" fmla="*/ 18 w 74"/>
                <a:gd name="T7" fmla="*/ 5 h 85"/>
                <a:gd name="T8" fmla="*/ 19 w 74"/>
                <a:gd name="T9" fmla="*/ 11 h 85"/>
                <a:gd name="T10" fmla="*/ 25 w 74"/>
                <a:gd name="T11" fmla="*/ 6 h 85"/>
                <a:gd name="T12" fmla="*/ 31 w 74"/>
                <a:gd name="T13" fmla="*/ 3 h 85"/>
                <a:gd name="T14" fmla="*/ 38 w 74"/>
                <a:gd name="T15" fmla="*/ 0 h 85"/>
                <a:gd name="T16" fmla="*/ 45 w 74"/>
                <a:gd name="T17" fmla="*/ 0 h 85"/>
                <a:gd name="T18" fmla="*/ 58 w 74"/>
                <a:gd name="T19" fmla="*/ 2 h 85"/>
                <a:gd name="T20" fmla="*/ 67 w 74"/>
                <a:gd name="T21" fmla="*/ 8 h 85"/>
                <a:gd name="T22" fmla="*/ 72 w 74"/>
                <a:gd name="T23" fmla="*/ 18 h 85"/>
                <a:gd name="T24" fmla="*/ 74 w 74"/>
                <a:gd name="T25" fmla="*/ 31 h 85"/>
                <a:gd name="T26" fmla="*/ 74 w 74"/>
                <a:gd name="T27" fmla="*/ 85 h 85"/>
                <a:gd name="T28" fmla="*/ 54 w 74"/>
                <a:gd name="T29" fmla="*/ 85 h 85"/>
                <a:gd name="T30" fmla="*/ 54 w 74"/>
                <a:gd name="T31" fmla="*/ 31 h 85"/>
                <a:gd name="T32" fmla="*/ 50 w 74"/>
                <a:gd name="T33" fmla="*/ 19 h 85"/>
                <a:gd name="T34" fmla="*/ 39 w 74"/>
                <a:gd name="T35" fmla="*/ 15 h 85"/>
                <a:gd name="T36" fmla="*/ 29 w 74"/>
                <a:gd name="T37" fmla="*/ 18 h 85"/>
                <a:gd name="T38" fmla="*/ 21 w 74"/>
                <a:gd name="T39" fmla="*/ 24 h 85"/>
                <a:gd name="T40" fmla="*/ 21 w 74"/>
                <a:gd name="T41" fmla="*/ 85 h 85"/>
                <a:gd name="T42" fmla="*/ 0 w 74"/>
                <a:gd name="T43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4" h="85">
                  <a:moveTo>
                    <a:pt x="0" y="85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5" y="1"/>
                    <a:pt x="17" y="2"/>
                    <a:pt x="18" y="5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21" y="9"/>
                    <a:pt x="23" y="8"/>
                    <a:pt x="25" y="6"/>
                  </a:cubicBezTo>
                  <a:cubicBezTo>
                    <a:pt x="27" y="5"/>
                    <a:pt x="29" y="4"/>
                    <a:pt x="31" y="3"/>
                  </a:cubicBezTo>
                  <a:cubicBezTo>
                    <a:pt x="33" y="2"/>
                    <a:pt x="35" y="1"/>
                    <a:pt x="38" y="0"/>
                  </a:cubicBezTo>
                  <a:cubicBezTo>
                    <a:pt x="40" y="0"/>
                    <a:pt x="43" y="0"/>
                    <a:pt x="45" y="0"/>
                  </a:cubicBezTo>
                  <a:cubicBezTo>
                    <a:pt x="50" y="0"/>
                    <a:pt x="54" y="0"/>
                    <a:pt x="58" y="2"/>
                  </a:cubicBezTo>
                  <a:cubicBezTo>
                    <a:pt x="61" y="3"/>
                    <a:pt x="64" y="6"/>
                    <a:pt x="67" y="8"/>
                  </a:cubicBezTo>
                  <a:cubicBezTo>
                    <a:pt x="69" y="11"/>
                    <a:pt x="71" y="15"/>
                    <a:pt x="72" y="18"/>
                  </a:cubicBezTo>
                  <a:cubicBezTo>
                    <a:pt x="73" y="22"/>
                    <a:pt x="74" y="27"/>
                    <a:pt x="74" y="31"/>
                  </a:cubicBezTo>
                  <a:cubicBezTo>
                    <a:pt x="74" y="85"/>
                    <a:pt x="74" y="85"/>
                    <a:pt x="74" y="85"/>
                  </a:cubicBezTo>
                  <a:cubicBezTo>
                    <a:pt x="54" y="85"/>
                    <a:pt x="54" y="85"/>
                    <a:pt x="54" y="85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4" y="26"/>
                    <a:pt x="52" y="22"/>
                    <a:pt x="50" y="19"/>
                  </a:cubicBezTo>
                  <a:cubicBezTo>
                    <a:pt x="48" y="17"/>
                    <a:pt x="44" y="15"/>
                    <a:pt x="39" y="15"/>
                  </a:cubicBezTo>
                  <a:cubicBezTo>
                    <a:pt x="36" y="15"/>
                    <a:pt x="32" y="16"/>
                    <a:pt x="29" y="18"/>
                  </a:cubicBezTo>
                  <a:cubicBezTo>
                    <a:pt x="26" y="19"/>
                    <a:pt x="23" y="21"/>
                    <a:pt x="21" y="24"/>
                  </a:cubicBezTo>
                  <a:cubicBezTo>
                    <a:pt x="21" y="85"/>
                    <a:pt x="21" y="85"/>
                    <a:pt x="21" y="85"/>
                  </a:cubicBezTo>
                  <a:lnTo>
                    <a:pt x="0" y="85"/>
                  </a:lnTo>
                  <a:close/>
                </a:path>
              </a:pathLst>
            </a:custGeom>
            <a:solidFill>
              <a:srgbClr val="FF670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" name="Freeform 21">
              <a:extLst>
                <a:ext uri="{FF2B5EF4-FFF2-40B4-BE49-F238E27FC236}">
                  <a16:creationId xmlns:a16="http://schemas.microsoft.com/office/drawing/2014/main" id="{3362F74F-58BA-45BD-91EB-85BE6B60815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073530" y="6453507"/>
              <a:ext cx="53906" cy="67382"/>
            </a:xfrm>
            <a:custGeom>
              <a:avLst/>
              <a:gdLst>
                <a:gd name="T0" fmla="*/ 70 w 70"/>
                <a:gd name="T1" fmla="*/ 86 h 87"/>
                <a:gd name="T2" fmla="*/ 61 w 70"/>
                <a:gd name="T3" fmla="*/ 86 h 87"/>
                <a:gd name="T4" fmla="*/ 56 w 70"/>
                <a:gd name="T5" fmla="*/ 85 h 87"/>
                <a:gd name="T6" fmla="*/ 54 w 70"/>
                <a:gd name="T7" fmla="*/ 82 h 87"/>
                <a:gd name="T8" fmla="*/ 52 w 70"/>
                <a:gd name="T9" fmla="*/ 76 h 87"/>
                <a:gd name="T10" fmla="*/ 46 w 70"/>
                <a:gd name="T11" fmla="*/ 81 h 87"/>
                <a:gd name="T12" fmla="*/ 39 w 70"/>
                <a:gd name="T13" fmla="*/ 84 h 87"/>
                <a:gd name="T14" fmla="*/ 32 w 70"/>
                <a:gd name="T15" fmla="*/ 87 h 87"/>
                <a:gd name="T16" fmla="*/ 24 w 70"/>
                <a:gd name="T17" fmla="*/ 87 h 87"/>
                <a:gd name="T18" fmla="*/ 14 w 70"/>
                <a:gd name="T19" fmla="*/ 86 h 87"/>
                <a:gd name="T20" fmla="*/ 7 w 70"/>
                <a:gd name="T21" fmla="*/ 82 h 87"/>
                <a:gd name="T22" fmla="*/ 2 w 70"/>
                <a:gd name="T23" fmla="*/ 74 h 87"/>
                <a:gd name="T24" fmla="*/ 0 w 70"/>
                <a:gd name="T25" fmla="*/ 64 h 87"/>
                <a:gd name="T26" fmla="*/ 2 w 70"/>
                <a:gd name="T27" fmla="*/ 55 h 87"/>
                <a:gd name="T28" fmla="*/ 11 w 70"/>
                <a:gd name="T29" fmla="*/ 47 h 87"/>
                <a:gd name="T30" fmla="*/ 26 w 70"/>
                <a:gd name="T31" fmla="*/ 40 h 87"/>
                <a:gd name="T32" fmla="*/ 50 w 70"/>
                <a:gd name="T33" fmla="*/ 38 h 87"/>
                <a:gd name="T34" fmla="*/ 50 w 70"/>
                <a:gd name="T35" fmla="*/ 33 h 87"/>
                <a:gd name="T36" fmla="*/ 47 w 70"/>
                <a:gd name="T37" fmla="*/ 20 h 87"/>
                <a:gd name="T38" fmla="*/ 36 w 70"/>
                <a:gd name="T39" fmla="*/ 16 h 87"/>
                <a:gd name="T40" fmla="*/ 28 w 70"/>
                <a:gd name="T41" fmla="*/ 17 h 87"/>
                <a:gd name="T42" fmla="*/ 22 w 70"/>
                <a:gd name="T43" fmla="*/ 20 h 87"/>
                <a:gd name="T44" fmla="*/ 18 w 70"/>
                <a:gd name="T45" fmla="*/ 23 h 87"/>
                <a:gd name="T46" fmla="*/ 13 w 70"/>
                <a:gd name="T47" fmla="*/ 24 h 87"/>
                <a:gd name="T48" fmla="*/ 10 w 70"/>
                <a:gd name="T49" fmla="*/ 23 h 87"/>
                <a:gd name="T50" fmla="*/ 7 w 70"/>
                <a:gd name="T51" fmla="*/ 20 h 87"/>
                <a:gd name="T52" fmla="*/ 4 w 70"/>
                <a:gd name="T53" fmla="*/ 14 h 87"/>
                <a:gd name="T54" fmla="*/ 39 w 70"/>
                <a:gd name="T55" fmla="*/ 0 h 87"/>
                <a:gd name="T56" fmla="*/ 52 w 70"/>
                <a:gd name="T57" fmla="*/ 3 h 87"/>
                <a:gd name="T58" fmla="*/ 62 w 70"/>
                <a:gd name="T59" fmla="*/ 9 h 87"/>
                <a:gd name="T60" fmla="*/ 68 w 70"/>
                <a:gd name="T61" fmla="*/ 20 h 87"/>
                <a:gd name="T62" fmla="*/ 70 w 70"/>
                <a:gd name="T63" fmla="*/ 33 h 87"/>
                <a:gd name="T64" fmla="*/ 70 w 70"/>
                <a:gd name="T65" fmla="*/ 86 h 87"/>
                <a:gd name="T66" fmla="*/ 31 w 70"/>
                <a:gd name="T67" fmla="*/ 73 h 87"/>
                <a:gd name="T68" fmla="*/ 36 w 70"/>
                <a:gd name="T69" fmla="*/ 73 h 87"/>
                <a:gd name="T70" fmla="*/ 41 w 70"/>
                <a:gd name="T71" fmla="*/ 71 h 87"/>
                <a:gd name="T72" fmla="*/ 46 w 70"/>
                <a:gd name="T73" fmla="*/ 68 h 87"/>
                <a:gd name="T74" fmla="*/ 50 w 70"/>
                <a:gd name="T75" fmla="*/ 64 h 87"/>
                <a:gd name="T76" fmla="*/ 50 w 70"/>
                <a:gd name="T77" fmla="*/ 50 h 87"/>
                <a:gd name="T78" fmla="*/ 35 w 70"/>
                <a:gd name="T79" fmla="*/ 51 h 87"/>
                <a:gd name="T80" fmla="*/ 26 w 70"/>
                <a:gd name="T81" fmla="*/ 54 h 87"/>
                <a:gd name="T82" fmla="*/ 21 w 70"/>
                <a:gd name="T83" fmla="*/ 58 h 87"/>
                <a:gd name="T84" fmla="*/ 19 w 70"/>
                <a:gd name="T85" fmla="*/ 63 h 87"/>
                <a:gd name="T86" fmla="*/ 22 w 70"/>
                <a:gd name="T87" fmla="*/ 71 h 87"/>
                <a:gd name="T88" fmla="*/ 31 w 70"/>
                <a:gd name="T89" fmla="*/ 7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0" h="87">
                  <a:moveTo>
                    <a:pt x="70" y="86"/>
                  </a:moveTo>
                  <a:cubicBezTo>
                    <a:pt x="61" y="86"/>
                    <a:pt x="61" y="86"/>
                    <a:pt x="61" y="86"/>
                  </a:cubicBezTo>
                  <a:cubicBezTo>
                    <a:pt x="59" y="86"/>
                    <a:pt x="57" y="86"/>
                    <a:pt x="56" y="85"/>
                  </a:cubicBezTo>
                  <a:cubicBezTo>
                    <a:pt x="55" y="85"/>
                    <a:pt x="54" y="83"/>
                    <a:pt x="54" y="82"/>
                  </a:cubicBezTo>
                  <a:cubicBezTo>
                    <a:pt x="52" y="76"/>
                    <a:pt x="52" y="76"/>
                    <a:pt x="52" y="76"/>
                  </a:cubicBezTo>
                  <a:cubicBezTo>
                    <a:pt x="50" y="78"/>
                    <a:pt x="48" y="79"/>
                    <a:pt x="46" y="81"/>
                  </a:cubicBezTo>
                  <a:cubicBezTo>
                    <a:pt x="44" y="82"/>
                    <a:pt x="42" y="83"/>
                    <a:pt x="39" y="84"/>
                  </a:cubicBezTo>
                  <a:cubicBezTo>
                    <a:pt x="37" y="85"/>
                    <a:pt x="35" y="86"/>
                    <a:pt x="32" y="87"/>
                  </a:cubicBezTo>
                  <a:cubicBezTo>
                    <a:pt x="30" y="87"/>
                    <a:pt x="27" y="87"/>
                    <a:pt x="24" y="87"/>
                  </a:cubicBezTo>
                  <a:cubicBezTo>
                    <a:pt x="21" y="87"/>
                    <a:pt x="17" y="87"/>
                    <a:pt x="14" y="86"/>
                  </a:cubicBezTo>
                  <a:cubicBezTo>
                    <a:pt x="11" y="85"/>
                    <a:pt x="9" y="83"/>
                    <a:pt x="7" y="82"/>
                  </a:cubicBezTo>
                  <a:cubicBezTo>
                    <a:pt x="5" y="80"/>
                    <a:pt x="3" y="77"/>
                    <a:pt x="2" y="74"/>
                  </a:cubicBezTo>
                  <a:cubicBezTo>
                    <a:pt x="0" y="71"/>
                    <a:pt x="0" y="68"/>
                    <a:pt x="0" y="64"/>
                  </a:cubicBezTo>
                  <a:cubicBezTo>
                    <a:pt x="0" y="61"/>
                    <a:pt x="1" y="58"/>
                    <a:pt x="2" y="55"/>
                  </a:cubicBezTo>
                  <a:cubicBezTo>
                    <a:pt x="4" y="52"/>
                    <a:pt x="7" y="49"/>
                    <a:pt x="11" y="47"/>
                  </a:cubicBezTo>
                  <a:cubicBezTo>
                    <a:pt x="15" y="44"/>
                    <a:pt x="20" y="42"/>
                    <a:pt x="26" y="40"/>
                  </a:cubicBezTo>
                  <a:cubicBezTo>
                    <a:pt x="33" y="39"/>
                    <a:pt x="41" y="38"/>
                    <a:pt x="50" y="38"/>
                  </a:cubicBezTo>
                  <a:cubicBezTo>
                    <a:pt x="50" y="33"/>
                    <a:pt x="50" y="33"/>
                    <a:pt x="50" y="33"/>
                  </a:cubicBezTo>
                  <a:cubicBezTo>
                    <a:pt x="50" y="27"/>
                    <a:pt x="49" y="23"/>
                    <a:pt x="47" y="20"/>
                  </a:cubicBezTo>
                  <a:cubicBezTo>
                    <a:pt x="44" y="18"/>
                    <a:pt x="41" y="16"/>
                    <a:pt x="36" y="16"/>
                  </a:cubicBezTo>
                  <a:cubicBezTo>
                    <a:pt x="33" y="16"/>
                    <a:pt x="30" y="17"/>
                    <a:pt x="28" y="17"/>
                  </a:cubicBezTo>
                  <a:cubicBezTo>
                    <a:pt x="26" y="18"/>
                    <a:pt x="24" y="19"/>
                    <a:pt x="22" y="20"/>
                  </a:cubicBezTo>
                  <a:cubicBezTo>
                    <a:pt x="21" y="21"/>
                    <a:pt x="19" y="22"/>
                    <a:pt x="18" y="23"/>
                  </a:cubicBezTo>
                  <a:cubicBezTo>
                    <a:pt x="17" y="23"/>
                    <a:pt x="15" y="24"/>
                    <a:pt x="13" y="24"/>
                  </a:cubicBezTo>
                  <a:cubicBezTo>
                    <a:pt x="12" y="24"/>
                    <a:pt x="11" y="23"/>
                    <a:pt x="10" y="23"/>
                  </a:cubicBezTo>
                  <a:cubicBezTo>
                    <a:pt x="9" y="22"/>
                    <a:pt x="8" y="21"/>
                    <a:pt x="7" y="20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3" y="5"/>
                    <a:pt x="25" y="0"/>
                    <a:pt x="39" y="0"/>
                  </a:cubicBezTo>
                  <a:cubicBezTo>
                    <a:pt x="44" y="0"/>
                    <a:pt x="48" y="1"/>
                    <a:pt x="52" y="3"/>
                  </a:cubicBezTo>
                  <a:cubicBezTo>
                    <a:pt x="56" y="4"/>
                    <a:pt x="59" y="7"/>
                    <a:pt x="62" y="9"/>
                  </a:cubicBezTo>
                  <a:cubicBezTo>
                    <a:pt x="64" y="12"/>
                    <a:pt x="66" y="16"/>
                    <a:pt x="68" y="20"/>
                  </a:cubicBezTo>
                  <a:cubicBezTo>
                    <a:pt x="69" y="24"/>
                    <a:pt x="70" y="28"/>
                    <a:pt x="70" y="33"/>
                  </a:cubicBezTo>
                  <a:lnTo>
                    <a:pt x="70" y="86"/>
                  </a:lnTo>
                  <a:close/>
                  <a:moveTo>
                    <a:pt x="31" y="73"/>
                  </a:moveTo>
                  <a:cubicBezTo>
                    <a:pt x="33" y="73"/>
                    <a:pt x="35" y="73"/>
                    <a:pt x="36" y="73"/>
                  </a:cubicBezTo>
                  <a:cubicBezTo>
                    <a:pt x="38" y="72"/>
                    <a:pt x="40" y="72"/>
                    <a:pt x="41" y="71"/>
                  </a:cubicBezTo>
                  <a:cubicBezTo>
                    <a:pt x="43" y="70"/>
                    <a:pt x="44" y="69"/>
                    <a:pt x="46" y="68"/>
                  </a:cubicBezTo>
                  <a:cubicBezTo>
                    <a:pt x="47" y="67"/>
                    <a:pt x="49" y="66"/>
                    <a:pt x="50" y="64"/>
                  </a:cubicBezTo>
                  <a:cubicBezTo>
                    <a:pt x="50" y="50"/>
                    <a:pt x="50" y="50"/>
                    <a:pt x="50" y="50"/>
                  </a:cubicBezTo>
                  <a:cubicBezTo>
                    <a:pt x="44" y="50"/>
                    <a:pt x="39" y="51"/>
                    <a:pt x="35" y="51"/>
                  </a:cubicBezTo>
                  <a:cubicBezTo>
                    <a:pt x="31" y="52"/>
                    <a:pt x="28" y="53"/>
                    <a:pt x="26" y="54"/>
                  </a:cubicBezTo>
                  <a:cubicBezTo>
                    <a:pt x="23" y="55"/>
                    <a:pt x="22" y="57"/>
                    <a:pt x="21" y="58"/>
                  </a:cubicBezTo>
                  <a:cubicBezTo>
                    <a:pt x="20" y="60"/>
                    <a:pt x="19" y="62"/>
                    <a:pt x="19" y="63"/>
                  </a:cubicBezTo>
                  <a:cubicBezTo>
                    <a:pt x="19" y="67"/>
                    <a:pt x="20" y="69"/>
                    <a:pt x="22" y="71"/>
                  </a:cubicBezTo>
                  <a:cubicBezTo>
                    <a:pt x="24" y="73"/>
                    <a:pt x="27" y="73"/>
                    <a:pt x="31" y="73"/>
                  </a:cubicBezTo>
                  <a:close/>
                </a:path>
              </a:pathLst>
            </a:custGeom>
            <a:solidFill>
              <a:srgbClr val="FF670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22">
              <a:extLst>
                <a:ext uri="{FF2B5EF4-FFF2-40B4-BE49-F238E27FC236}">
                  <a16:creationId xmlns:a16="http://schemas.microsoft.com/office/drawing/2014/main" id="{F084B0EB-31FC-4A9D-B575-D258D19020E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148773" y="6455191"/>
              <a:ext cx="56152" cy="6569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5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5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7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3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9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20" y="84"/>
                    <a:pt x="16" y="83"/>
                  </a:cubicBezTo>
                  <a:cubicBezTo>
                    <a:pt x="13" y="81"/>
                    <a:pt x="10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1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FF670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23">
              <a:extLst>
                <a:ext uri="{FF2B5EF4-FFF2-40B4-BE49-F238E27FC236}">
                  <a16:creationId xmlns:a16="http://schemas.microsoft.com/office/drawing/2014/main" id="{F1A3A88F-3AB0-4BE8-B80A-D75E0DAC73E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256585" y="6454068"/>
              <a:ext cx="54467" cy="66821"/>
            </a:xfrm>
            <a:custGeom>
              <a:avLst/>
              <a:gdLst>
                <a:gd name="T0" fmla="*/ 64 w 71"/>
                <a:gd name="T1" fmla="*/ 19 h 86"/>
                <a:gd name="T2" fmla="*/ 63 w 71"/>
                <a:gd name="T3" fmla="*/ 20 h 86"/>
                <a:gd name="T4" fmla="*/ 60 w 71"/>
                <a:gd name="T5" fmla="*/ 21 h 86"/>
                <a:gd name="T6" fmla="*/ 57 w 71"/>
                <a:gd name="T7" fmla="*/ 20 h 86"/>
                <a:gd name="T8" fmla="*/ 54 w 71"/>
                <a:gd name="T9" fmla="*/ 18 h 86"/>
                <a:gd name="T10" fmla="*/ 49 w 71"/>
                <a:gd name="T11" fmla="*/ 16 h 86"/>
                <a:gd name="T12" fmla="*/ 42 w 71"/>
                <a:gd name="T13" fmla="*/ 15 h 86"/>
                <a:gd name="T14" fmla="*/ 32 w 71"/>
                <a:gd name="T15" fmla="*/ 17 h 86"/>
                <a:gd name="T16" fmla="*/ 26 w 71"/>
                <a:gd name="T17" fmla="*/ 22 h 86"/>
                <a:gd name="T18" fmla="*/ 22 w 71"/>
                <a:gd name="T19" fmla="*/ 31 h 86"/>
                <a:gd name="T20" fmla="*/ 20 w 71"/>
                <a:gd name="T21" fmla="*/ 43 h 86"/>
                <a:gd name="T22" fmla="*/ 22 w 71"/>
                <a:gd name="T23" fmla="*/ 55 h 86"/>
                <a:gd name="T24" fmla="*/ 26 w 71"/>
                <a:gd name="T25" fmla="*/ 64 h 86"/>
                <a:gd name="T26" fmla="*/ 33 w 71"/>
                <a:gd name="T27" fmla="*/ 69 h 86"/>
                <a:gd name="T28" fmla="*/ 41 w 71"/>
                <a:gd name="T29" fmla="*/ 71 h 86"/>
                <a:gd name="T30" fmla="*/ 49 w 71"/>
                <a:gd name="T31" fmla="*/ 70 h 86"/>
                <a:gd name="T32" fmla="*/ 54 w 71"/>
                <a:gd name="T33" fmla="*/ 67 h 86"/>
                <a:gd name="T34" fmla="*/ 58 w 71"/>
                <a:gd name="T35" fmla="*/ 64 h 86"/>
                <a:gd name="T36" fmla="*/ 61 w 71"/>
                <a:gd name="T37" fmla="*/ 63 h 86"/>
                <a:gd name="T38" fmla="*/ 65 w 71"/>
                <a:gd name="T39" fmla="*/ 65 h 86"/>
                <a:gd name="T40" fmla="*/ 71 w 71"/>
                <a:gd name="T41" fmla="*/ 72 h 86"/>
                <a:gd name="T42" fmla="*/ 63 w 71"/>
                <a:gd name="T43" fmla="*/ 79 h 86"/>
                <a:gd name="T44" fmla="*/ 55 w 71"/>
                <a:gd name="T45" fmla="*/ 83 h 86"/>
                <a:gd name="T46" fmla="*/ 46 w 71"/>
                <a:gd name="T47" fmla="*/ 86 h 86"/>
                <a:gd name="T48" fmla="*/ 37 w 71"/>
                <a:gd name="T49" fmla="*/ 86 h 86"/>
                <a:gd name="T50" fmla="*/ 23 w 71"/>
                <a:gd name="T51" fmla="*/ 83 h 86"/>
                <a:gd name="T52" fmla="*/ 11 w 71"/>
                <a:gd name="T53" fmla="*/ 75 h 86"/>
                <a:gd name="T54" fmla="*/ 3 w 71"/>
                <a:gd name="T55" fmla="*/ 61 h 86"/>
                <a:gd name="T56" fmla="*/ 0 w 71"/>
                <a:gd name="T57" fmla="*/ 43 h 86"/>
                <a:gd name="T58" fmla="*/ 2 w 71"/>
                <a:gd name="T59" fmla="*/ 26 h 86"/>
                <a:gd name="T60" fmla="*/ 10 w 71"/>
                <a:gd name="T61" fmla="*/ 12 h 86"/>
                <a:gd name="T62" fmla="*/ 23 w 71"/>
                <a:gd name="T63" fmla="*/ 3 h 86"/>
                <a:gd name="T64" fmla="*/ 40 w 71"/>
                <a:gd name="T65" fmla="*/ 0 h 86"/>
                <a:gd name="T66" fmla="*/ 57 w 71"/>
                <a:gd name="T67" fmla="*/ 3 h 86"/>
                <a:gd name="T68" fmla="*/ 70 w 71"/>
                <a:gd name="T69" fmla="*/ 11 h 86"/>
                <a:gd name="T70" fmla="*/ 64 w 71"/>
                <a:gd name="T71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86">
                  <a:moveTo>
                    <a:pt x="64" y="19"/>
                  </a:moveTo>
                  <a:cubicBezTo>
                    <a:pt x="64" y="19"/>
                    <a:pt x="63" y="20"/>
                    <a:pt x="63" y="20"/>
                  </a:cubicBezTo>
                  <a:cubicBezTo>
                    <a:pt x="62" y="21"/>
                    <a:pt x="61" y="21"/>
                    <a:pt x="60" y="21"/>
                  </a:cubicBezTo>
                  <a:cubicBezTo>
                    <a:pt x="59" y="21"/>
                    <a:pt x="58" y="21"/>
                    <a:pt x="57" y="20"/>
                  </a:cubicBezTo>
                  <a:cubicBezTo>
                    <a:pt x="56" y="20"/>
                    <a:pt x="55" y="19"/>
                    <a:pt x="54" y="18"/>
                  </a:cubicBezTo>
                  <a:cubicBezTo>
                    <a:pt x="52" y="17"/>
                    <a:pt x="51" y="16"/>
                    <a:pt x="49" y="16"/>
                  </a:cubicBezTo>
                  <a:cubicBezTo>
                    <a:pt x="47" y="15"/>
                    <a:pt x="44" y="15"/>
                    <a:pt x="42" y="15"/>
                  </a:cubicBezTo>
                  <a:cubicBezTo>
                    <a:pt x="38" y="15"/>
                    <a:pt x="35" y="16"/>
                    <a:pt x="32" y="17"/>
                  </a:cubicBezTo>
                  <a:cubicBezTo>
                    <a:pt x="30" y="18"/>
                    <a:pt x="27" y="20"/>
                    <a:pt x="26" y="22"/>
                  </a:cubicBezTo>
                  <a:cubicBezTo>
                    <a:pt x="24" y="25"/>
                    <a:pt x="23" y="28"/>
                    <a:pt x="22" y="31"/>
                  </a:cubicBezTo>
                  <a:cubicBezTo>
                    <a:pt x="21" y="35"/>
                    <a:pt x="20" y="38"/>
                    <a:pt x="20" y="43"/>
                  </a:cubicBezTo>
                  <a:cubicBezTo>
                    <a:pt x="20" y="47"/>
                    <a:pt x="21" y="51"/>
                    <a:pt x="22" y="55"/>
                  </a:cubicBezTo>
                  <a:cubicBezTo>
                    <a:pt x="23" y="58"/>
                    <a:pt x="24" y="61"/>
                    <a:pt x="26" y="64"/>
                  </a:cubicBezTo>
                  <a:cubicBezTo>
                    <a:pt x="28" y="66"/>
                    <a:pt x="30" y="68"/>
                    <a:pt x="33" y="69"/>
                  </a:cubicBezTo>
                  <a:cubicBezTo>
                    <a:pt x="35" y="70"/>
                    <a:pt x="38" y="71"/>
                    <a:pt x="41" y="71"/>
                  </a:cubicBezTo>
                  <a:cubicBezTo>
                    <a:pt x="44" y="71"/>
                    <a:pt x="47" y="70"/>
                    <a:pt x="49" y="70"/>
                  </a:cubicBezTo>
                  <a:cubicBezTo>
                    <a:pt x="51" y="69"/>
                    <a:pt x="53" y="68"/>
                    <a:pt x="54" y="67"/>
                  </a:cubicBezTo>
                  <a:cubicBezTo>
                    <a:pt x="55" y="66"/>
                    <a:pt x="57" y="65"/>
                    <a:pt x="58" y="64"/>
                  </a:cubicBezTo>
                  <a:cubicBezTo>
                    <a:pt x="59" y="64"/>
                    <a:pt x="60" y="63"/>
                    <a:pt x="61" y="63"/>
                  </a:cubicBezTo>
                  <a:cubicBezTo>
                    <a:pt x="63" y="63"/>
                    <a:pt x="64" y="64"/>
                    <a:pt x="65" y="65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8" y="75"/>
                    <a:pt x="66" y="77"/>
                    <a:pt x="63" y="79"/>
                  </a:cubicBezTo>
                  <a:cubicBezTo>
                    <a:pt x="61" y="81"/>
                    <a:pt x="58" y="82"/>
                    <a:pt x="55" y="83"/>
                  </a:cubicBezTo>
                  <a:cubicBezTo>
                    <a:pt x="52" y="84"/>
                    <a:pt x="49" y="85"/>
                    <a:pt x="46" y="86"/>
                  </a:cubicBezTo>
                  <a:cubicBezTo>
                    <a:pt x="43" y="86"/>
                    <a:pt x="40" y="86"/>
                    <a:pt x="37" y="86"/>
                  </a:cubicBezTo>
                  <a:cubicBezTo>
                    <a:pt x="32" y="86"/>
                    <a:pt x="27" y="85"/>
                    <a:pt x="23" y="83"/>
                  </a:cubicBezTo>
                  <a:cubicBezTo>
                    <a:pt x="18" y="81"/>
                    <a:pt x="14" y="79"/>
                    <a:pt x="11" y="75"/>
                  </a:cubicBezTo>
                  <a:cubicBezTo>
                    <a:pt x="7" y="71"/>
                    <a:pt x="5" y="67"/>
                    <a:pt x="3" y="61"/>
                  </a:cubicBezTo>
                  <a:cubicBezTo>
                    <a:pt x="1" y="56"/>
                    <a:pt x="0" y="50"/>
                    <a:pt x="0" y="43"/>
                  </a:cubicBezTo>
                  <a:cubicBezTo>
                    <a:pt x="0" y="37"/>
                    <a:pt x="1" y="31"/>
                    <a:pt x="2" y="26"/>
                  </a:cubicBezTo>
                  <a:cubicBezTo>
                    <a:pt x="4" y="20"/>
                    <a:pt x="7" y="16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ubicBezTo>
                    <a:pt x="47" y="0"/>
                    <a:pt x="52" y="1"/>
                    <a:pt x="57" y="3"/>
                  </a:cubicBezTo>
                  <a:cubicBezTo>
                    <a:pt x="62" y="5"/>
                    <a:pt x="66" y="7"/>
                    <a:pt x="70" y="11"/>
                  </a:cubicBezTo>
                  <a:lnTo>
                    <a:pt x="64" y="19"/>
                  </a:lnTo>
                  <a:close/>
                </a:path>
              </a:pathLst>
            </a:custGeom>
            <a:solidFill>
              <a:srgbClr val="FF670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24">
              <a:extLst>
                <a:ext uri="{FF2B5EF4-FFF2-40B4-BE49-F238E27FC236}">
                  <a16:creationId xmlns:a16="http://schemas.microsoft.com/office/drawing/2014/main" id="{7F89BB33-74EE-47B7-BA9A-AAF9A8BBC2E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323967" y="6454068"/>
              <a:ext cx="101073" cy="66821"/>
            </a:xfrm>
            <a:custGeom>
              <a:avLst/>
              <a:gdLst>
                <a:gd name="T0" fmla="*/ 99 w 132"/>
                <a:gd name="T1" fmla="*/ 0 h 86"/>
                <a:gd name="T2" fmla="*/ 112 w 132"/>
                <a:gd name="T3" fmla="*/ 2 h 86"/>
                <a:gd name="T4" fmla="*/ 123 w 132"/>
                <a:gd name="T5" fmla="*/ 10 h 86"/>
                <a:gd name="T6" fmla="*/ 130 w 132"/>
                <a:gd name="T7" fmla="*/ 23 h 86"/>
                <a:gd name="T8" fmla="*/ 132 w 132"/>
                <a:gd name="T9" fmla="*/ 39 h 86"/>
                <a:gd name="T10" fmla="*/ 132 w 132"/>
                <a:gd name="T11" fmla="*/ 43 h 86"/>
                <a:gd name="T12" fmla="*/ 131 w 132"/>
                <a:gd name="T13" fmla="*/ 45 h 86"/>
                <a:gd name="T14" fmla="*/ 130 w 132"/>
                <a:gd name="T15" fmla="*/ 47 h 86"/>
                <a:gd name="T16" fmla="*/ 128 w 132"/>
                <a:gd name="T17" fmla="*/ 47 h 86"/>
                <a:gd name="T18" fmla="*/ 79 w 132"/>
                <a:gd name="T19" fmla="*/ 47 h 86"/>
                <a:gd name="T20" fmla="*/ 86 w 132"/>
                <a:gd name="T21" fmla="*/ 65 h 86"/>
                <a:gd name="T22" fmla="*/ 100 w 132"/>
                <a:gd name="T23" fmla="*/ 71 h 86"/>
                <a:gd name="T24" fmla="*/ 108 w 132"/>
                <a:gd name="T25" fmla="*/ 69 h 86"/>
                <a:gd name="T26" fmla="*/ 114 w 132"/>
                <a:gd name="T27" fmla="*/ 67 h 86"/>
                <a:gd name="T28" fmla="*/ 118 w 132"/>
                <a:gd name="T29" fmla="*/ 64 h 86"/>
                <a:gd name="T30" fmla="*/ 122 w 132"/>
                <a:gd name="T31" fmla="*/ 63 h 86"/>
                <a:gd name="T32" fmla="*/ 126 w 132"/>
                <a:gd name="T33" fmla="*/ 65 h 86"/>
                <a:gd name="T34" fmla="*/ 132 w 132"/>
                <a:gd name="T35" fmla="*/ 72 h 86"/>
                <a:gd name="T36" fmla="*/ 124 w 132"/>
                <a:gd name="T37" fmla="*/ 79 h 86"/>
                <a:gd name="T38" fmla="*/ 116 w 132"/>
                <a:gd name="T39" fmla="*/ 83 h 86"/>
                <a:gd name="T40" fmla="*/ 107 w 132"/>
                <a:gd name="T41" fmla="*/ 86 h 86"/>
                <a:gd name="T42" fmla="*/ 98 w 132"/>
                <a:gd name="T43" fmla="*/ 86 h 86"/>
                <a:gd name="T44" fmla="*/ 82 w 132"/>
                <a:gd name="T45" fmla="*/ 82 h 86"/>
                <a:gd name="T46" fmla="*/ 69 w 132"/>
                <a:gd name="T47" fmla="*/ 70 h 86"/>
                <a:gd name="T48" fmla="*/ 56 w 132"/>
                <a:gd name="T49" fmla="*/ 82 h 86"/>
                <a:gd name="T50" fmla="*/ 38 w 132"/>
                <a:gd name="T51" fmla="*/ 86 h 86"/>
                <a:gd name="T52" fmla="*/ 22 w 132"/>
                <a:gd name="T53" fmla="*/ 83 h 86"/>
                <a:gd name="T54" fmla="*/ 10 w 132"/>
                <a:gd name="T55" fmla="*/ 74 h 86"/>
                <a:gd name="T56" fmla="*/ 2 w 132"/>
                <a:gd name="T57" fmla="*/ 61 h 86"/>
                <a:gd name="T58" fmla="*/ 0 w 132"/>
                <a:gd name="T59" fmla="*/ 43 h 86"/>
                <a:gd name="T60" fmla="*/ 2 w 132"/>
                <a:gd name="T61" fmla="*/ 25 h 86"/>
                <a:gd name="T62" fmla="*/ 10 w 132"/>
                <a:gd name="T63" fmla="*/ 11 h 86"/>
                <a:gd name="T64" fmla="*/ 23 w 132"/>
                <a:gd name="T65" fmla="*/ 3 h 86"/>
                <a:gd name="T66" fmla="*/ 38 w 132"/>
                <a:gd name="T67" fmla="*/ 0 h 86"/>
                <a:gd name="T68" fmla="*/ 56 w 132"/>
                <a:gd name="T69" fmla="*/ 4 h 86"/>
                <a:gd name="T70" fmla="*/ 69 w 132"/>
                <a:gd name="T71" fmla="*/ 16 h 86"/>
                <a:gd name="T72" fmla="*/ 81 w 132"/>
                <a:gd name="T73" fmla="*/ 4 h 86"/>
                <a:gd name="T74" fmla="*/ 99 w 132"/>
                <a:gd name="T75" fmla="*/ 0 h 86"/>
                <a:gd name="T76" fmla="*/ 40 w 132"/>
                <a:gd name="T77" fmla="*/ 71 h 86"/>
                <a:gd name="T78" fmla="*/ 54 w 132"/>
                <a:gd name="T79" fmla="*/ 64 h 86"/>
                <a:gd name="T80" fmla="*/ 59 w 132"/>
                <a:gd name="T81" fmla="*/ 43 h 86"/>
                <a:gd name="T82" fmla="*/ 54 w 132"/>
                <a:gd name="T83" fmla="*/ 22 h 86"/>
                <a:gd name="T84" fmla="*/ 40 w 132"/>
                <a:gd name="T85" fmla="*/ 15 h 86"/>
                <a:gd name="T86" fmla="*/ 25 w 132"/>
                <a:gd name="T87" fmla="*/ 22 h 86"/>
                <a:gd name="T88" fmla="*/ 20 w 132"/>
                <a:gd name="T89" fmla="*/ 43 h 86"/>
                <a:gd name="T90" fmla="*/ 25 w 132"/>
                <a:gd name="T91" fmla="*/ 64 h 86"/>
                <a:gd name="T92" fmla="*/ 40 w 132"/>
                <a:gd name="T93" fmla="*/ 71 h 86"/>
                <a:gd name="T94" fmla="*/ 98 w 132"/>
                <a:gd name="T95" fmla="*/ 14 h 86"/>
                <a:gd name="T96" fmla="*/ 85 w 132"/>
                <a:gd name="T97" fmla="*/ 19 h 86"/>
                <a:gd name="T98" fmla="*/ 79 w 132"/>
                <a:gd name="T99" fmla="*/ 35 h 86"/>
                <a:gd name="T100" fmla="*/ 114 w 132"/>
                <a:gd name="T101" fmla="*/ 35 h 86"/>
                <a:gd name="T102" fmla="*/ 113 w 132"/>
                <a:gd name="T103" fmla="*/ 27 h 86"/>
                <a:gd name="T104" fmla="*/ 110 w 132"/>
                <a:gd name="T105" fmla="*/ 20 h 86"/>
                <a:gd name="T106" fmla="*/ 105 w 132"/>
                <a:gd name="T107" fmla="*/ 16 h 86"/>
                <a:gd name="T108" fmla="*/ 98 w 132"/>
                <a:gd name="T109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2" h="86">
                  <a:moveTo>
                    <a:pt x="99" y="0"/>
                  </a:moveTo>
                  <a:cubicBezTo>
                    <a:pt x="104" y="0"/>
                    <a:pt x="108" y="0"/>
                    <a:pt x="112" y="2"/>
                  </a:cubicBezTo>
                  <a:cubicBezTo>
                    <a:pt x="116" y="4"/>
                    <a:pt x="120" y="7"/>
                    <a:pt x="123" y="10"/>
                  </a:cubicBezTo>
                  <a:cubicBezTo>
                    <a:pt x="126" y="14"/>
                    <a:pt x="128" y="18"/>
                    <a:pt x="130" y="23"/>
                  </a:cubicBezTo>
                  <a:cubicBezTo>
                    <a:pt x="131" y="28"/>
                    <a:pt x="132" y="33"/>
                    <a:pt x="132" y="39"/>
                  </a:cubicBezTo>
                  <a:cubicBezTo>
                    <a:pt x="132" y="41"/>
                    <a:pt x="132" y="42"/>
                    <a:pt x="132" y="43"/>
                  </a:cubicBezTo>
                  <a:cubicBezTo>
                    <a:pt x="132" y="44"/>
                    <a:pt x="132" y="45"/>
                    <a:pt x="131" y="45"/>
                  </a:cubicBezTo>
                  <a:cubicBezTo>
                    <a:pt x="131" y="46"/>
                    <a:pt x="131" y="46"/>
                    <a:pt x="130" y="47"/>
                  </a:cubicBezTo>
                  <a:cubicBezTo>
                    <a:pt x="129" y="47"/>
                    <a:pt x="129" y="47"/>
                    <a:pt x="128" y="47"/>
                  </a:cubicBezTo>
                  <a:cubicBezTo>
                    <a:pt x="79" y="47"/>
                    <a:pt x="79" y="47"/>
                    <a:pt x="79" y="47"/>
                  </a:cubicBezTo>
                  <a:cubicBezTo>
                    <a:pt x="80" y="55"/>
                    <a:pt x="82" y="61"/>
                    <a:pt x="86" y="65"/>
                  </a:cubicBezTo>
                  <a:cubicBezTo>
                    <a:pt x="89" y="69"/>
                    <a:pt x="94" y="71"/>
                    <a:pt x="100" y="71"/>
                  </a:cubicBezTo>
                  <a:cubicBezTo>
                    <a:pt x="103" y="71"/>
                    <a:pt x="106" y="70"/>
                    <a:pt x="108" y="69"/>
                  </a:cubicBezTo>
                  <a:cubicBezTo>
                    <a:pt x="110" y="69"/>
                    <a:pt x="112" y="68"/>
                    <a:pt x="114" y="67"/>
                  </a:cubicBezTo>
                  <a:cubicBezTo>
                    <a:pt x="116" y="66"/>
                    <a:pt x="117" y="65"/>
                    <a:pt x="118" y="64"/>
                  </a:cubicBezTo>
                  <a:cubicBezTo>
                    <a:pt x="120" y="64"/>
                    <a:pt x="121" y="63"/>
                    <a:pt x="122" y="63"/>
                  </a:cubicBezTo>
                  <a:cubicBezTo>
                    <a:pt x="124" y="63"/>
                    <a:pt x="125" y="64"/>
                    <a:pt x="126" y="65"/>
                  </a:cubicBezTo>
                  <a:cubicBezTo>
                    <a:pt x="132" y="72"/>
                    <a:pt x="132" y="72"/>
                    <a:pt x="132" y="72"/>
                  </a:cubicBezTo>
                  <a:cubicBezTo>
                    <a:pt x="130" y="75"/>
                    <a:pt x="127" y="77"/>
                    <a:pt x="124" y="79"/>
                  </a:cubicBezTo>
                  <a:cubicBezTo>
                    <a:pt x="122" y="81"/>
                    <a:pt x="119" y="82"/>
                    <a:pt x="116" y="83"/>
                  </a:cubicBezTo>
                  <a:cubicBezTo>
                    <a:pt x="113" y="84"/>
                    <a:pt x="110" y="85"/>
                    <a:pt x="107" y="86"/>
                  </a:cubicBezTo>
                  <a:cubicBezTo>
                    <a:pt x="104" y="86"/>
                    <a:pt x="101" y="86"/>
                    <a:pt x="98" y="86"/>
                  </a:cubicBezTo>
                  <a:cubicBezTo>
                    <a:pt x="92" y="86"/>
                    <a:pt x="87" y="85"/>
                    <a:pt x="82" y="82"/>
                  </a:cubicBezTo>
                  <a:cubicBezTo>
                    <a:pt x="77" y="80"/>
                    <a:pt x="72" y="75"/>
                    <a:pt x="69" y="70"/>
                  </a:cubicBezTo>
                  <a:cubicBezTo>
                    <a:pt x="66" y="75"/>
                    <a:pt x="61" y="79"/>
                    <a:pt x="56" y="82"/>
                  </a:cubicBezTo>
                  <a:cubicBezTo>
                    <a:pt x="51" y="85"/>
                    <a:pt x="45" y="86"/>
                    <a:pt x="38" y="86"/>
                  </a:cubicBezTo>
                  <a:cubicBezTo>
                    <a:pt x="32" y="86"/>
                    <a:pt x="27" y="85"/>
                    <a:pt x="22" y="83"/>
                  </a:cubicBezTo>
                  <a:cubicBezTo>
                    <a:pt x="18" y="81"/>
                    <a:pt x="14" y="78"/>
                    <a:pt x="10" y="74"/>
                  </a:cubicBezTo>
                  <a:cubicBezTo>
                    <a:pt x="7" y="71"/>
                    <a:pt x="4" y="66"/>
                    <a:pt x="2" y="61"/>
                  </a:cubicBezTo>
                  <a:cubicBezTo>
                    <a:pt x="0" y="55"/>
                    <a:pt x="0" y="49"/>
                    <a:pt x="0" y="43"/>
                  </a:cubicBezTo>
                  <a:cubicBezTo>
                    <a:pt x="0" y="36"/>
                    <a:pt x="0" y="30"/>
                    <a:pt x="2" y="25"/>
                  </a:cubicBezTo>
                  <a:cubicBezTo>
                    <a:pt x="4" y="19"/>
                    <a:pt x="7" y="15"/>
                    <a:pt x="10" y="11"/>
                  </a:cubicBezTo>
                  <a:cubicBezTo>
                    <a:pt x="14" y="7"/>
                    <a:pt x="18" y="5"/>
                    <a:pt x="23" y="3"/>
                  </a:cubicBezTo>
                  <a:cubicBezTo>
                    <a:pt x="27" y="1"/>
                    <a:pt x="33" y="0"/>
                    <a:pt x="38" y="0"/>
                  </a:cubicBezTo>
                  <a:cubicBezTo>
                    <a:pt x="45" y="0"/>
                    <a:pt x="51" y="1"/>
                    <a:pt x="56" y="4"/>
                  </a:cubicBezTo>
                  <a:cubicBezTo>
                    <a:pt x="61" y="7"/>
                    <a:pt x="66" y="11"/>
                    <a:pt x="69" y="16"/>
                  </a:cubicBezTo>
                  <a:cubicBezTo>
                    <a:pt x="72" y="11"/>
                    <a:pt x="76" y="7"/>
                    <a:pt x="81" y="4"/>
                  </a:cubicBezTo>
                  <a:cubicBezTo>
                    <a:pt x="86" y="1"/>
                    <a:pt x="92" y="0"/>
                    <a:pt x="99" y="0"/>
                  </a:cubicBezTo>
                  <a:close/>
                  <a:moveTo>
                    <a:pt x="40" y="71"/>
                  </a:moveTo>
                  <a:cubicBezTo>
                    <a:pt x="46" y="71"/>
                    <a:pt x="51" y="68"/>
                    <a:pt x="54" y="64"/>
                  </a:cubicBezTo>
                  <a:cubicBezTo>
                    <a:pt x="57" y="59"/>
                    <a:pt x="59" y="52"/>
                    <a:pt x="59" y="43"/>
                  </a:cubicBezTo>
                  <a:cubicBezTo>
                    <a:pt x="59" y="34"/>
                    <a:pt x="57" y="27"/>
                    <a:pt x="54" y="22"/>
                  </a:cubicBezTo>
                  <a:cubicBezTo>
                    <a:pt x="51" y="17"/>
                    <a:pt x="46" y="15"/>
                    <a:pt x="40" y="15"/>
                  </a:cubicBezTo>
                  <a:cubicBezTo>
                    <a:pt x="33" y="15"/>
                    <a:pt x="28" y="17"/>
                    <a:pt x="25" y="22"/>
                  </a:cubicBezTo>
                  <a:cubicBezTo>
                    <a:pt x="22" y="27"/>
                    <a:pt x="20" y="34"/>
                    <a:pt x="20" y="43"/>
                  </a:cubicBezTo>
                  <a:cubicBezTo>
                    <a:pt x="20" y="52"/>
                    <a:pt x="22" y="59"/>
                    <a:pt x="25" y="64"/>
                  </a:cubicBezTo>
                  <a:cubicBezTo>
                    <a:pt x="28" y="68"/>
                    <a:pt x="33" y="71"/>
                    <a:pt x="40" y="71"/>
                  </a:cubicBezTo>
                  <a:close/>
                  <a:moveTo>
                    <a:pt x="98" y="14"/>
                  </a:moveTo>
                  <a:cubicBezTo>
                    <a:pt x="92" y="14"/>
                    <a:pt x="88" y="16"/>
                    <a:pt x="85" y="19"/>
                  </a:cubicBezTo>
                  <a:cubicBezTo>
                    <a:pt x="81" y="23"/>
                    <a:pt x="80" y="28"/>
                    <a:pt x="79" y="35"/>
                  </a:cubicBezTo>
                  <a:cubicBezTo>
                    <a:pt x="114" y="35"/>
                    <a:pt x="114" y="35"/>
                    <a:pt x="114" y="35"/>
                  </a:cubicBezTo>
                  <a:cubicBezTo>
                    <a:pt x="114" y="32"/>
                    <a:pt x="114" y="30"/>
                    <a:pt x="113" y="27"/>
                  </a:cubicBezTo>
                  <a:cubicBezTo>
                    <a:pt x="113" y="25"/>
                    <a:pt x="112" y="22"/>
                    <a:pt x="110" y="20"/>
                  </a:cubicBezTo>
                  <a:cubicBezTo>
                    <a:pt x="109" y="18"/>
                    <a:pt x="107" y="17"/>
                    <a:pt x="105" y="16"/>
                  </a:cubicBezTo>
                  <a:cubicBezTo>
                    <a:pt x="103" y="15"/>
                    <a:pt x="101" y="14"/>
                    <a:pt x="98" y="14"/>
                  </a:cubicBezTo>
                  <a:close/>
                </a:path>
              </a:pathLst>
            </a:custGeom>
            <a:solidFill>
              <a:srgbClr val="FF670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25">
              <a:extLst>
                <a:ext uri="{FF2B5EF4-FFF2-40B4-BE49-F238E27FC236}">
                  <a16:creationId xmlns:a16="http://schemas.microsoft.com/office/drawing/2014/main" id="{22016FE0-B9E3-4AB5-947F-3409C9ADFA9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444131" y="6455191"/>
              <a:ext cx="56152" cy="6569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4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4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6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3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9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20" y="84"/>
                    <a:pt x="16" y="83"/>
                  </a:cubicBezTo>
                  <a:cubicBezTo>
                    <a:pt x="13" y="81"/>
                    <a:pt x="10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1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FF670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26">
              <a:extLst>
                <a:ext uri="{FF2B5EF4-FFF2-40B4-BE49-F238E27FC236}">
                  <a16:creationId xmlns:a16="http://schemas.microsoft.com/office/drawing/2014/main" id="{F85EDB09-DCE0-41E3-9F65-F2B1A166BF7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524428" y="6453507"/>
              <a:ext cx="40991" cy="66259"/>
            </a:xfrm>
            <a:custGeom>
              <a:avLst/>
              <a:gdLst>
                <a:gd name="T0" fmla="*/ 0 w 53"/>
                <a:gd name="T1" fmla="*/ 86 h 86"/>
                <a:gd name="T2" fmla="*/ 0 w 53"/>
                <a:gd name="T3" fmla="*/ 2 h 86"/>
                <a:gd name="T4" fmla="*/ 12 w 53"/>
                <a:gd name="T5" fmla="*/ 2 h 86"/>
                <a:gd name="T6" fmla="*/ 16 w 53"/>
                <a:gd name="T7" fmla="*/ 3 h 86"/>
                <a:gd name="T8" fmla="*/ 18 w 53"/>
                <a:gd name="T9" fmla="*/ 7 h 86"/>
                <a:gd name="T10" fmla="*/ 19 w 53"/>
                <a:gd name="T11" fmla="*/ 17 h 86"/>
                <a:gd name="T12" fmla="*/ 29 w 53"/>
                <a:gd name="T13" fmla="*/ 5 h 86"/>
                <a:gd name="T14" fmla="*/ 43 w 53"/>
                <a:gd name="T15" fmla="*/ 0 h 86"/>
                <a:gd name="T16" fmla="*/ 53 w 53"/>
                <a:gd name="T17" fmla="*/ 3 h 86"/>
                <a:gd name="T18" fmla="*/ 51 w 53"/>
                <a:gd name="T19" fmla="*/ 18 h 86"/>
                <a:gd name="T20" fmla="*/ 50 w 53"/>
                <a:gd name="T21" fmla="*/ 20 h 86"/>
                <a:gd name="T22" fmla="*/ 47 w 53"/>
                <a:gd name="T23" fmla="*/ 21 h 86"/>
                <a:gd name="T24" fmla="*/ 44 w 53"/>
                <a:gd name="T25" fmla="*/ 20 h 86"/>
                <a:gd name="T26" fmla="*/ 38 w 53"/>
                <a:gd name="T27" fmla="*/ 20 h 86"/>
                <a:gd name="T28" fmla="*/ 28 w 53"/>
                <a:gd name="T29" fmla="*/ 23 h 86"/>
                <a:gd name="T30" fmla="*/ 20 w 53"/>
                <a:gd name="T31" fmla="*/ 34 h 86"/>
                <a:gd name="T32" fmla="*/ 20 w 53"/>
                <a:gd name="T33" fmla="*/ 86 h 86"/>
                <a:gd name="T34" fmla="*/ 0 w 53"/>
                <a:gd name="T3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86">
                  <a:moveTo>
                    <a:pt x="0" y="86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4" y="2"/>
                    <a:pt x="15" y="2"/>
                    <a:pt x="16" y="3"/>
                  </a:cubicBezTo>
                  <a:cubicBezTo>
                    <a:pt x="17" y="4"/>
                    <a:pt x="17" y="5"/>
                    <a:pt x="18" y="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2" y="12"/>
                    <a:pt x="25" y="8"/>
                    <a:pt x="29" y="5"/>
                  </a:cubicBezTo>
                  <a:cubicBezTo>
                    <a:pt x="33" y="2"/>
                    <a:pt x="38" y="0"/>
                    <a:pt x="43" y="0"/>
                  </a:cubicBezTo>
                  <a:cubicBezTo>
                    <a:pt x="47" y="0"/>
                    <a:pt x="51" y="1"/>
                    <a:pt x="53" y="3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19"/>
                    <a:pt x="50" y="20"/>
                    <a:pt x="50" y="20"/>
                  </a:cubicBezTo>
                  <a:cubicBezTo>
                    <a:pt x="49" y="21"/>
                    <a:pt x="48" y="21"/>
                    <a:pt x="47" y="21"/>
                  </a:cubicBezTo>
                  <a:cubicBezTo>
                    <a:pt x="47" y="21"/>
                    <a:pt x="45" y="21"/>
                    <a:pt x="44" y="20"/>
                  </a:cubicBezTo>
                  <a:cubicBezTo>
                    <a:pt x="43" y="20"/>
                    <a:pt x="41" y="20"/>
                    <a:pt x="38" y="20"/>
                  </a:cubicBezTo>
                  <a:cubicBezTo>
                    <a:pt x="34" y="20"/>
                    <a:pt x="31" y="21"/>
                    <a:pt x="28" y="23"/>
                  </a:cubicBezTo>
                  <a:cubicBezTo>
                    <a:pt x="25" y="26"/>
                    <a:pt x="22" y="29"/>
                    <a:pt x="20" y="34"/>
                  </a:cubicBezTo>
                  <a:cubicBezTo>
                    <a:pt x="20" y="86"/>
                    <a:pt x="20" y="86"/>
                    <a:pt x="20" y="86"/>
                  </a:cubicBezTo>
                  <a:lnTo>
                    <a:pt x="0" y="86"/>
                  </a:lnTo>
                  <a:close/>
                </a:path>
              </a:pathLst>
            </a:custGeom>
            <a:solidFill>
              <a:srgbClr val="FF670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27">
              <a:extLst>
                <a:ext uri="{FF2B5EF4-FFF2-40B4-BE49-F238E27FC236}">
                  <a16:creationId xmlns:a16="http://schemas.microsoft.com/office/drawing/2014/main" id="{BD8D7399-9AAD-431E-A08E-9B9AB9137B9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610340" y="6425431"/>
              <a:ext cx="59521" cy="95458"/>
            </a:xfrm>
            <a:custGeom>
              <a:avLst/>
              <a:gdLst>
                <a:gd name="T0" fmla="*/ 65 w 78"/>
                <a:gd name="T1" fmla="*/ 122 h 123"/>
                <a:gd name="T2" fmla="*/ 60 w 78"/>
                <a:gd name="T3" fmla="*/ 118 h 123"/>
                <a:gd name="T4" fmla="*/ 58 w 78"/>
                <a:gd name="T5" fmla="*/ 110 h 123"/>
                <a:gd name="T6" fmla="*/ 53 w 78"/>
                <a:gd name="T7" fmla="*/ 115 h 123"/>
                <a:gd name="T8" fmla="*/ 47 w 78"/>
                <a:gd name="T9" fmla="*/ 120 h 123"/>
                <a:gd name="T10" fmla="*/ 40 w 78"/>
                <a:gd name="T11" fmla="*/ 122 h 123"/>
                <a:gd name="T12" fmla="*/ 31 w 78"/>
                <a:gd name="T13" fmla="*/ 123 h 123"/>
                <a:gd name="T14" fmla="*/ 19 w 78"/>
                <a:gd name="T15" fmla="*/ 120 h 123"/>
                <a:gd name="T16" fmla="*/ 9 w 78"/>
                <a:gd name="T17" fmla="*/ 112 h 123"/>
                <a:gd name="T18" fmla="*/ 2 w 78"/>
                <a:gd name="T19" fmla="*/ 99 h 123"/>
                <a:gd name="T20" fmla="*/ 0 w 78"/>
                <a:gd name="T21" fmla="*/ 80 h 123"/>
                <a:gd name="T22" fmla="*/ 3 w 78"/>
                <a:gd name="T23" fmla="*/ 63 h 123"/>
                <a:gd name="T24" fmla="*/ 10 w 78"/>
                <a:gd name="T25" fmla="*/ 49 h 123"/>
                <a:gd name="T26" fmla="*/ 21 w 78"/>
                <a:gd name="T27" fmla="*/ 40 h 123"/>
                <a:gd name="T28" fmla="*/ 36 w 78"/>
                <a:gd name="T29" fmla="*/ 36 h 123"/>
                <a:gd name="T30" fmla="*/ 48 w 78"/>
                <a:gd name="T31" fmla="*/ 39 h 123"/>
                <a:gd name="T32" fmla="*/ 57 w 78"/>
                <a:gd name="T33" fmla="*/ 45 h 123"/>
                <a:gd name="T34" fmla="*/ 57 w 78"/>
                <a:gd name="T35" fmla="*/ 0 h 123"/>
                <a:gd name="T36" fmla="*/ 78 w 78"/>
                <a:gd name="T37" fmla="*/ 0 h 123"/>
                <a:gd name="T38" fmla="*/ 78 w 78"/>
                <a:gd name="T39" fmla="*/ 122 h 123"/>
                <a:gd name="T40" fmla="*/ 65 w 78"/>
                <a:gd name="T41" fmla="*/ 122 h 123"/>
                <a:gd name="T42" fmla="*/ 38 w 78"/>
                <a:gd name="T43" fmla="*/ 107 h 123"/>
                <a:gd name="T44" fmla="*/ 49 w 78"/>
                <a:gd name="T45" fmla="*/ 104 h 123"/>
                <a:gd name="T46" fmla="*/ 57 w 78"/>
                <a:gd name="T47" fmla="*/ 97 h 123"/>
                <a:gd name="T48" fmla="*/ 57 w 78"/>
                <a:gd name="T49" fmla="*/ 59 h 123"/>
                <a:gd name="T50" fmla="*/ 50 w 78"/>
                <a:gd name="T51" fmla="*/ 53 h 123"/>
                <a:gd name="T52" fmla="*/ 41 w 78"/>
                <a:gd name="T53" fmla="*/ 52 h 123"/>
                <a:gd name="T54" fmla="*/ 33 w 78"/>
                <a:gd name="T55" fmla="*/ 53 h 123"/>
                <a:gd name="T56" fmla="*/ 26 w 78"/>
                <a:gd name="T57" fmla="*/ 59 h 123"/>
                <a:gd name="T58" fmla="*/ 23 w 78"/>
                <a:gd name="T59" fmla="*/ 67 h 123"/>
                <a:gd name="T60" fmla="*/ 21 w 78"/>
                <a:gd name="T61" fmla="*/ 80 h 123"/>
                <a:gd name="T62" fmla="*/ 22 w 78"/>
                <a:gd name="T63" fmla="*/ 93 h 123"/>
                <a:gd name="T64" fmla="*/ 26 w 78"/>
                <a:gd name="T65" fmla="*/ 101 h 123"/>
                <a:gd name="T66" fmla="*/ 31 w 78"/>
                <a:gd name="T67" fmla="*/ 106 h 123"/>
                <a:gd name="T68" fmla="*/ 38 w 78"/>
                <a:gd name="T69" fmla="*/ 107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8" h="123">
                  <a:moveTo>
                    <a:pt x="65" y="122"/>
                  </a:moveTo>
                  <a:cubicBezTo>
                    <a:pt x="63" y="122"/>
                    <a:pt x="61" y="121"/>
                    <a:pt x="60" y="118"/>
                  </a:cubicBezTo>
                  <a:cubicBezTo>
                    <a:pt x="58" y="110"/>
                    <a:pt x="58" y="110"/>
                    <a:pt x="58" y="110"/>
                  </a:cubicBezTo>
                  <a:cubicBezTo>
                    <a:pt x="57" y="112"/>
                    <a:pt x="55" y="114"/>
                    <a:pt x="53" y="115"/>
                  </a:cubicBezTo>
                  <a:cubicBezTo>
                    <a:pt x="51" y="117"/>
                    <a:pt x="49" y="118"/>
                    <a:pt x="47" y="120"/>
                  </a:cubicBezTo>
                  <a:cubicBezTo>
                    <a:pt x="45" y="121"/>
                    <a:pt x="42" y="122"/>
                    <a:pt x="40" y="122"/>
                  </a:cubicBezTo>
                  <a:cubicBezTo>
                    <a:pt x="37" y="123"/>
                    <a:pt x="34" y="123"/>
                    <a:pt x="31" y="123"/>
                  </a:cubicBezTo>
                  <a:cubicBezTo>
                    <a:pt x="27" y="123"/>
                    <a:pt x="23" y="122"/>
                    <a:pt x="19" y="120"/>
                  </a:cubicBezTo>
                  <a:cubicBezTo>
                    <a:pt x="15" y="118"/>
                    <a:pt x="12" y="116"/>
                    <a:pt x="9" y="112"/>
                  </a:cubicBezTo>
                  <a:cubicBezTo>
                    <a:pt x="6" y="108"/>
                    <a:pt x="4" y="104"/>
                    <a:pt x="2" y="99"/>
                  </a:cubicBezTo>
                  <a:cubicBezTo>
                    <a:pt x="1" y="93"/>
                    <a:pt x="0" y="87"/>
                    <a:pt x="0" y="80"/>
                  </a:cubicBezTo>
                  <a:cubicBezTo>
                    <a:pt x="0" y="74"/>
                    <a:pt x="1" y="68"/>
                    <a:pt x="3" y="63"/>
                  </a:cubicBezTo>
                  <a:cubicBezTo>
                    <a:pt x="4" y="57"/>
                    <a:pt x="7" y="53"/>
                    <a:pt x="10" y="49"/>
                  </a:cubicBezTo>
                  <a:cubicBezTo>
                    <a:pt x="13" y="45"/>
                    <a:pt x="17" y="42"/>
                    <a:pt x="21" y="40"/>
                  </a:cubicBezTo>
                  <a:cubicBezTo>
                    <a:pt x="26" y="37"/>
                    <a:pt x="31" y="36"/>
                    <a:pt x="36" y="36"/>
                  </a:cubicBezTo>
                  <a:cubicBezTo>
                    <a:pt x="41" y="36"/>
                    <a:pt x="45" y="37"/>
                    <a:pt x="48" y="39"/>
                  </a:cubicBezTo>
                  <a:cubicBezTo>
                    <a:pt x="52" y="40"/>
                    <a:pt x="55" y="42"/>
                    <a:pt x="57" y="45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8" y="122"/>
                    <a:pt x="78" y="122"/>
                    <a:pt x="78" y="122"/>
                  </a:cubicBezTo>
                  <a:lnTo>
                    <a:pt x="65" y="122"/>
                  </a:lnTo>
                  <a:close/>
                  <a:moveTo>
                    <a:pt x="38" y="107"/>
                  </a:moveTo>
                  <a:cubicBezTo>
                    <a:pt x="42" y="107"/>
                    <a:pt x="46" y="106"/>
                    <a:pt x="49" y="104"/>
                  </a:cubicBezTo>
                  <a:cubicBezTo>
                    <a:pt x="52" y="103"/>
                    <a:pt x="55" y="100"/>
                    <a:pt x="57" y="97"/>
                  </a:cubicBezTo>
                  <a:cubicBezTo>
                    <a:pt x="57" y="59"/>
                    <a:pt x="57" y="59"/>
                    <a:pt x="57" y="59"/>
                  </a:cubicBezTo>
                  <a:cubicBezTo>
                    <a:pt x="55" y="57"/>
                    <a:pt x="53" y="55"/>
                    <a:pt x="50" y="53"/>
                  </a:cubicBezTo>
                  <a:cubicBezTo>
                    <a:pt x="47" y="52"/>
                    <a:pt x="44" y="52"/>
                    <a:pt x="41" y="52"/>
                  </a:cubicBezTo>
                  <a:cubicBezTo>
                    <a:pt x="38" y="52"/>
                    <a:pt x="35" y="52"/>
                    <a:pt x="33" y="53"/>
                  </a:cubicBezTo>
                  <a:cubicBezTo>
                    <a:pt x="30" y="55"/>
                    <a:pt x="28" y="56"/>
                    <a:pt x="26" y="59"/>
                  </a:cubicBezTo>
                  <a:cubicBezTo>
                    <a:pt x="25" y="61"/>
                    <a:pt x="23" y="64"/>
                    <a:pt x="23" y="67"/>
                  </a:cubicBezTo>
                  <a:cubicBezTo>
                    <a:pt x="22" y="71"/>
                    <a:pt x="21" y="75"/>
                    <a:pt x="21" y="80"/>
                  </a:cubicBezTo>
                  <a:cubicBezTo>
                    <a:pt x="21" y="85"/>
                    <a:pt x="22" y="89"/>
                    <a:pt x="22" y="93"/>
                  </a:cubicBezTo>
                  <a:cubicBezTo>
                    <a:pt x="23" y="96"/>
                    <a:pt x="24" y="99"/>
                    <a:pt x="26" y="101"/>
                  </a:cubicBezTo>
                  <a:cubicBezTo>
                    <a:pt x="27" y="103"/>
                    <a:pt x="29" y="105"/>
                    <a:pt x="31" y="106"/>
                  </a:cubicBezTo>
                  <a:cubicBezTo>
                    <a:pt x="33" y="107"/>
                    <a:pt x="36" y="107"/>
                    <a:pt x="38" y="107"/>
                  </a:cubicBezTo>
                  <a:close/>
                </a:path>
              </a:pathLst>
            </a:custGeom>
            <a:solidFill>
              <a:srgbClr val="FF670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" name="Freeform 28">
              <a:extLst>
                <a:ext uri="{FF2B5EF4-FFF2-40B4-BE49-F238E27FC236}">
                  <a16:creationId xmlns:a16="http://schemas.microsoft.com/office/drawing/2014/main" id="{F82A8E10-EED6-436C-B7F9-85F8EA0ED4F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690076" y="6454068"/>
              <a:ext cx="58959" cy="66821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59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59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rgbClr val="FF670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" name="Freeform 29">
              <a:extLst>
                <a:ext uri="{FF2B5EF4-FFF2-40B4-BE49-F238E27FC236}">
                  <a16:creationId xmlns:a16="http://schemas.microsoft.com/office/drawing/2014/main" id="{93365553-0CE6-4157-9680-F1C14232848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762511" y="6454068"/>
              <a:ext cx="48290" cy="66821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2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2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4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rgbClr val="FF670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" name="Freeform 30">
              <a:extLst>
                <a:ext uri="{FF2B5EF4-FFF2-40B4-BE49-F238E27FC236}">
                  <a16:creationId xmlns:a16="http://schemas.microsoft.com/office/drawing/2014/main" id="{5B722991-62A8-4F3F-A489-07461D498AF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856846" y="6454068"/>
              <a:ext cx="48290" cy="66821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1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1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3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rgbClr val="FF670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6" name="Freeform 31">
              <a:extLst>
                <a:ext uri="{FF2B5EF4-FFF2-40B4-BE49-F238E27FC236}">
                  <a16:creationId xmlns:a16="http://schemas.microsoft.com/office/drawing/2014/main" id="{3761B23E-B00C-4FC1-97FB-E276C71887E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921420" y="6454068"/>
              <a:ext cx="58959" cy="66821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59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59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rgbClr val="FF670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7" name="Freeform 32">
              <a:extLst>
                <a:ext uri="{FF2B5EF4-FFF2-40B4-BE49-F238E27FC236}">
                  <a16:creationId xmlns:a16="http://schemas.microsoft.com/office/drawing/2014/main" id="{1EA52F65-8CA1-44CF-8C3A-23DB1416AC6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000033" y="6453507"/>
              <a:ext cx="40429" cy="66259"/>
            </a:xfrm>
            <a:custGeom>
              <a:avLst/>
              <a:gdLst>
                <a:gd name="T0" fmla="*/ 0 w 53"/>
                <a:gd name="T1" fmla="*/ 86 h 86"/>
                <a:gd name="T2" fmla="*/ 0 w 53"/>
                <a:gd name="T3" fmla="*/ 2 h 86"/>
                <a:gd name="T4" fmla="*/ 12 w 53"/>
                <a:gd name="T5" fmla="*/ 2 h 86"/>
                <a:gd name="T6" fmla="*/ 16 w 53"/>
                <a:gd name="T7" fmla="*/ 3 h 86"/>
                <a:gd name="T8" fmla="*/ 18 w 53"/>
                <a:gd name="T9" fmla="*/ 7 h 86"/>
                <a:gd name="T10" fmla="*/ 19 w 53"/>
                <a:gd name="T11" fmla="*/ 17 h 86"/>
                <a:gd name="T12" fmla="*/ 30 w 53"/>
                <a:gd name="T13" fmla="*/ 5 h 86"/>
                <a:gd name="T14" fmla="*/ 43 w 53"/>
                <a:gd name="T15" fmla="*/ 0 h 86"/>
                <a:gd name="T16" fmla="*/ 53 w 53"/>
                <a:gd name="T17" fmla="*/ 3 h 86"/>
                <a:gd name="T18" fmla="*/ 51 w 53"/>
                <a:gd name="T19" fmla="*/ 18 h 86"/>
                <a:gd name="T20" fmla="*/ 50 w 53"/>
                <a:gd name="T21" fmla="*/ 20 h 86"/>
                <a:gd name="T22" fmla="*/ 48 w 53"/>
                <a:gd name="T23" fmla="*/ 21 h 86"/>
                <a:gd name="T24" fmla="*/ 44 w 53"/>
                <a:gd name="T25" fmla="*/ 20 h 86"/>
                <a:gd name="T26" fmla="*/ 39 w 53"/>
                <a:gd name="T27" fmla="*/ 20 h 86"/>
                <a:gd name="T28" fmla="*/ 28 w 53"/>
                <a:gd name="T29" fmla="*/ 23 h 86"/>
                <a:gd name="T30" fmla="*/ 20 w 53"/>
                <a:gd name="T31" fmla="*/ 34 h 86"/>
                <a:gd name="T32" fmla="*/ 20 w 53"/>
                <a:gd name="T33" fmla="*/ 86 h 86"/>
                <a:gd name="T34" fmla="*/ 0 w 53"/>
                <a:gd name="T3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86">
                  <a:moveTo>
                    <a:pt x="0" y="86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4" y="2"/>
                    <a:pt x="15" y="2"/>
                    <a:pt x="16" y="3"/>
                  </a:cubicBezTo>
                  <a:cubicBezTo>
                    <a:pt x="17" y="4"/>
                    <a:pt x="17" y="5"/>
                    <a:pt x="18" y="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2" y="12"/>
                    <a:pt x="25" y="8"/>
                    <a:pt x="30" y="5"/>
                  </a:cubicBezTo>
                  <a:cubicBezTo>
                    <a:pt x="34" y="2"/>
                    <a:pt x="38" y="0"/>
                    <a:pt x="43" y="0"/>
                  </a:cubicBezTo>
                  <a:cubicBezTo>
                    <a:pt x="47" y="0"/>
                    <a:pt x="51" y="1"/>
                    <a:pt x="53" y="3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19"/>
                    <a:pt x="50" y="20"/>
                    <a:pt x="50" y="20"/>
                  </a:cubicBezTo>
                  <a:cubicBezTo>
                    <a:pt x="49" y="21"/>
                    <a:pt x="48" y="21"/>
                    <a:pt x="48" y="21"/>
                  </a:cubicBezTo>
                  <a:cubicBezTo>
                    <a:pt x="47" y="21"/>
                    <a:pt x="46" y="21"/>
                    <a:pt x="44" y="20"/>
                  </a:cubicBezTo>
                  <a:cubicBezTo>
                    <a:pt x="43" y="20"/>
                    <a:pt x="41" y="20"/>
                    <a:pt x="39" y="20"/>
                  </a:cubicBezTo>
                  <a:cubicBezTo>
                    <a:pt x="34" y="20"/>
                    <a:pt x="31" y="21"/>
                    <a:pt x="28" y="23"/>
                  </a:cubicBezTo>
                  <a:cubicBezTo>
                    <a:pt x="25" y="26"/>
                    <a:pt x="22" y="29"/>
                    <a:pt x="20" y="34"/>
                  </a:cubicBezTo>
                  <a:cubicBezTo>
                    <a:pt x="20" y="86"/>
                    <a:pt x="20" y="86"/>
                    <a:pt x="20" y="86"/>
                  </a:cubicBezTo>
                  <a:lnTo>
                    <a:pt x="0" y="86"/>
                  </a:lnTo>
                  <a:close/>
                </a:path>
              </a:pathLst>
            </a:custGeom>
            <a:solidFill>
              <a:srgbClr val="FF670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" name="Freeform 33">
              <a:extLst>
                <a:ext uri="{FF2B5EF4-FFF2-40B4-BE49-F238E27FC236}">
                  <a16:creationId xmlns:a16="http://schemas.microsoft.com/office/drawing/2014/main" id="{222F807E-BCC3-4A67-A0D0-6AD9A2E8D81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051131" y="6455191"/>
              <a:ext cx="65136" cy="64574"/>
            </a:xfrm>
            <a:custGeom>
              <a:avLst/>
              <a:gdLst>
                <a:gd name="T0" fmla="*/ 52 w 85"/>
                <a:gd name="T1" fmla="*/ 84 h 84"/>
                <a:gd name="T2" fmla="*/ 33 w 85"/>
                <a:gd name="T3" fmla="*/ 84 h 84"/>
                <a:gd name="T4" fmla="*/ 0 w 85"/>
                <a:gd name="T5" fmla="*/ 0 h 84"/>
                <a:gd name="T6" fmla="*/ 17 w 85"/>
                <a:gd name="T7" fmla="*/ 0 h 84"/>
                <a:gd name="T8" fmla="*/ 21 w 85"/>
                <a:gd name="T9" fmla="*/ 1 h 84"/>
                <a:gd name="T10" fmla="*/ 23 w 85"/>
                <a:gd name="T11" fmla="*/ 4 h 84"/>
                <a:gd name="T12" fmla="*/ 39 w 85"/>
                <a:gd name="T13" fmla="*/ 49 h 84"/>
                <a:gd name="T14" fmla="*/ 41 w 85"/>
                <a:gd name="T15" fmla="*/ 56 h 84"/>
                <a:gd name="T16" fmla="*/ 43 w 85"/>
                <a:gd name="T17" fmla="*/ 64 h 84"/>
                <a:gd name="T18" fmla="*/ 45 w 85"/>
                <a:gd name="T19" fmla="*/ 56 h 84"/>
                <a:gd name="T20" fmla="*/ 47 w 85"/>
                <a:gd name="T21" fmla="*/ 49 h 84"/>
                <a:gd name="T22" fmla="*/ 64 w 85"/>
                <a:gd name="T23" fmla="*/ 4 h 84"/>
                <a:gd name="T24" fmla="*/ 66 w 85"/>
                <a:gd name="T25" fmla="*/ 1 h 84"/>
                <a:gd name="T26" fmla="*/ 69 w 85"/>
                <a:gd name="T27" fmla="*/ 0 h 84"/>
                <a:gd name="T28" fmla="*/ 85 w 85"/>
                <a:gd name="T29" fmla="*/ 0 h 84"/>
                <a:gd name="T30" fmla="*/ 52 w 85"/>
                <a:gd name="T31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5" h="84">
                  <a:moveTo>
                    <a:pt x="52" y="84"/>
                  </a:moveTo>
                  <a:cubicBezTo>
                    <a:pt x="33" y="84"/>
                    <a:pt x="33" y="84"/>
                    <a:pt x="33" y="8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8" y="0"/>
                    <a:pt x="20" y="0"/>
                    <a:pt x="21" y="1"/>
                  </a:cubicBezTo>
                  <a:cubicBezTo>
                    <a:pt x="22" y="2"/>
                    <a:pt x="22" y="3"/>
                    <a:pt x="23" y="4"/>
                  </a:cubicBezTo>
                  <a:cubicBezTo>
                    <a:pt x="39" y="49"/>
                    <a:pt x="39" y="49"/>
                    <a:pt x="39" y="49"/>
                  </a:cubicBezTo>
                  <a:cubicBezTo>
                    <a:pt x="40" y="51"/>
                    <a:pt x="41" y="54"/>
                    <a:pt x="41" y="56"/>
                  </a:cubicBezTo>
                  <a:cubicBezTo>
                    <a:pt x="42" y="59"/>
                    <a:pt x="42" y="61"/>
                    <a:pt x="43" y="64"/>
                  </a:cubicBezTo>
                  <a:cubicBezTo>
                    <a:pt x="43" y="61"/>
                    <a:pt x="44" y="59"/>
                    <a:pt x="45" y="56"/>
                  </a:cubicBezTo>
                  <a:cubicBezTo>
                    <a:pt x="45" y="54"/>
                    <a:pt x="46" y="51"/>
                    <a:pt x="47" y="49"/>
                  </a:cubicBezTo>
                  <a:cubicBezTo>
                    <a:pt x="64" y="4"/>
                    <a:pt x="64" y="4"/>
                    <a:pt x="64" y="4"/>
                  </a:cubicBezTo>
                  <a:cubicBezTo>
                    <a:pt x="64" y="3"/>
                    <a:pt x="65" y="2"/>
                    <a:pt x="66" y="1"/>
                  </a:cubicBezTo>
                  <a:cubicBezTo>
                    <a:pt x="67" y="0"/>
                    <a:pt x="68" y="0"/>
                    <a:pt x="69" y="0"/>
                  </a:cubicBezTo>
                  <a:cubicBezTo>
                    <a:pt x="85" y="0"/>
                    <a:pt x="85" y="0"/>
                    <a:pt x="85" y="0"/>
                  </a:cubicBezTo>
                  <a:lnTo>
                    <a:pt x="52" y="84"/>
                  </a:lnTo>
                  <a:close/>
                </a:path>
              </a:pathLst>
            </a:custGeom>
            <a:solidFill>
              <a:srgbClr val="FF670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9" name="Freeform 34">
              <a:extLst>
                <a:ext uri="{FF2B5EF4-FFF2-40B4-BE49-F238E27FC236}">
                  <a16:creationId xmlns:a16="http://schemas.microsoft.com/office/drawing/2014/main" id="{5707B1FD-32A3-47F9-A400-CC2FAFB1FB9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32551" y="6425431"/>
              <a:ext cx="19653" cy="94335"/>
            </a:xfrm>
            <a:custGeom>
              <a:avLst/>
              <a:gdLst>
                <a:gd name="T0" fmla="*/ 26 w 26"/>
                <a:gd name="T1" fmla="*/ 13 h 122"/>
                <a:gd name="T2" fmla="*/ 25 w 26"/>
                <a:gd name="T3" fmla="*/ 18 h 122"/>
                <a:gd name="T4" fmla="*/ 22 w 26"/>
                <a:gd name="T5" fmla="*/ 22 h 122"/>
                <a:gd name="T6" fmla="*/ 18 w 26"/>
                <a:gd name="T7" fmla="*/ 25 h 122"/>
                <a:gd name="T8" fmla="*/ 12 w 26"/>
                <a:gd name="T9" fmla="*/ 26 h 122"/>
                <a:gd name="T10" fmla="*/ 8 w 26"/>
                <a:gd name="T11" fmla="*/ 25 h 122"/>
                <a:gd name="T12" fmla="*/ 3 w 26"/>
                <a:gd name="T13" fmla="*/ 22 h 122"/>
                <a:gd name="T14" fmla="*/ 1 w 26"/>
                <a:gd name="T15" fmla="*/ 18 h 122"/>
                <a:gd name="T16" fmla="*/ 0 w 26"/>
                <a:gd name="T17" fmla="*/ 13 h 122"/>
                <a:gd name="T18" fmla="*/ 1 w 26"/>
                <a:gd name="T19" fmla="*/ 8 h 122"/>
                <a:gd name="T20" fmla="*/ 3 w 26"/>
                <a:gd name="T21" fmla="*/ 4 h 122"/>
                <a:gd name="T22" fmla="*/ 8 w 26"/>
                <a:gd name="T23" fmla="*/ 1 h 122"/>
                <a:gd name="T24" fmla="*/ 12 w 26"/>
                <a:gd name="T25" fmla="*/ 0 h 122"/>
                <a:gd name="T26" fmla="*/ 18 w 26"/>
                <a:gd name="T27" fmla="*/ 1 h 122"/>
                <a:gd name="T28" fmla="*/ 22 w 26"/>
                <a:gd name="T29" fmla="*/ 4 h 122"/>
                <a:gd name="T30" fmla="*/ 25 w 26"/>
                <a:gd name="T31" fmla="*/ 8 h 122"/>
                <a:gd name="T32" fmla="*/ 26 w 26"/>
                <a:gd name="T33" fmla="*/ 13 h 122"/>
                <a:gd name="T34" fmla="*/ 23 w 26"/>
                <a:gd name="T35" fmla="*/ 38 h 122"/>
                <a:gd name="T36" fmla="*/ 23 w 26"/>
                <a:gd name="T37" fmla="*/ 122 h 122"/>
                <a:gd name="T38" fmla="*/ 2 w 26"/>
                <a:gd name="T39" fmla="*/ 122 h 122"/>
                <a:gd name="T40" fmla="*/ 2 w 26"/>
                <a:gd name="T41" fmla="*/ 38 h 122"/>
                <a:gd name="T42" fmla="*/ 23 w 26"/>
                <a:gd name="T43" fmla="*/ 3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122">
                  <a:moveTo>
                    <a:pt x="26" y="13"/>
                  </a:moveTo>
                  <a:cubicBezTo>
                    <a:pt x="26" y="15"/>
                    <a:pt x="25" y="17"/>
                    <a:pt x="25" y="18"/>
                  </a:cubicBezTo>
                  <a:cubicBezTo>
                    <a:pt x="24" y="20"/>
                    <a:pt x="23" y="21"/>
                    <a:pt x="22" y="22"/>
                  </a:cubicBezTo>
                  <a:cubicBezTo>
                    <a:pt x="21" y="23"/>
                    <a:pt x="19" y="24"/>
                    <a:pt x="18" y="25"/>
                  </a:cubicBezTo>
                  <a:cubicBezTo>
                    <a:pt x="16" y="26"/>
                    <a:pt x="14" y="26"/>
                    <a:pt x="12" y="26"/>
                  </a:cubicBezTo>
                  <a:cubicBezTo>
                    <a:pt x="11" y="26"/>
                    <a:pt x="9" y="26"/>
                    <a:pt x="8" y="25"/>
                  </a:cubicBezTo>
                  <a:cubicBezTo>
                    <a:pt x="6" y="24"/>
                    <a:pt x="5" y="23"/>
                    <a:pt x="3" y="22"/>
                  </a:cubicBezTo>
                  <a:cubicBezTo>
                    <a:pt x="2" y="21"/>
                    <a:pt x="1" y="20"/>
                    <a:pt x="1" y="18"/>
                  </a:cubicBezTo>
                  <a:cubicBezTo>
                    <a:pt x="0" y="17"/>
                    <a:pt x="0" y="15"/>
                    <a:pt x="0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1" y="7"/>
                    <a:pt x="2" y="5"/>
                    <a:pt x="3" y="4"/>
                  </a:cubicBezTo>
                  <a:cubicBezTo>
                    <a:pt x="5" y="3"/>
                    <a:pt x="6" y="2"/>
                    <a:pt x="8" y="1"/>
                  </a:cubicBezTo>
                  <a:cubicBezTo>
                    <a:pt x="9" y="1"/>
                    <a:pt x="11" y="0"/>
                    <a:pt x="12" y="0"/>
                  </a:cubicBezTo>
                  <a:cubicBezTo>
                    <a:pt x="14" y="0"/>
                    <a:pt x="16" y="1"/>
                    <a:pt x="18" y="1"/>
                  </a:cubicBezTo>
                  <a:cubicBezTo>
                    <a:pt x="19" y="2"/>
                    <a:pt x="21" y="3"/>
                    <a:pt x="22" y="4"/>
                  </a:cubicBezTo>
                  <a:cubicBezTo>
                    <a:pt x="23" y="5"/>
                    <a:pt x="24" y="7"/>
                    <a:pt x="25" y="8"/>
                  </a:cubicBezTo>
                  <a:cubicBezTo>
                    <a:pt x="25" y="10"/>
                    <a:pt x="26" y="12"/>
                    <a:pt x="26" y="13"/>
                  </a:cubicBezTo>
                  <a:close/>
                  <a:moveTo>
                    <a:pt x="23" y="38"/>
                  </a:moveTo>
                  <a:cubicBezTo>
                    <a:pt x="23" y="122"/>
                    <a:pt x="23" y="122"/>
                    <a:pt x="23" y="122"/>
                  </a:cubicBezTo>
                  <a:cubicBezTo>
                    <a:pt x="2" y="122"/>
                    <a:pt x="2" y="122"/>
                    <a:pt x="2" y="122"/>
                  </a:cubicBezTo>
                  <a:cubicBezTo>
                    <a:pt x="2" y="38"/>
                    <a:pt x="2" y="38"/>
                    <a:pt x="2" y="38"/>
                  </a:cubicBezTo>
                  <a:lnTo>
                    <a:pt x="23" y="38"/>
                  </a:lnTo>
                  <a:close/>
                </a:path>
              </a:pathLst>
            </a:custGeom>
            <a:solidFill>
              <a:srgbClr val="FF670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0" name="Freeform 35">
              <a:extLst>
                <a:ext uri="{FF2B5EF4-FFF2-40B4-BE49-F238E27FC236}">
                  <a16:creationId xmlns:a16="http://schemas.microsoft.com/office/drawing/2014/main" id="{FCC11372-F651-4F2B-AE93-0057BB606C5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170734" y="6454068"/>
              <a:ext cx="54467" cy="66821"/>
            </a:xfrm>
            <a:custGeom>
              <a:avLst/>
              <a:gdLst>
                <a:gd name="T0" fmla="*/ 64 w 71"/>
                <a:gd name="T1" fmla="*/ 19 h 86"/>
                <a:gd name="T2" fmla="*/ 63 w 71"/>
                <a:gd name="T3" fmla="*/ 20 h 86"/>
                <a:gd name="T4" fmla="*/ 60 w 71"/>
                <a:gd name="T5" fmla="*/ 21 h 86"/>
                <a:gd name="T6" fmla="*/ 57 w 71"/>
                <a:gd name="T7" fmla="*/ 20 h 86"/>
                <a:gd name="T8" fmla="*/ 54 w 71"/>
                <a:gd name="T9" fmla="*/ 18 h 86"/>
                <a:gd name="T10" fmla="*/ 49 w 71"/>
                <a:gd name="T11" fmla="*/ 16 h 86"/>
                <a:gd name="T12" fmla="*/ 42 w 71"/>
                <a:gd name="T13" fmla="*/ 15 h 86"/>
                <a:gd name="T14" fmla="*/ 32 w 71"/>
                <a:gd name="T15" fmla="*/ 17 h 86"/>
                <a:gd name="T16" fmla="*/ 26 w 71"/>
                <a:gd name="T17" fmla="*/ 22 h 86"/>
                <a:gd name="T18" fmla="*/ 22 w 71"/>
                <a:gd name="T19" fmla="*/ 31 h 86"/>
                <a:gd name="T20" fmla="*/ 20 w 71"/>
                <a:gd name="T21" fmla="*/ 43 h 86"/>
                <a:gd name="T22" fmla="*/ 22 w 71"/>
                <a:gd name="T23" fmla="*/ 55 h 86"/>
                <a:gd name="T24" fmla="*/ 26 w 71"/>
                <a:gd name="T25" fmla="*/ 64 h 86"/>
                <a:gd name="T26" fmla="*/ 33 w 71"/>
                <a:gd name="T27" fmla="*/ 69 h 86"/>
                <a:gd name="T28" fmla="*/ 41 w 71"/>
                <a:gd name="T29" fmla="*/ 71 h 86"/>
                <a:gd name="T30" fmla="*/ 49 w 71"/>
                <a:gd name="T31" fmla="*/ 70 h 86"/>
                <a:gd name="T32" fmla="*/ 54 w 71"/>
                <a:gd name="T33" fmla="*/ 67 h 86"/>
                <a:gd name="T34" fmla="*/ 58 w 71"/>
                <a:gd name="T35" fmla="*/ 64 h 86"/>
                <a:gd name="T36" fmla="*/ 61 w 71"/>
                <a:gd name="T37" fmla="*/ 63 h 86"/>
                <a:gd name="T38" fmla="*/ 65 w 71"/>
                <a:gd name="T39" fmla="*/ 65 h 86"/>
                <a:gd name="T40" fmla="*/ 71 w 71"/>
                <a:gd name="T41" fmla="*/ 72 h 86"/>
                <a:gd name="T42" fmla="*/ 63 w 71"/>
                <a:gd name="T43" fmla="*/ 79 h 86"/>
                <a:gd name="T44" fmla="*/ 55 w 71"/>
                <a:gd name="T45" fmla="*/ 83 h 86"/>
                <a:gd name="T46" fmla="*/ 46 w 71"/>
                <a:gd name="T47" fmla="*/ 86 h 86"/>
                <a:gd name="T48" fmla="*/ 37 w 71"/>
                <a:gd name="T49" fmla="*/ 86 h 86"/>
                <a:gd name="T50" fmla="*/ 23 w 71"/>
                <a:gd name="T51" fmla="*/ 83 h 86"/>
                <a:gd name="T52" fmla="*/ 11 w 71"/>
                <a:gd name="T53" fmla="*/ 75 h 86"/>
                <a:gd name="T54" fmla="*/ 3 w 71"/>
                <a:gd name="T55" fmla="*/ 61 h 86"/>
                <a:gd name="T56" fmla="*/ 0 w 71"/>
                <a:gd name="T57" fmla="*/ 43 h 86"/>
                <a:gd name="T58" fmla="*/ 2 w 71"/>
                <a:gd name="T59" fmla="*/ 26 h 86"/>
                <a:gd name="T60" fmla="*/ 10 w 71"/>
                <a:gd name="T61" fmla="*/ 12 h 86"/>
                <a:gd name="T62" fmla="*/ 23 w 71"/>
                <a:gd name="T63" fmla="*/ 3 h 86"/>
                <a:gd name="T64" fmla="*/ 40 w 71"/>
                <a:gd name="T65" fmla="*/ 0 h 86"/>
                <a:gd name="T66" fmla="*/ 57 w 71"/>
                <a:gd name="T67" fmla="*/ 3 h 86"/>
                <a:gd name="T68" fmla="*/ 70 w 71"/>
                <a:gd name="T69" fmla="*/ 11 h 86"/>
                <a:gd name="T70" fmla="*/ 64 w 71"/>
                <a:gd name="T71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86">
                  <a:moveTo>
                    <a:pt x="64" y="19"/>
                  </a:moveTo>
                  <a:cubicBezTo>
                    <a:pt x="64" y="19"/>
                    <a:pt x="63" y="20"/>
                    <a:pt x="63" y="20"/>
                  </a:cubicBezTo>
                  <a:cubicBezTo>
                    <a:pt x="62" y="21"/>
                    <a:pt x="61" y="21"/>
                    <a:pt x="60" y="21"/>
                  </a:cubicBezTo>
                  <a:cubicBezTo>
                    <a:pt x="59" y="21"/>
                    <a:pt x="58" y="21"/>
                    <a:pt x="57" y="20"/>
                  </a:cubicBezTo>
                  <a:cubicBezTo>
                    <a:pt x="56" y="20"/>
                    <a:pt x="55" y="19"/>
                    <a:pt x="54" y="18"/>
                  </a:cubicBezTo>
                  <a:cubicBezTo>
                    <a:pt x="52" y="17"/>
                    <a:pt x="51" y="16"/>
                    <a:pt x="49" y="16"/>
                  </a:cubicBezTo>
                  <a:cubicBezTo>
                    <a:pt x="47" y="15"/>
                    <a:pt x="44" y="15"/>
                    <a:pt x="42" y="15"/>
                  </a:cubicBezTo>
                  <a:cubicBezTo>
                    <a:pt x="38" y="15"/>
                    <a:pt x="35" y="16"/>
                    <a:pt x="32" y="17"/>
                  </a:cubicBezTo>
                  <a:cubicBezTo>
                    <a:pt x="30" y="18"/>
                    <a:pt x="27" y="20"/>
                    <a:pt x="26" y="22"/>
                  </a:cubicBezTo>
                  <a:cubicBezTo>
                    <a:pt x="24" y="25"/>
                    <a:pt x="23" y="28"/>
                    <a:pt x="22" y="31"/>
                  </a:cubicBezTo>
                  <a:cubicBezTo>
                    <a:pt x="21" y="35"/>
                    <a:pt x="20" y="38"/>
                    <a:pt x="20" y="43"/>
                  </a:cubicBezTo>
                  <a:cubicBezTo>
                    <a:pt x="20" y="47"/>
                    <a:pt x="21" y="51"/>
                    <a:pt x="22" y="55"/>
                  </a:cubicBezTo>
                  <a:cubicBezTo>
                    <a:pt x="23" y="58"/>
                    <a:pt x="24" y="61"/>
                    <a:pt x="26" y="64"/>
                  </a:cubicBezTo>
                  <a:cubicBezTo>
                    <a:pt x="28" y="66"/>
                    <a:pt x="30" y="68"/>
                    <a:pt x="33" y="69"/>
                  </a:cubicBezTo>
                  <a:cubicBezTo>
                    <a:pt x="35" y="70"/>
                    <a:pt x="38" y="71"/>
                    <a:pt x="41" y="71"/>
                  </a:cubicBezTo>
                  <a:cubicBezTo>
                    <a:pt x="44" y="71"/>
                    <a:pt x="47" y="70"/>
                    <a:pt x="49" y="70"/>
                  </a:cubicBezTo>
                  <a:cubicBezTo>
                    <a:pt x="51" y="69"/>
                    <a:pt x="53" y="68"/>
                    <a:pt x="54" y="67"/>
                  </a:cubicBezTo>
                  <a:cubicBezTo>
                    <a:pt x="55" y="66"/>
                    <a:pt x="57" y="65"/>
                    <a:pt x="58" y="64"/>
                  </a:cubicBezTo>
                  <a:cubicBezTo>
                    <a:pt x="59" y="64"/>
                    <a:pt x="60" y="63"/>
                    <a:pt x="61" y="63"/>
                  </a:cubicBezTo>
                  <a:cubicBezTo>
                    <a:pt x="63" y="63"/>
                    <a:pt x="64" y="64"/>
                    <a:pt x="65" y="65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8" y="75"/>
                    <a:pt x="66" y="77"/>
                    <a:pt x="63" y="79"/>
                  </a:cubicBezTo>
                  <a:cubicBezTo>
                    <a:pt x="61" y="81"/>
                    <a:pt x="58" y="82"/>
                    <a:pt x="55" y="83"/>
                  </a:cubicBezTo>
                  <a:cubicBezTo>
                    <a:pt x="52" y="84"/>
                    <a:pt x="49" y="85"/>
                    <a:pt x="46" y="86"/>
                  </a:cubicBezTo>
                  <a:cubicBezTo>
                    <a:pt x="43" y="86"/>
                    <a:pt x="40" y="86"/>
                    <a:pt x="37" y="86"/>
                  </a:cubicBezTo>
                  <a:cubicBezTo>
                    <a:pt x="32" y="86"/>
                    <a:pt x="27" y="85"/>
                    <a:pt x="23" y="83"/>
                  </a:cubicBezTo>
                  <a:cubicBezTo>
                    <a:pt x="18" y="81"/>
                    <a:pt x="14" y="79"/>
                    <a:pt x="11" y="75"/>
                  </a:cubicBezTo>
                  <a:cubicBezTo>
                    <a:pt x="7" y="71"/>
                    <a:pt x="5" y="67"/>
                    <a:pt x="3" y="61"/>
                  </a:cubicBezTo>
                  <a:cubicBezTo>
                    <a:pt x="1" y="56"/>
                    <a:pt x="0" y="50"/>
                    <a:pt x="0" y="43"/>
                  </a:cubicBezTo>
                  <a:cubicBezTo>
                    <a:pt x="0" y="37"/>
                    <a:pt x="1" y="31"/>
                    <a:pt x="2" y="26"/>
                  </a:cubicBezTo>
                  <a:cubicBezTo>
                    <a:pt x="4" y="20"/>
                    <a:pt x="7" y="16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ubicBezTo>
                    <a:pt x="47" y="0"/>
                    <a:pt x="52" y="1"/>
                    <a:pt x="57" y="3"/>
                  </a:cubicBezTo>
                  <a:cubicBezTo>
                    <a:pt x="62" y="5"/>
                    <a:pt x="66" y="7"/>
                    <a:pt x="70" y="11"/>
                  </a:cubicBezTo>
                  <a:lnTo>
                    <a:pt x="64" y="19"/>
                  </a:lnTo>
                  <a:close/>
                </a:path>
              </a:pathLst>
            </a:custGeom>
            <a:solidFill>
              <a:srgbClr val="FF670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" name="Freeform 36">
              <a:extLst>
                <a:ext uri="{FF2B5EF4-FFF2-40B4-BE49-F238E27FC236}">
                  <a16:creationId xmlns:a16="http://schemas.microsoft.com/office/drawing/2014/main" id="{F49E74A9-45D6-4E0D-B0F2-FA6BE1AC052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238116" y="6454068"/>
              <a:ext cx="58959" cy="66821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60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60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rgbClr val="FF670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" name="Freeform 37">
              <a:extLst>
                <a:ext uri="{FF2B5EF4-FFF2-40B4-BE49-F238E27FC236}">
                  <a16:creationId xmlns:a16="http://schemas.microsoft.com/office/drawing/2014/main" id="{09C073DE-D33B-4E19-85C2-9B02522F1F8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310552" y="6454068"/>
              <a:ext cx="48290" cy="66821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2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2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4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rgbClr val="FF670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706542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se en valeur - vert">
    <p:bg>
      <p:bgPr>
        <a:gradFill>
          <a:gsLst>
            <a:gs pos="0">
              <a:schemeClr val="accent1"/>
            </a:gs>
            <a:gs pos="97000">
              <a:srgbClr val="36C3A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Image 57">
            <a:extLst>
              <a:ext uri="{FF2B5EF4-FFF2-40B4-BE49-F238E27FC236}">
                <a16:creationId xmlns:a16="http://schemas.microsoft.com/office/drawing/2014/main" id="{F490FDFF-AC3A-46F0-801A-EF544D5251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biLevel thresh="2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1" b="-1"/>
          <a:stretch/>
        </p:blipFill>
        <p:spPr>
          <a:xfrm>
            <a:off x="2368" y="0"/>
            <a:ext cx="12187263" cy="6858000"/>
          </a:xfrm>
          <a:prstGeom prst="rect">
            <a:avLst/>
          </a:prstGeom>
        </p:spPr>
      </p:pic>
      <p:sp>
        <p:nvSpPr>
          <p:cNvPr id="59" name="Rectangle 58">
            <a:extLst>
              <a:ext uri="{FF2B5EF4-FFF2-40B4-BE49-F238E27FC236}">
                <a16:creationId xmlns:a16="http://schemas.microsoft.com/office/drawing/2014/main" id="{49D48A65-7E9F-43F5-80ED-EB548946C8E6}"/>
              </a:ext>
            </a:extLst>
          </p:cNvPr>
          <p:cNvSpPr/>
          <p:nvPr userDrawn="1"/>
        </p:nvSpPr>
        <p:spPr>
          <a:xfrm>
            <a:off x="2369" y="1"/>
            <a:ext cx="12187263" cy="6857999"/>
          </a:xfrm>
          <a:prstGeom prst="rect">
            <a:avLst/>
          </a:prstGeom>
          <a:gradFill>
            <a:gsLst>
              <a:gs pos="0">
                <a:schemeClr val="accent1">
                  <a:alpha val="70000"/>
                </a:schemeClr>
              </a:gs>
              <a:gs pos="97000">
                <a:srgbClr val="36C3A8">
                  <a:alpha val="70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42A6B94-1B0E-467F-A249-986CCF885B7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308562"/>
            <a:ext cx="10728000" cy="4240877"/>
          </a:xfrm>
        </p:spPr>
        <p:txBody>
          <a:bodyPr anchor="ctr">
            <a:normAutofit/>
          </a:bodyPr>
          <a:lstStyle>
            <a:lvl1pPr marL="0" indent="0" algn="ctr">
              <a:spcAft>
                <a:spcPts val="1200"/>
              </a:spcAft>
              <a:buNone/>
              <a:defRPr sz="2000" b="1">
                <a:solidFill>
                  <a:schemeClr val="bg1"/>
                </a:solidFill>
              </a:defRPr>
            </a:lvl1pPr>
            <a:lvl2pPr algn="ctr">
              <a:spcAft>
                <a:spcPts val="1200"/>
              </a:spcAft>
              <a:defRPr sz="4000">
                <a:solidFill>
                  <a:schemeClr val="bg1"/>
                </a:solidFill>
              </a:defRPr>
            </a:lvl2pPr>
            <a:lvl3pPr algn="ctr">
              <a:defRPr sz="3600">
                <a:solidFill>
                  <a:schemeClr val="bg1"/>
                </a:solidFill>
              </a:defRPr>
            </a:lvl3pPr>
            <a:lvl4pPr algn="ctr">
              <a:defRPr sz="2000">
                <a:solidFill>
                  <a:schemeClr val="bg1"/>
                </a:solidFill>
              </a:defRPr>
            </a:lvl4pPr>
            <a:lvl5pPr algn="ctr"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8802B44-4A59-47B8-96AD-0EEBF2CE2A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48000" y="6287526"/>
            <a:ext cx="900000" cy="365125"/>
          </a:xfrm>
        </p:spPr>
        <p:txBody>
          <a:bodyPr/>
          <a:lstStyle>
            <a:lvl1pPr>
              <a:defRPr sz="1000"/>
            </a:lvl1pPr>
          </a:lstStyle>
          <a:p>
            <a:fld id="{546A2045-5E15-473D-A1FC-627A4DE879E7}" type="datetime1">
              <a:rPr lang="fr-FR" smtClean="0"/>
              <a:pPr/>
              <a:t>29/07/2020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C656726-0118-4117-8376-7AAECCD9F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000" y="6287526"/>
            <a:ext cx="81000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Titre de votre présentation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1ADDECB-A4CB-46C6-A4A3-67426FFFF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28000" y="216000"/>
            <a:ext cx="7200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FC0D52B-8F1C-46D1-AD6E-09D0B9F6DDB5}" type="slidenum">
              <a:rPr lang="fr-FR" smtClean="0"/>
              <a:pPr/>
              <a:t>‹N°›</a:t>
            </a:fld>
            <a:endParaRPr lang="fr-FR" dirty="0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480732DE-2223-4B6B-B18E-80379C66B1BE}"/>
              </a:ext>
            </a:extLst>
          </p:cNvPr>
          <p:cNvGrpSpPr/>
          <p:nvPr userDrawn="1"/>
        </p:nvGrpSpPr>
        <p:grpSpPr>
          <a:xfrm>
            <a:off x="9022117" y="6391740"/>
            <a:ext cx="2429683" cy="165086"/>
            <a:chOff x="9022117" y="6391740"/>
            <a:chExt cx="2429683" cy="165086"/>
          </a:xfrm>
        </p:grpSpPr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E628F780-8542-463E-A854-82F883FBD2C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122067" y="6428239"/>
              <a:ext cx="87035" cy="92650"/>
            </a:xfrm>
            <a:custGeom>
              <a:avLst/>
              <a:gdLst>
                <a:gd name="T0" fmla="*/ 45 w 155"/>
                <a:gd name="T1" fmla="*/ 66 h 165"/>
                <a:gd name="T2" fmla="*/ 91 w 155"/>
                <a:gd name="T3" fmla="*/ 70 h 165"/>
                <a:gd name="T4" fmla="*/ 155 w 155"/>
                <a:gd name="T5" fmla="*/ 165 h 165"/>
                <a:gd name="T6" fmla="*/ 102 w 155"/>
                <a:gd name="T7" fmla="*/ 165 h 165"/>
                <a:gd name="T8" fmla="*/ 61 w 155"/>
                <a:gd name="T9" fmla="*/ 106 h 165"/>
                <a:gd name="T10" fmla="*/ 45 w 155"/>
                <a:gd name="T11" fmla="*/ 125 h 165"/>
                <a:gd name="T12" fmla="*/ 45 w 155"/>
                <a:gd name="T13" fmla="*/ 165 h 165"/>
                <a:gd name="T14" fmla="*/ 0 w 155"/>
                <a:gd name="T15" fmla="*/ 165 h 165"/>
                <a:gd name="T16" fmla="*/ 0 w 155"/>
                <a:gd name="T17" fmla="*/ 0 h 165"/>
                <a:gd name="T18" fmla="*/ 45 w 155"/>
                <a:gd name="T19" fmla="*/ 0 h 165"/>
                <a:gd name="T20" fmla="*/ 45 w 155"/>
                <a:gd name="T21" fmla="*/ 6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5" h="165">
                  <a:moveTo>
                    <a:pt x="45" y="66"/>
                  </a:moveTo>
                  <a:lnTo>
                    <a:pt x="91" y="70"/>
                  </a:lnTo>
                  <a:lnTo>
                    <a:pt x="155" y="165"/>
                  </a:lnTo>
                  <a:lnTo>
                    <a:pt x="102" y="165"/>
                  </a:lnTo>
                  <a:lnTo>
                    <a:pt x="61" y="106"/>
                  </a:lnTo>
                  <a:lnTo>
                    <a:pt x="45" y="125"/>
                  </a:lnTo>
                  <a:lnTo>
                    <a:pt x="45" y="165"/>
                  </a:lnTo>
                  <a:lnTo>
                    <a:pt x="0" y="165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6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A71D9F0D-724D-4560-B078-37540B677D3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122067" y="6428239"/>
              <a:ext cx="87035" cy="92650"/>
            </a:xfrm>
            <a:custGeom>
              <a:avLst/>
              <a:gdLst>
                <a:gd name="T0" fmla="*/ 45 w 155"/>
                <a:gd name="T1" fmla="*/ 66 h 165"/>
                <a:gd name="T2" fmla="*/ 91 w 155"/>
                <a:gd name="T3" fmla="*/ 70 h 165"/>
                <a:gd name="T4" fmla="*/ 155 w 155"/>
                <a:gd name="T5" fmla="*/ 165 h 165"/>
                <a:gd name="T6" fmla="*/ 102 w 155"/>
                <a:gd name="T7" fmla="*/ 165 h 165"/>
                <a:gd name="T8" fmla="*/ 61 w 155"/>
                <a:gd name="T9" fmla="*/ 106 h 165"/>
                <a:gd name="T10" fmla="*/ 45 w 155"/>
                <a:gd name="T11" fmla="*/ 125 h 165"/>
                <a:gd name="T12" fmla="*/ 45 w 155"/>
                <a:gd name="T13" fmla="*/ 165 h 165"/>
                <a:gd name="T14" fmla="*/ 0 w 155"/>
                <a:gd name="T15" fmla="*/ 165 h 165"/>
                <a:gd name="T16" fmla="*/ 0 w 155"/>
                <a:gd name="T17" fmla="*/ 0 h 165"/>
                <a:gd name="T18" fmla="*/ 45 w 155"/>
                <a:gd name="T19" fmla="*/ 0 h 165"/>
                <a:gd name="T20" fmla="*/ 45 w 155"/>
                <a:gd name="T21" fmla="*/ 6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5" h="165">
                  <a:moveTo>
                    <a:pt x="45" y="66"/>
                  </a:moveTo>
                  <a:lnTo>
                    <a:pt x="91" y="70"/>
                  </a:lnTo>
                  <a:lnTo>
                    <a:pt x="155" y="165"/>
                  </a:lnTo>
                  <a:lnTo>
                    <a:pt x="102" y="165"/>
                  </a:lnTo>
                  <a:lnTo>
                    <a:pt x="61" y="106"/>
                  </a:lnTo>
                  <a:lnTo>
                    <a:pt x="45" y="125"/>
                  </a:lnTo>
                  <a:lnTo>
                    <a:pt x="45" y="165"/>
                  </a:lnTo>
                  <a:lnTo>
                    <a:pt x="0" y="165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6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Freeform 7">
              <a:extLst>
                <a:ext uri="{FF2B5EF4-FFF2-40B4-BE49-F238E27FC236}">
                  <a16:creationId xmlns:a16="http://schemas.microsoft.com/office/drawing/2014/main" id="{AA7AA0E4-43C1-42A0-90C4-5077809ACF0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219771" y="6428239"/>
              <a:ext cx="71313" cy="92650"/>
            </a:xfrm>
            <a:custGeom>
              <a:avLst/>
              <a:gdLst>
                <a:gd name="T0" fmla="*/ 44 w 127"/>
                <a:gd name="T1" fmla="*/ 39 h 165"/>
                <a:gd name="T2" fmla="*/ 0 w 127"/>
                <a:gd name="T3" fmla="*/ 39 h 165"/>
                <a:gd name="T4" fmla="*/ 0 w 127"/>
                <a:gd name="T5" fmla="*/ 0 h 165"/>
                <a:gd name="T6" fmla="*/ 127 w 127"/>
                <a:gd name="T7" fmla="*/ 0 h 165"/>
                <a:gd name="T8" fmla="*/ 127 w 127"/>
                <a:gd name="T9" fmla="*/ 39 h 165"/>
                <a:gd name="T10" fmla="*/ 83 w 127"/>
                <a:gd name="T11" fmla="*/ 39 h 165"/>
                <a:gd name="T12" fmla="*/ 83 w 127"/>
                <a:gd name="T13" fmla="*/ 165 h 165"/>
                <a:gd name="T14" fmla="*/ 44 w 127"/>
                <a:gd name="T15" fmla="*/ 165 h 165"/>
                <a:gd name="T16" fmla="*/ 44 w 127"/>
                <a:gd name="T17" fmla="*/ 39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165">
                  <a:moveTo>
                    <a:pt x="44" y="39"/>
                  </a:moveTo>
                  <a:lnTo>
                    <a:pt x="0" y="39"/>
                  </a:lnTo>
                  <a:lnTo>
                    <a:pt x="0" y="0"/>
                  </a:lnTo>
                  <a:lnTo>
                    <a:pt x="127" y="0"/>
                  </a:lnTo>
                  <a:lnTo>
                    <a:pt x="127" y="39"/>
                  </a:lnTo>
                  <a:lnTo>
                    <a:pt x="83" y="39"/>
                  </a:lnTo>
                  <a:lnTo>
                    <a:pt x="83" y="165"/>
                  </a:lnTo>
                  <a:lnTo>
                    <a:pt x="44" y="165"/>
                  </a:lnTo>
                  <a:lnTo>
                    <a:pt x="44" y="3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8">
              <a:extLst>
                <a:ext uri="{FF2B5EF4-FFF2-40B4-BE49-F238E27FC236}">
                  <a16:creationId xmlns:a16="http://schemas.microsoft.com/office/drawing/2014/main" id="{A27247B6-6105-473A-9175-DE95050FC53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300068" y="6428239"/>
              <a:ext cx="85912" cy="91527"/>
            </a:xfrm>
            <a:custGeom>
              <a:avLst/>
              <a:gdLst>
                <a:gd name="T0" fmla="*/ 56 w 112"/>
                <a:gd name="T1" fmla="*/ 119 h 119"/>
                <a:gd name="T2" fmla="*/ 34 w 112"/>
                <a:gd name="T3" fmla="*/ 115 h 119"/>
                <a:gd name="T4" fmla="*/ 16 w 112"/>
                <a:gd name="T5" fmla="*/ 102 h 119"/>
                <a:gd name="T6" fmla="*/ 4 w 112"/>
                <a:gd name="T7" fmla="*/ 83 h 119"/>
                <a:gd name="T8" fmla="*/ 0 w 112"/>
                <a:gd name="T9" fmla="*/ 60 h 119"/>
                <a:gd name="T10" fmla="*/ 0 w 112"/>
                <a:gd name="T11" fmla="*/ 60 h 119"/>
                <a:gd name="T12" fmla="*/ 4 w 112"/>
                <a:gd name="T13" fmla="*/ 37 h 119"/>
                <a:gd name="T14" fmla="*/ 16 w 112"/>
                <a:gd name="T15" fmla="*/ 18 h 119"/>
                <a:gd name="T16" fmla="*/ 34 w 112"/>
                <a:gd name="T17" fmla="*/ 5 h 119"/>
                <a:gd name="T18" fmla="*/ 56 w 112"/>
                <a:gd name="T19" fmla="*/ 0 h 119"/>
                <a:gd name="T20" fmla="*/ 79 w 112"/>
                <a:gd name="T21" fmla="*/ 5 h 119"/>
                <a:gd name="T22" fmla="*/ 96 w 112"/>
                <a:gd name="T23" fmla="*/ 18 h 119"/>
                <a:gd name="T24" fmla="*/ 108 w 112"/>
                <a:gd name="T25" fmla="*/ 37 h 119"/>
                <a:gd name="T26" fmla="*/ 112 w 112"/>
                <a:gd name="T27" fmla="*/ 60 h 119"/>
                <a:gd name="T28" fmla="*/ 112 w 112"/>
                <a:gd name="T29" fmla="*/ 60 h 119"/>
                <a:gd name="T30" fmla="*/ 108 w 112"/>
                <a:gd name="T31" fmla="*/ 83 h 119"/>
                <a:gd name="T32" fmla="*/ 96 w 112"/>
                <a:gd name="T33" fmla="*/ 102 h 119"/>
                <a:gd name="T34" fmla="*/ 78 w 112"/>
                <a:gd name="T35" fmla="*/ 115 h 119"/>
                <a:gd name="T36" fmla="*/ 56 w 112"/>
                <a:gd name="T37" fmla="*/ 119 h 119"/>
                <a:gd name="T38" fmla="*/ 56 w 112"/>
                <a:gd name="T39" fmla="*/ 91 h 119"/>
                <a:gd name="T40" fmla="*/ 67 w 112"/>
                <a:gd name="T41" fmla="*/ 88 h 119"/>
                <a:gd name="T42" fmla="*/ 75 w 112"/>
                <a:gd name="T43" fmla="*/ 82 h 119"/>
                <a:gd name="T44" fmla="*/ 81 w 112"/>
                <a:gd name="T45" fmla="*/ 72 h 119"/>
                <a:gd name="T46" fmla="*/ 83 w 112"/>
                <a:gd name="T47" fmla="*/ 60 h 119"/>
                <a:gd name="T48" fmla="*/ 83 w 112"/>
                <a:gd name="T49" fmla="*/ 60 h 119"/>
                <a:gd name="T50" fmla="*/ 81 w 112"/>
                <a:gd name="T51" fmla="*/ 48 h 119"/>
                <a:gd name="T52" fmla="*/ 75 w 112"/>
                <a:gd name="T53" fmla="*/ 38 h 119"/>
                <a:gd name="T54" fmla="*/ 67 w 112"/>
                <a:gd name="T55" fmla="*/ 32 h 119"/>
                <a:gd name="T56" fmla="*/ 56 w 112"/>
                <a:gd name="T57" fmla="*/ 29 h 119"/>
                <a:gd name="T58" fmla="*/ 45 w 112"/>
                <a:gd name="T59" fmla="*/ 32 h 119"/>
                <a:gd name="T60" fmla="*/ 37 w 112"/>
                <a:gd name="T61" fmla="*/ 38 h 119"/>
                <a:gd name="T62" fmla="*/ 31 w 112"/>
                <a:gd name="T63" fmla="*/ 48 h 119"/>
                <a:gd name="T64" fmla="*/ 29 w 112"/>
                <a:gd name="T65" fmla="*/ 60 h 119"/>
                <a:gd name="T66" fmla="*/ 29 w 112"/>
                <a:gd name="T67" fmla="*/ 60 h 119"/>
                <a:gd name="T68" fmla="*/ 31 w 112"/>
                <a:gd name="T69" fmla="*/ 72 h 119"/>
                <a:gd name="T70" fmla="*/ 37 w 112"/>
                <a:gd name="T71" fmla="*/ 81 h 119"/>
                <a:gd name="T72" fmla="*/ 45 w 112"/>
                <a:gd name="T73" fmla="*/ 88 h 119"/>
                <a:gd name="T74" fmla="*/ 56 w 112"/>
                <a:gd name="T75" fmla="*/ 91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2" h="119">
                  <a:moveTo>
                    <a:pt x="56" y="119"/>
                  </a:moveTo>
                  <a:cubicBezTo>
                    <a:pt x="48" y="119"/>
                    <a:pt x="40" y="118"/>
                    <a:pt x="34" y="115"/>
                  </a:cubicBezTo>
                  <a:cubicBezTo>
                    <a:pt x="27" y="112"/>
                    <a:pt x="21" y="107"/>
                    <a:pt x="16" y="102"/>
                  </a:cubicBezTo>
                  <a:cubicBezTo>
                    <a:pt x="11" y="97"/>
                    <a:pt x="7" y="90"/>
                    <a:pt x="4" y="83"/>
                  </a:cubicBezTo>
                  <a:cubicBezTo>
                    <a:pt x="1" y="76"/>
                    <a:pt x="0" y="68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52"/>
                    <a:pt x="1" y="44"/>
                    <a:pt x="4" y="37"/>
                  </a:cubicBezTo>
                  <a:cubicBezTo>
                    <a:pt x="7" y="30"/>
                    <a:pt x="11" y="23"/>
                    <a:pt x="16" y="18"/>
                  </a:cubicBezTo>
                  <a:cubicBezTo>
                    <a:pt x="21" y="12"/>
                    <a:pt x="27" y="8"/>
                    <a:pt x="34" y="5"/>
                  </a:cubicBezTo>
                  <a:cubicBezTo>
                    <a:pt x="41" y="2"/>
                    <a:pt x="48" y="0"/>
                    <a:pt x="56" y="0"/>
                  </a:cubicBezTo>
                  <a:cubicBezTo>
                    <a:pt x="64" y="0"/>
                    <a:pt x="72" y="2"/>
                    <a:pt x="79" y="5"/>
                  </a:cubicBezTo>
                  <a:cubicBezTo>
                    <a:pt x="85" y="8"/>
                    <a:pt x="91" y="12"/>
                    <a:pt x="96" y="18"/>
                  </a:cubicBezTo>
                  <a:cubicBezTo>
                    <a:pt x="101" y="23"/>
                    <a:pt x="105" y="29"/>
                    <a:pt x="108" y="37"/>
                  </a:cubicBezTo>
                  <a:cubicBezTo>
                    <a:pt x="111" y="44"/>
                    <a:pt x="112" y="51"/>
                    <a:pt x="112" y="60"/>
                  </a:cubicBezTo>
                  <a:cubicBezTo>
                    <a:pt x="112" y="60"/>
                    <a:pt x="112" y="60"/>
                    <a:pt x="112" y="60"/>
                  </a:cubicBezTo>
                  <a:cubicBezTo>
                    <a:pt x="112" y="68"/>
                    <a:pt x="111" y="76"/>
                    <a:pt x="108" y="83"/>
                  </a:cubicBezTo>
                  <a:cubicBezTo>
                    <a:pt x="105" y="90"/>
                    <a:pt x="101" y="97"/>
                    <a:pt x="96" y="102"/>
                  </a:cubicBezTo>
                  <a:cubicBezTo>
                    <a:pt x="91" y="107"/>
                    <a:pt x="85" y="112"/>
                    <a:pt x="78" y="115"/>
                  </a:cubicBezTo>
                  <a:cubicBezTo>
                    <a:pt x="71" y="118"/>
                    <a:pt x="64" y="119"/>
                    <a:pt x="56" y="119"/>
                  </a:cubicBezTo>
                  <a:close/>
                  <a:moveTo>
                    <a:pt x="56" y="91"/>
                  </a:moveTo>
                  <a:cubicBezTo>
                    <a:pt x="60" y="91"/>
                    <a:pt x="64" y="90"/>
                    <a:pt x="67" y="88"/>
                  </a:cubicBezTo>
                  <a:cubicBezTo>
                    <a:pt x="70" y="87"/>
                    <a:pt x="73" y="85"/>
                    <a:pt x="75" y="82"/>
                  </a:cubicBezTo>
                  <a:cubicBezTo>
                    <a:pt x="78" y="79"/>
                    <a:pt x="80" y="76"/>
                    <a:pt x="81" y="72"/>
                  </a:cubicBezTo>
                  <a:cubicBezTo>
                    <a:pt x="82" y="68"/>
                    <a:pt x="83" y="64"/>
                    <a:pt x="83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56"/>
                    <a:pt x="82" y="52"/>
                    <a:pt x="81" y="48"/>
                  </a:cubicBezTo>
                  <a:cubicBezTo>
                    <a:pt x="80" y="44"/>
                    <a:pt x="78" y="41"/>
                    <a:pt x="75" y="38"/>
                  </a:cubicBezTo>
                  <a:cubicBezTo>
                    <a:pt x="73" y="36"/>
                    <a:pt x="70" y="33"/>
                    <a:pt x="67" y="32"/>
                  </a:cubicBezTo>
                  <a:cubicBezTo>
                    <a:pt x="63" y="30"/>
                    <a:pt x="60" y="29"/>
                    <a:pt x="56" y="29"/>
                  </a:cubicBezTo>
                  <a:cubicBezTo>
                    <a:pt x="52" y="29"/>
                    <a:pt x="48" y="30"/>
                    <a:pt x="45" y="32"/>
                  </a:cubicBezTo>
                  <a:cubicBezTo>
                    <a:pt x="42" y="33"/>
                    <a:pt x="39" y="35"/>
                    <a:pt x="37" y="38"/>
                  </a:cubicBezTo>
                  <a:cubicBezTo>
                    <a:pt x="34" y="41"/>
                    <a:pt x="33" y="44"/>
                    <a:pt x="31" y="48"/>
                  </a:cubicBezTo>
                  <a:cubicBezTo>
                    <a:pt x="30" y="52"/>
                    <a:pt x="29" y="55"/>
                    <a:pt x="29" y="60"/>
                  </a:cubicBezTo>
                  <a:cubicBezTo>
                    <a:pt x="29" y="60"/>
                    <a:pt x="29" y="60"/>
                    <a:pt x="29" y="60"/>
                  </a:cubicBezTo>
                  <a:cubicBezTo>
                    <a:pt x="29" y="64"/>
                    <a:pt x="30" y="68"/>
                    <a:pt x="31" y="72"/>
                  </a:cubicBezTo>
                  <a:cubicBezTo>
                    <a:pt x="33" y="75"/>
                    <a:pt x="34" y="79"/>
                    <a:pt x="37" y="81"/>
                  </a:cubicBezTo>
                  <a:cubicBezTo>
                    <a:pt x="39" y="84"/>
                    <a:pt x="42" y="87"/>
                    <a:pt x="45" y="88"/>
                  </a:cubicBezTo>
                  <a:cubicBezTo>
                    <a:pt x="49" y="90"/>
                    <a:pt x="52" y="91"/>
                    <a:pt x="56" y="9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9">
              <a:extLst>
                <a:ext uri="{FF2B5EF4-FFF2-40B4-BE49-F238E27FC236}">
                  <a16:creationId xmlns:a16="http://schemas.microsoft.com/office/drawing/2014/main" id="{B13D94B8-7674-400F-A1C6-C30BEA27845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022117" y="6428239"/>
              <a:ext cx="87597" cy="92650"/>
            </a:xfrm>
            <a:custGeom>
              <a:avLst/>
              <a:gdLst>
                <a:gd name="T0" fmla="*/ 115 w 156"/>
                <a:gd name="T1" fmla="*/ 165 h 165"/>
                <a:gd name="T2" fmla="*/ 156 w 156"/>
                <a:gd name="T3" fmla="*/ 165 h 165"/>
                <a:gd name="T4" fmla="*/ 96 w 156"/>
                <a:gd name="T5" fmla="*/ 0 h 165"/>
                <a:gd name="T6" fmla="*/ 59 w 156"/>
                <a:gd name="T7" fmla="*/ 0 h 165"/>
                <a:gd name="T8" fmla="*/ 0 w 156"/>
                <a:gd name="T9" fmla="*/ 165 h 165"/>
                <a:gd name="T10" fmla="*/ 41 w 156"/>
                <a:gd name="T11" fmla="*/ 165 h 165"/>
                <a:gd name="T12" fmla="*/ 51 w 156"/>
                <a:gd name="T13" fmla="*/ 134 h 165"/>
                <a:gd name="T14" fmla="*/ 85 w 156"/>
                <a:gd name="T15" fmla="*/ 134 h 165"/>
                <a:gd name="T16" fmla="*/ 77 w 156"/>
                <a:gd name="T17" fmla="*/ 106 h 165"/>
                <a:gd name="T18" fmla="*/ 60 w 156"/>
                <a:gd name="T19" fmla="*/ 106 h 165"/>
                <a:gd name="T20" fmla="*/ 78 w 156"/>
                <a:gd name="T21" fmla="*/ 55 h 165"/>
                <a:gd name="T22" fmla="*/ 115 w 156"/>
                <a:gd name="T23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6" h="165">
                  <a:moveTo>
                    <a:pt x="115" y="165"/>
                  </a:moveTo>
                  <a:lnTo>
                    <a:pt x="156" y="165"/>
                  </a:lnTo>
                  <a:lnTo>
                    <a:pt x="96" y="0"/>
                  </a:lnTo>
                  <a:lnTo>
                    <a:pt x="59" y="0"/>
                  </a:lnTo>
                  <a:lnTo>
                    <a:pt x="0" y="165"/>
                  </a:lnTo>
                  <a:lnTo>
                    <a:pt x="41" y="165"/>
                  </a:lnTo>
                  <a:lnTo>
                    <a:pt x="51" y="134"/>
                  </a:lnTo>
                  <a:lnTo>
                    <a:pt x="85" y="134"/>
                  </a:lnTo>
                  <a:lnTo>
                    <a:pt x="77" y="106"/>
                  </a:lnTo>
                  <a:lnTo>
                    <a:pt x="60" y="106"/>
                  </a:lnTo>
                  <a:lnTo>
                    <a:pt x="78" y="55"/>
                  </a:lnTo>
                  <a:lnTo>
                    <a:pt x="115" y="16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10">
              <a:extLst>
                <a:ext uri="{FF2B5EF4-FFF2-40B4-BE49-F238E27FC236}">
                  <a16:creationId xmlns:a16="http://schemas.microsoft.com/office/drawing/2014/main" id="{63FB5564-9E66-458F-930E-BE00DF58473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122067" y="6428239"/>
              <a:ext cx="86474" cy="70190"/>
            </a:xfrm>
            <a:custGeom>
              <a:avLst/>
              <a:gdLst>
                <a:gd name="T0" fmla="*/ 45 w 154"/>
                <a:gd name="T1" fmla="*/ 66 h 125"/>
                <a:gd name="T2" fmla="*/ 0 w 154"/>
                <a:gd name="T3" fmla="*/ 6 h 125"/>
                <a:gd name="T4" fmla="*/ 0 w 154"/>
                <a:gd name="T5" fmla="*/ 64 h 125"/>
                <a:gd name="T6" fmla="*/ 45 w 154"/>
                <a:gd name="T7" fmla="*/ 125 h 125"/>
                <a:gd name="T8" fmla="*/ 154 w 154"/>
                <a:gd name="T9" fmla="*/ 0 h 125"/>
                <a:gd name="T10" fmla="*/ 100 w 154"/>
                <a:gd name="T11" fmla="*/ 1 h 125"/>
                <a:gd name="T12" fmla="*/ 45 w 154"/>
                <a:gd name="T13" fmla="*/ 66 h 125"/>
                <a:gd name="T14" fmla="*/ 42 w 154"/>
                <a:gd name="T15" fmla="*/ 64 h 125"/>
                <a:gd name="T16" fmla="*/ 42 w 154"/>
                <a:gd name="T17" fmla="*/ 6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25">
                  <a:moveTo>
                    <a:pt x="45" y="66"/>
                  </a:moveTo>
                  <a:lnTo>
                    <a:pt x="0" y="6"/>
                  </a:lnTo>
                  <a:lnTo>
                    <a:pt x="0" y="64"/>
                  </a:lnTo>
                  <a:lnTo>
                    <a:pt x="45" y="125"/>
                  </a:lnTo>
                  <a:lnTo>
                    <a:pt x="154" y="0"/>
                  </a:lnTo>
                  <a:lnTo>
                    <a:pt x="100" y="1"/>
                  </a:lnTo>
                  <a:lnTo>
                    <a:pt x="45" y="66"/>
                  </a:lnTo>
                  <a:close/>
                  <a:moveTo>
                    <a:pt x="42" y="64"/>
                  </a:moveTo>
                  <a:lnTo>
                    <a:pt x="42" y="64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11">
              <a:extLst>
                <a:ext uri="{FF2B5EF4-FFF2-40B4-BE49-F238E27FC236}">
                  <a16:creationId xmlns:a16="http://schemas.microsoft.com/office/drawing/2014/main" id="{02FD43E7-1E93-40EC-9EBC-DE736F6D152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122067" y="6428239"/>
              <a:ext cx="86474" cy="70190"/>
            </a:xfrm>
            <a:custGeom>
              <a:avLst/>
              <a:gdLst>
                <a:gd name="T0" fmla="*/ 45 w 154"/>
                <a:gd name="T1" fmla="*/ 66 h 125"/>
                <a:gd name="T2" fmla="*/ 0 w 154"/>
                <a:gd name="T3" fmla="*/ 6 h 125"/>
                <a:gd name="T4" fmla="*/ 0 w 154"/>
                <a:gd name="T5" fmla="*/ 64 h 125"/>
                <a:gd name="T6" fmla="*/ 45 w 154"/>
                <a:gd name="T7" fmla="*/ 125 h 125"/>
                <a:gd name="T8" fmla="*/ 154 w 154"/>
                <a:gd name="T9" fmla="*/ 0 h 125"/>
                <a:gd name="T10" fmla="*/ 100 w 154"/>
                <a:gd name="T11" fmla="*/ 1 h 125"/>
                <a:gd name="T12" fmla="*/ 45 w 154"/>
                <a:gd name="T13" fmla="*/ 66 h 125"/>
                <a:gd name="T14" fmla="*/ 42 w 154"/>
                <a:gd name="T15" fmla="*/ 64 h 125"/>
                <a:gd name="T16" fmla="*/ 42 w 154"/>
                <a:gd name="T17" fmla="*/ 6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25">
                  <a:moveTo>
                    <a:pt x="45" y="66"/>
                  </a:moveTo>
                  <a:lnTo>
                    <a:pt x="0" y="6"/>
                  </a:lnTo>
                  <a:lnTo>
                    <a:pt x="0" y="64"/>
                  </a:lnTo>
                  <a:lnTo>
                    <a:pt x="45" y="125"/>
                  </a:lnTo>
                  <a:lnTo>
                    <a:pt x="154" y="0"/>
                  </a:lnTo>
                  <a:lnTo>
                    <a:pt x="100" y="1"/>
                  </a:lnTo>
                  <a:lnTo>
                    <a:pt x="45" y="66"/>
                  </a:lnTo>
                  <a:moveTo>
                    <a:pt x="42" y="64"/>
                  </a:moveTo>
                  <a:lnTo>
                    <a:pt x="42" y="6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12">
              <a:extLst>
                <a:ext uri="{FF2B5EF4-FFF2-40B4-BE49-F238E27FC236}">
                  <a16:creationId xmlns:a16="http://schemas.microsoft.com/office/drawing/2014/main" id="{22396F5D-6A53-4DE1-8931-8DC29A2BC95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429778" y="6391740"/>
              <a:ext cx="93212" cy="165086"/>
            </a:xfrm>
            <a:custGeom>
              <a:avLst/>
              <a:gdLst>
                <a:gd name="T0" fmla="*/ 19 w 166"/>
                <a:gd name="T1" fmla="*/ 294 h 294"/>
                <a:gd name="T2" fmla="*/ 0 w 166"/>
                <a:gd name="T3" fmla="*/ 294 h 294"/>
                <a:gd name="T4" fmla="*/ 147 w 166"/>
                <a:gd name="T5" fmla="*/ 0 h 294"/>
                <a:gd name="T6" fmla="*/ 166 w 166"/>
                <a:gd name="T7" fmla="*/ 0 h 294"/>
                <a:gd name="T8" fmla="*/ 19 w 166"/>
                <a:gd name="T9" fmla="*/ 294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294">
                  <a:moveTo>
                    <a:pt x="19" y="294"/>
                  </a:moveTo>
                  <a:lnTo>
                    <a:pt x="0" y="294"/>
                  </a:lnTo>
                  <a:lnTo>
                    <a:pt x="147" y="0"/>
                  </a:lnTo>
                  <a:lnTo>
                    <a:pt x="166" y="0"/>
                  </a:lnTo>
                  <a:lnTo>
                    <a:pt x="19" y="29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" name="Freeform 13">
              <a:extLst>
                <a:ext uri="{FF2B5EF4-FFF2-40B4-BE49-F238E27FC236}">
                  <a16:creationId xmlns:a16="http://schemas.microsoft.com/office/drawing/2014/main" id="{DF088EBF-A588-4271-9CDC-17C022015BD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583634" y="6428239"/>
              <a:ext cx="53344" cy="91527"/>
            </a:xfrm>
            <a:custGeom>
              <a:avLst/>
              <a:gdLst>
                <a:gd name="T0" fmla="*/ 31 w 95"/>
                <a:gd name="T1" fmla="*/ 139 h 163"/>
                <a:gd name="T2" fmla="*/ 95 w 95"/>
                <a:gd name="T3" fmla="*/ 139 h 163"/>
                <a:gd name="T4" fmla="*/ 95 w 95"/>
                <a:gd name="T5" fmla="*/ 163 h 163"/>
                <a:gd name="T6" fmla="*/ 0 w 95"/>
                <a:gd name="T7" fmla="*/ 163 h 163"/>
                <a:gd name="T8" fmla="*/ 0 w 95"/>
                <a:gd name="T9" fmla="*/ 0 h 163"/>
                <a:gd name="T10" fmla="*/ 31 w 95"/>
                <a:gd name="T11" fmla="*/ 0 h 163"/>
                <a:gd name="T12" fmla="*/ 31 w 95"/>
                <a:gd name="T13" fmla="*/ 139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" h="163">
                  <a:moveTo>
                    <a:pt x="31" y="139"/>
                  </a:moveTo>
                  <a:lnTo>
                    <a:pt x="95" y="139"/>
                  </a:lnTo>
                  <a:lnTo>
                    <a:pt x="95" y="163"/>
                  </a:lnTo>
                  <a:lnTo>
                    <a:pt x="0" y="163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3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" name="Freeform 14">
              <a:extLst>
                <a:ext uri="{FF2B5EF4-FFF2-40B4-BE49-F238E27FC236}">
                  <a16:creationId xmlns:a16="http://schemas.microsoft.com/office/drawing/2014/main" id="{23C2C165-6AAE-483F-89C6-CFC89ADBC8C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634732" y="6422623"/>
              <a:ext cx="18530" cy="37060"/>
            </a:xfrm>
            <a:custGeom>
              <a:avLst/>
              <a:gdLst>
                <a:gd name="T0" fmla="*/ 18 w 24"/>
                <a:gd name="T1" fmla="*/ 0 h 48"/>
                <a:gd name="T2" fmla="*/ 22 w 24"/>
                <a:gd name="T3" fmla="*/ 10 h 48"/>
                <a:gd name="T4" fmla="*/ 24 w 24"/>
                <a:gd name="T5" fmla="*/ 19 h 48"/>
                <a:gd name="T6" fmla="*/ 20 w 24"/>
                <a:gd name="T7" fmla="*/ 34 h 48"/>
                <a:gd name="T8" fmla="*/ 8 w 24"/>
                <a:gd name="T9" fmla="*/ 48 h 48"/>
                <a:gd name="T10" fmla="*/ 1 w 24"/>
                <a:gd name="T11" fmla="*/ 44 h 48"/>
                <a:gd name="T12" fmla="*/ 0 w 24"/>
                <a:gd name="T13" fmla="*/ 43 h 48"/>
                <a:gd name="T14" fmla="*/ 0 w 24"/>
                <a:gd name="T15" fmla="*/ 42 h 48"/>
                <a:gd name="T16" fmla="*/ 1 w 24"/>
                <a:gd name="T17" fmla="*/ 39 h 48"/>
                <a:gd name="T18" fmla="*/ 3 w 24"/>
                <a:gd name="T19" fmla="*/ 36 h 48"/>
                <a:gd name="T20" fmla="*/ 5 w 24"/>
                <a:gd name="T21" fmla="*/ 33 h 48"/>
                <a:gd name="T22" fmla="*/ 7 w 24"/>
                <a:gd name="T23" fmla="*/ 29 h 48"/>
                <a:gd name="T24" fmla="*/ 8 w 24"/>
                <a:gd name="T25" fmla="*/ 24 h 48"/>
                <a:gd name="T26" fmla="*/ 7 w 24"/>
                <a:gd name="T27" fmla="*/ 18 h 48"/>
                <a:gd name="T28" fmla="*/ 4 w 24"/>
                <a:gd name="T29" fmla="*/ 11 h 48"/>
                <a:gd name="T30" fmla="*/ 3 w 24"/>
                <a:gd name="T31" fmla="*/ 9 h 48"/>
                <a:gd name="T32" fmla="*/ 6 w 24"/>
                <a:gd name="T33" fmla="*/ 5 h 48"/>
                <a:gd name="T34" fmla="*/ 18 w 24"/>
                <a:gd name="T3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" h="48">
                  <a:moveTo>
                    <a:pt x="18" y="0"/>
                  </a:moveTo>
                  <a:cubicBezTo>
                    <a:pt x="20" y="3"/>
                    <a:pt x="22" y="6"/>
                    <a:pt x="22" y="10"/>
                  </a:cubicBezTo>
                  <a:cubicBezTo>
                    <a:pt x="23" y="13"/>
                    <a:pt x="24" y="16"/>
                    <a:pt x="24" y="19"/>
                  </a:cubicBezTo>
                  <a:cubicBezTo>
                    <a:pt x="24" y="24"/>
                    <a:pt x="22" y="29"/>
                    <a:pt x="20" y="34"/>
                  </a:cubicBezTo>
                  <a:cubicBezTo>
                    <a:pt x="17" y="39"/>
                    <a:pt x="13" y="44"/>
                    <a:pt x="8" y="48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44"/>
                    <a:pt x="0" y="44"/>
                    <a:pt x="0" y="43"/>
                  </a:cubicBezTo>
                  <a:cubicBezTo>
                    <a:pt x="0" y="43"/>
                    <a:pt x="0" y="42"/>
                    <a:pt x="0" y="42"/>
                  </a:cubicBezTo>
                  <a:cubicBezTo>
                    <a:pt x="0" y="41"/>
                    <a:pt x="0" y="40"/>
                    <a:pt x="1" y="39"/>
                  </a:cubicBezTo>
                  <a:cubicBezTo>
                    <a:pt x="2" y="38"/>
                    <a:pt x="2" y="37"/>
                    <a:pt x="3" y="36"/>
                  </a:cubicBezTo>
                  <a:cubicBezTo>
                    <a:pt x="4" y="35"/>
                    <a:pt x="5" y="34"/>
                    <a:pt x="5" y="33"/>
                  </a:cubicBezTo>
                  <a:cubicBezTo>
                    <a:pt x="6" y="31"/>
                    <a:pt x="7" y="30"/>
                    <a:pt x="7" y="29"/>
                  </a:cubicBezTo>
                  <a:cubicBezTo>
                    <a:pt x="7" y="27"/>
                    <a:pt x="8" y="25"/>
                    <a:pt x="8" y="24"/>
                  </a:cubicBezTo>
                  <a:cubicBezTo>
                    <a:pt x="8" y="22"/>
                    <a:pt x="7" y="20"/>
                    <a:pt x="7" y="18"/>
                  </a:cubicBezTo>
                  <a:cubicBezTo>
                    <a:pt x="6" y="16"/>
                    <a:pt x="5" y="13"/>
                    <a:pt x="4" y="11"/>
                  </a:cubicBezTo>
                  <a:cubicBezTo>
                    <a:pt x="3" y="10"/>
                    <a:pt x="3" y="10"/>
                    <a:pt x="3" y="9"/>
                  </a:cubicBezTo>
                  <a:cubicBezTo>
                    <a:pt x="3" y="7"/>
                    <a:pt x="4" y="6"/>
                    <a:pt x="6" y="5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" name="Freeform 15">
              <a:extLst>
                <a:ext uri="{FF2B5EF4-FFF2-40B4-BE49-F238E27FC236}">
                  <a16:creationId xmlns:a16="http://schemas.microsoft.com/office/drawing/2014/main" id="{E28AFAF8-6CF4-43AF-A396-BA0EC390C26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672915" y="6425431"/>
              <a:ext cx="56713" cy="94335"/>
            </a:xfrm>
            <a:custGeom>
              <a:avLst/>
              <a:gdLst>
                <a:gd name="T0" fmla="*/ 0 w 74"/>
                <a:gd name="T1" fmla="*/ 122 h 122"/>
                <a:gd name="T2" fmla="*/ 0 w 74"/>
                <a:gd name="T3" fmla="*/ 0 h 122"/>
                <a:gd name="T4" fmla="*/ 21 w 74"/>
                <a:gd name="T5" fmla="*/ 0 h 122"/>
                <a:gd name="T6" fmla="*/ 21 w 74"/>
                <a:gd name="T7" fmla="*/ 47 h 122"/>
                <a:gd name="T8" fmla="*/ 32 w 74"/>
                <a:gd name="T9" fmla="*/ 39 h 122"/>
                <a:gd name="T10" fmla="*/ 45 w 74"/>
                <a:gd name="T11" fmla="*/ 37 h 122"/>
                <a:gd name="T12" fmla="*/ 58 w 74"/>
                <a:gd name="T13" fmla="*/ 39 h 122"/>
                <a:gd name="T14" fmla="*/ 66 w 74"/>
                <a:gd name="T15" fmla="*/ 45 h 122"/>
                <a:gd name="T16" fmla="*/ 72 w 74"/>
                <a:gd name="T17" fmla="*/ 55 h 122"/>
                <a:gd name="T18" fmla="*/ 74 w 74"/>
                <a:gd name="T19" fmla="*/ 68 h 122"/>
                <a:gd name="T20" fmla="*/ 74 w 74"/>
                <a:gd name="T21" fmla="*/ 122 h 122"/>
                <a:gd name="T22" fmla="*/ 53 w 74"/>
                <a:gd name="T23" fmla="*/ 122 h 122"/>
                <a:gd name="T24" fmla="*/ 53 w 74"/>
                <a:gd name="T25" fmla="*/ 68 h 122"/>
                <a:gd name="T26" fmla="*/ 50 w 74"/>
                <a:gd name="T27" fmla="*/ 56 h 122"/>
                <a:gd name="T28" fmla="*/ 39 w 74"/>
                <a:gd name="T29" fmla="*/ 52 h 122"/>
                <a:gd name="T30" fmla="*/ 29 w 74"/>
                <a:gd name="T31" fmla="*/ 55 h 122"/>
                <a:gd name="T32" fmla="*/ 21 w 74"/>
                <a:gd name="T33" fmla="*/ 61 h 122"/>
                <a:gd name="T34" fmla="*/ 21 w 74"/>
                <a:gd name="T35" fmla="*/ 122 h 122"/>
                <a:gd name="T36" fmla="*/ 0 w 74"/>
                <a:gd name="T37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4" h="122">
                  <a:moveTo>
                    <a:pt x="0" y="12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4" y="44"/>
                    <a:pt x="28" y="41"/>
                    <a:pt x="32" y="39"/>
                  </a:cubicBezTo>
                  <a:cubicBezTo>
                    <a:pt x="35" y="37"/>
                    <a:pt x="40" y="37"/>
                    <a:pt x="45" y="37"/>
                  </a:cubicBezTo>
                  <a:cubicBezTo>
                    <a:pt x="50" y="37"/>
                    <a:pt x="54" y="37"/>
                    <a:pt x="58" y="39"/>
                  </a:cubicBezTo>
                  <a:cubicBezTo>
                    <a:pt x="61" y="40"/>
                    <a:pt x="64" y="43"/>
                    <a:pt x="66" y="45"/>
                  </a:cubicBezTo>
                  <a:cubicBezTo>
                    <a:pt x="69" y="48"/>
                    <a:pt x="71" y="52"/>
                    <a:pt x="72" y="55"/>
                  </a:cubicBezTo>
                  <a:cubicBezTo>
                    <a:pt x="73" y="59"/>
                    <a:pt x="74" y="64"/>
                    <a:pt x="74" y="68"/>
                  </a:cubicBezTo>
                  <a:cubicBezTo>
                    <a:pt x="74" y="122"/>
                    <a:pt x="74" y="122"/>
                    <a:pt x="74" y="122"/>
                  </a:cubicBezTo>
                  <a:cubicBezTo>
                    <a:pt x="53" y="122"/>
                    <a:pt x="53" y="122"/>
                    <a:pt x="53" y="122"/>
                  </a:cubicBezTo>
                  <a:cubicBezTo>
                    <a:pt x="53" y="68"/>
                    <a:pt x="53" y="68"/>
                    <a:pt x="53" y="68"/>
                  </a:cubicBezTo>
                  <a:cubicBezTo>
                    <a:pt x="53" y="63"/>
                    <a:pt x="52" y="59"/>
                    <a:pt x="50" y="56"/>
                  </a:cubicBezTo>
                  <a:cubicBezTo>
                    <a:pt x="48" y="54"/>
                    <a:pt x="44" y="52"/>
                    <a:pt x="39" y="52"/>
                  </a:cubicBezTo>
                  <a:cubicBezTo>
                    <a:pt x="36" y="52"/>
                    <a:pt x="32" y="53"/>
                    <a:pt x="29" y="55"/>
                  </a:cubicBezTo>
                  <a:cubicBezTo>
                    <a:pt x="26" y="56"/>
                    <a:pt x="23" y="58"/>
                    <a:pt x="21" y="61"/>
                  </a:cubicBezTo>
                  <a:cubicBezTo>
                    <a:pt x="21" y="122"/>
                    <a:pt x="21" y="122"/>
                    <a:pt x="21" y="122"/>
                  </a:cubicBezTo>
                  <a:lnTo>
                    <a:pt x="0" y="12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" name="Freeform 16">
              <a:extLst>
                <a:ext uri="{FF2B5EF4-FFF2-40B4-BE49-F238E27FC236}">
                  <a16:creationId xmlns:a16="http://schemas.microsoft.com/office/drawing/2014/main" id="{3CEF30A4-C46F-4A3D-AE38-595377252ED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750966" y="6455191"/>
              <a:ext cx="56152" cy="6569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4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4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6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2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8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19" y="84"/>
                    <a:pt x="16" y="83"/>
                  </a:cubicBezTo>
                  <a:cubicBezTo>
                    <a:pt x="12" y="81"/>
                    <a:pt x="9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0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17">
              <a:extLst>
                <a:ext uri="{FF2B5EF4-FFF2-40B4-BE49-F238E27FC236}">
                  <a16:creationId xmlns:a16="http://schemas.microsoft.com/office/drawing/2014/main" id="{72497520-F876-4910-91B5-205FA766B99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831263" y="6454068"/>
              <a:ext cx="90404" cy="65697"/>
            </a:xfrm>
            <a:custGeom>
              <a:avLst/>
              <a:gdLst>
                <a:gd name="T0" fmla="*/ 0 w 118"/>
                <a:gd name="T1" fmla="*/ 85 h 85"/>
                <a:gd name="T2" fmla="*/ 0 w 118"/>
                <a:gd name="T3" fmla="*/ 1 h 85"/>
                <a:gd name="T4" fmla="*/ 12 w 118"/>
                <a:gd name="T5" fmla="*/ 1 h 85"/>
                <a:gd name="T6" fmla="*/ 17 w 118"/>
                <a:gd name="T7" fmla="*/ 5 h 85"/>
                <a:gd name="T8" fmla="*/ 18 w 118"/>
                <a:gd name="T9" fmla="*/ 11 h 85"/>
                <a:gd name="T10" fmla="*/ 23 w 118"/>
                <a:gd name="T11" fmla="*/ 6 h 85"/>
                <a:gd name="T12" fmla="*/ 28 w 118"/>
                <a:gd name="T13" fmla="*/ 3 h 85"/>
                <a:gd name="T14" fmla="*/ 34 w 118"/>
                <a:gd name="T15" fmla="*/ 0 h 85"/>
                <a:gd name="T16" fmla="*/ 41 w 118"/>
                <a:gd name="T17" fmla="*/ 0 h 85"/>
                <a:gd name="T18" fmla="*/ 54 w 118"/>
                <a:gd name="T19" fmla="*/ 4 h 85"/>
                <a:gd name="T20" fmla="*/ 62 w 118"/>
                <a:gd name="T21" fmla="*/ 15 h 85"/>
                <a:gd name="T22" fmla="*/ 67 w 118"/>
                <a:gd name="T23" fmla="*/ 8 h 85"/>
                <a:gd name="T24" fmla="*/ 73 w 118"/>
                <a:gd name="T25" fmla="*/ 3 h 85"/>
                <a:gd name="T26" fmla="*/ 81 w 118"/>
                <a:gd name="T27" fmla="*/ 0 h 85"/>
                <a:gd name="T28" fmla="*/ 89 w 118"/>
                <a:gd name="T29" fmla="*/ 0 h 85"/>
                <a:gd name="T30" fmla="*/ 101 w 118"/>
                <a:gd name="T31" fmla="*/ 2 h 85"/>
                <a:gd name="T32" fmla="*/ 110 w 118"/>
                <a:gd name="T33" fmla="*/ 8 h 85"/>
                <a:gd name="T34" fmla="*/ 116 w 118"/>
                <a:gd name="T35" fmla="*/ 18 h 85"/>
                <a:gd name="T36" fmla="*/ 118 w 118"/>
                <a:gd name="T37" fmla="*/ 31 h 85"/>
                <a:gd name="T38" fmla="*/ 118 w 118"/>
                <a:gd name="T39" fmla="*/ 85 h 85"/>
                <a:gd name="T40" fmla="*/ 97 w 118"/>
                <a:gd name="T41" fmla="*/ 85 h 85"/>
                <a:gd name="T42" fmla="*/ 97 w 118"/>
                <a:gd name="T43" fmla="*/ 31 h 85"/>
                <a:gd name="T44" fmla="*/ 94 w 118"/>
                <a:gd name="T45" fmla="*/ 19 h 85"/>
                <a:gd name="T46" fmla="*/ 84 w 118"/>
                <a:gd name="T47" fmla="*/ 15 h 85"/>
                <a:gd name="T48" fmla="*/ 78 w 118"/>
                <a:gd name="T49" fmla="*/ 16 h 85"/>
                <a:gd name="T50" fmla="*/ 73 w 118"/>
                <a:gd name="T51" fmla="*/ 19 h 85"/>
                <a:gd name="T52" fmla="*/ 70 w 118"/>
                <a:gd name="T53" fmla="*/ 24 h 85"/>
                <a:gd name="T54" fmla="*/ 69 w 118"/>
                <a:gd name="T55" fmla="*/ 31 h 85"/>
                <a:gd name="T56" fmla="*/ 69 w 118"/>
                <a:gd name="T57" fmla="*/ 85 h 85"/>
                <a:gd name="T58" fmla="*/ 49 w 118"/>
                <a:gd name="T59" fmla="*/ 85 h 85"/>
                <a:gd name="T60" fmla="*/ 49 w 118"/>
                <a:gd name="T61" fmla="*/ 31 h 85"/>
                <a:gd name="T62" fmla="*/ 45 w 118"/>
                <a:gd name="T63" fmla="*/ 19 h 85"/>
                <a:gd name="T64" fmla="*/ 35 w 118"/>
                <a:gd name="T65" fmla="*/ 15 h 85"/>
                <a:gd name="T66" fmla="*/ 27 w 118"/>
                <a:gd name="T67" fmla="*/ 17 h 85"/>
                <a:gd name="T68" fmla="*/ 20 w 118"/>
                <a:gd name="T69" fmla="*/ 23 h 85"/>
                <a:gd name="T70" fmla="*/ 20 w 118"/>
                <a:gd name="T71" fmla="*/ 85 h 85"/>
                <a:gd name="T72" fmla="*/ 0 w 118"/>
                <a:gd name="T73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8" h="85">
                  <a:moveTo>
                    <a:pt x="0" y="85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5" y="1"/>
                    <a:pt x="16" y="2"/>
                    <a:pt x="17" y="5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20" y="9"/>
                    <a:pt x="21" y="8"/>
                    <a:pt x="23" y="6"/>
                  </a:cubicBezTo>
                  <a:cubicBezTo>
                    <a:pt x="25" y="5"/>
                    <a:pt x="26" y="4"/>
                    <a:pt x="28" y="3"/>
                  </a:cubicBezTo>
                  <a:cubicBezTo>
                    <a:pt x="30" y="2"/>
                    <a:pt x="32" y="1"/>
                    <a:pt x="34" y="0"/>
                  </a:cubicBezTo>
                  <a:cubicBezTo>
                    <a:pt x="36" y="0"/>
                    <a:pt x="39" y="0"/>
                    <a:pt x="41" y="0"/>
                  </a:cubicBezTo>
                  <a:cubicBezTo>
                    <a:pt x="46" y="0"/>
                    <a:pt x="51" y="1"/>
                    <a:pt x="54" y="4"/>
                  </a:cubicBezTo>
                  <a:cubicBezTo>
                    <a:pt x="58" y="7"/>
                    <a:pt x="60" y="10"/>
                    <a:pt x="62" y="15"/>
                  </a:cubicBezTo>
                  <a:cubicBezTo>
                    <a:pt x="63" y="12"/>
                    <a:pt x="65" y="10"/>
                    <a:pt x="67" y="8"/>
                  </a:cubicBezTo>
                  <a:cubicBezTo>
                    <a:pt x="69" y="6"/>
                    <a:pt x="71" y="4"/>
                    <a:pt x="73" y="3"/>
                  </a:cubicBezTo>
                  <a:cubicBezTo>
                    <a:pt x="76" y="2"/>
                    <a:pt x="78" y="1"/>
                    <a:pt x="81" y="0"/>
                  </a:cubicBezTo>
                  <a:cubicBezTo>
                    <a:pt x="83" y="0"/>
                    <a:pt x="86" y="0"/>
                    <a:pt x="89" y="0"/>
                  </a:cubicBezTo>
                  <a:cubicBezTo>
                    <a:pt x="93" y="0"/>
                    <a:pt x="97" y="0"/>
                    <a:pt x="101" y="2"/>
                  </a:cubicBezTo>
                  <a:cubicBezTo>
                    <a:pt x="105" y="3"/>
                    <a:pt x="108" y="5"/>
                    <a:pt x="110" y="8"/>
                  </a:cubicBezTo>
                  <a:cubicBezTo>
                    <a:pt x="113" y="11"/>
                    <a:pt x="115" y="14"/>
                    <a:pt x="116" y="18"/>
                  </a:cubicBezTo>
                  <a:cubicBezTo>
                    <a:pt x="117" y="22"/>
                    <a:pt x="118" y="26"/>
                    <a:pt x="118" y="31"/>
                  </a:cubicBezTo>
                  <a:cubicBezTo>
                    <a:pt x="118" y="85"/>
                    <a:pt x="118" y="85"/>
                    <a:pt x="118" y="85"/>
                  </a:cubicBezTo>
                  <a:cubicBezTo>
                    <a:pt x="97" y="85"/>
                    <a:pt x="97" y="85"/>
                    <a:pt x="97" y="85"/>
                  </a:cubicBezTo>
                  <a:cubicBezTo>
                    <a:pt x="97" y="31"/>
                    <a:pt x="97" y="31"/>
                    <a:pt x="97" y="31"/>
                  </a:cubicBezTo>
                  <a:cubicBezTo>
                    <a:pt x="97" y="26"/>
                    <a:pt x="96" y="22"/>
                    <a:pt x="94" y="19"/>
                  </a:cubicBezTo>
                  <a:cubicBezTo>
                    <a:pt x="92" y="17"/>
                    <a:pt x="88" y="15"/>
                    <a:pt x="84" y="15"/>
                  </a:cubicBezTo>
                  <a:cubicBezTo>
                    <a:pt x="82" y="15"/>
                    <a:pt x="80" y="16"/>
                    <a:pt x="78" y="16"/>
                  </a:cubicBezTo>
                  <a:cubicBezTo>
                    <a:pt x="76" y="17"/>
                    <a:pt x="75" y="18"/>
                    <a:pt x="73" y="19"/>
                  </a:cubicBezTo>
                  <a:cubicBezTo>
                    <a:pt x="72" y="21"/>
                    <a:pt x="71" y="22"/>
                    <a:pt x="70" y="24"/>
                  </a:cubicBezTo>
                  <a:cubicBezTo>
                    <a:pt x="69" y="26"/>
                    <a:pt x="69" y="29"/>
                    <a:pt x="69" y="31"/>
                  </a:cubicBezTo>
                  <a:cubicBezTo>
                    <a:pt x="69" y="85"/>
                    <a:pt x="69" y="85"/>
                    <a:pt x="69" y="85"/>
                  </a:cubicBezTo>
                  <a:cubicBezTo>
                    <a:pt x="49" y="85"/>
                    <a:pt x="49" y="85"/>
                    <a:pt x="49" y="85"/>
                  </a:cubicBezTo>
                  <a:cubicBezTo>
                    <a:pt x="49" y="31"/>
                    <a:pt x="49" y="31"/>
                    <a:pt x="49" y="31"/>
                  </a:cubicBezTo>
                  <a:cubicBezTo>
                    <a:pt x="49" y="26"/>
                    <a:pt x="47" y="22"/>
                    <a:pt x="45" y="19"/>
                  </a:cubicBezTo>
                  <a:cubicBezTo>
                    <a:pt x="43" y="17"/>
                    <a:pt x="40" y="15"/>
                    <a:pt x="35" y="15"/>
                  </a:cubicBezTo>
                  <a:cubicBezTo>
                    <a:pt x="32" y="15"/>
                    <a:pt x="29" y="16"/>
                    <a:pt x="27" y="17"/>
                  </a:cubicBezTo>
                  <a:cubicBezTo>
                    <a:pt x="24" y="19"/>
                    <a:pt x="22" y="21"/>
                    <a:pt x="20" y="23"/>
                  </a:cubicBezTo>
                  <a:cubicBezTo>
                    <a:pt x="20" y="85"/>
                    <a:pt x="20" y="85"/>
                    <a:pt x="20" y="85"/>
                  </a:cubicBezTo>
                  <a:lnTo>
                    <a:pt x="0" y="8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18">
              <a:extLst>
                <a:ext uri="{FF2B5EF4-FFF2-40B4-BE49-F238E27FC236}">
                  <a16:creationId xmlns:a16="http://schemas.microsoft.com/office/drawing/2014/main" id="{536C743F-4EE6-4B32-9359-F4394245303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940758" y="6453507"/>
              <a:ext cx="53906" cy="67382"/>
            </a:xfrm>
            <a:custGeom>
              <a:avLst/>
              <a:gdLst>
                <a:gd name="T0" fmla="*/ 70 w 70"/>
                <a:gd name="T1" fmla="*/ 86 h 87"/>
                <a:gd name="T2" fmla="*/ 61 w 70"/>
                <a:gd name="T3" fmla="*/ 86 h 87"/>
                <a:gd name="T4" fmla="*/ 57 w 70"/>
                <a:gd name="T5" fmla="*/ 85 h 87"/>
                <a:gd name="T6" fmla="*/ 54 w 70"/>
                <a:gd name="T7" fmla="*/ 82 h 87"/>
                <a:gd name="T8" fmla="*/ 53 w 70"/>
                <a:gd name="T9" fmla="*/ 76 h 87"/>
                <a:gd name="T10" fmla="*/ 46 w 70"/>
                <a:gd name="T11" fmla="*/ 81 h 87"/>
                <a:gd name="T12" fmla="*/ 40 w 70"/>
                <a:gd name="T13" fmla="*/ 84 h 87"/>
                <a:gd name="T14" fmla="*/ 33 w 70"/>
                <a:gd name="T15" fmla="*/ 87 h 87"/>
                <a:gd name="T16" fmla="*/ 25 w 70"/>
                <a:gd name="T17" fmla="*/ 87 h 87"/>
                <a:gd name="T18" fmla="*/ 15 w 70"/>
                <a:gd name="T19" fmla="*/ 86 h 87"/>
                <a:gd name="T20" fmla="*/ 7 w 70"/>
                <a:gd name="T21" fmla="*/ 82 h 87"/>
                <a:gd name="T22" fmla="*/ 2 w 70"/>
                <a:gd name="T23" fmla="*/ 74 h 87"/>
                <a:gd name="T24" fmla="*/ 0 w 70"/>
                <a:gd name="T25" fmla="*/ 64 h 87"/>
                <a:gd name="T26" fmla="*/ 3 w 70"/>
                <a:gd name="T27" fmla="*/ 55 h 87"/>
                <a:gd name="T28" fmla="*/ 11 w 70"/>
                <a:gd name="T29" fmla="*/ 47 h 87"/>
                <a:gd name="T30" fmla="*/ 27 w 70"/>
                <a:gd name="T31" fmla="*/ 40 h 87"/>
                <a:gd name="T32" fmla="*/ 51 w 70"/>
                <a:gd name="T33" fmla="*/ 38 h 87"/>
                <a:gd name="T34" fmla="*/ 51 w 70"/>
                <a:gd name="T35" fmla="*/ 33 h 87"/>
                <a:gd name="T36" fmla="*/ 47 w 70"/>
                <a:gd name="T37" fmla="*/ 20 h 87"/>
                <a:gd name="T38" fmla="*/ 37 w 70"/>
                <a:gd name="T39" fmla="*/ 16 h 87"/>
                <a:gd name="T40" fmla="*/ 29 w 70"/>
                <a:gd name="T41" fmla="*/ 17 h 87"/>
                <a:gd name="T42" fmla="*/ 23 w 70"/>
                <a:gd name="T43" fmla="*/ 20 h 87"/>
                <a:gd name="T44" fmla="*/ 18 w 70"/>
                <a:gd name="T45" fmla="*/ 23 h 87"/>
                <a:gd name="T46" fmla="*/ 14 w 70"/>
                <a:gd name="T47" fmla="*/ 24 h 87"/>
                <a:gd name="T48" fmla="*/ 10 w 70"/>
                <a:gd name="T49" fmla="*/ 23 h 87"/>
                <a:gd name="T50" fmla="*/ 8 w 70"/>
                <a:gd name="T51" fmla="*/ 20 h 87"/>
                <a:gd name="T52" fmla="*/ 4 w 70"/>
                <a:gd name="T53" fmla="*/ 14 h 87"/>
                <a:gd name="T54" fmla="*/ 39 w 70"/>
                <a:gd name="T55" fmla="*/ 0 h 87"/>
                <a:gd name="T56" fmla="*/ 52 w 70"/>
                <a:gd name="T57" fmla="*/ 3 h 87"/>
                <a:gd name="T58" fmla="*/ 62 w 70"/>
                <a:gd name="T59" fmla="*/ 9 h 87"/>
                <a:gd name="T60" fmla="*/ 68 w 70"/>
                <a:gd name="T61" fmla="*/ 20 h 87"/>
                <a:gd name="T62" fmla="*/ 70 w 70"/>
                <a:gd name="T63" fmla="*/ 33 h 87"/>
                <a:gd name="T64" fmla="*/ 70 w 70"/>
                <a:gd name="T65" fmla="*/ 86 h 87"/>
                <a:gd name="T66" fmla="*/ 31 w 70"/>
                <a:gd name="T67" fmla="*/ 73 h 87"/>
                <a:gd name="T68" fmla="*/ 37 w 70"/>
                <a:gd name="T69" fmla="*/ 73 h 87"/>
                <a:gd name="T70" fmla="*/ 42 w 70"/>
                <a:gd name="T71" fmla="*/ 71 h 87"/>
                <a:gd name="T72" fmla="*/ 46 w 70"/>
                <a:gd name="T73" fmla="*/ 68 h 87"/>
                <a:gd name="T74" fmla="*/ 51 w 70"/>
                <a:gd name="T75" fmla="*/ 64 h 87"/>
                <a:gd name="T76" fmla="*/ 51 w 70"/>
                <a:gd name="T77" fmla="*/ 50 h 87"/>
                <a:gd name="T78" fmla="*/ 36 w 70"/>
                <a:gd name="T79" fmla="*/ 51 h 87"/>
                <a:gd name="T80" fmla="*/ 26 w 70"/>
                <a:gd name="T81" fmla="*/ 54 h 87"/>
                <a:gd name="T82" fmla="*/ 21 w 70"/>
                <a:gd name="T83" fmla="*/ 58 h 87"/>
                <a:gd name="T84" fmla="*/ 20 w 70"/>
                <a:gd name="T85" fmla="*/ 63 h 87"/>
                <a:gd name="T86" fmla="*/ 23 w 70"/>
                <a:gd name="T87" fmla="*/ 71 h 87"/>
                <a:gd name="T88" fmla="*/ 31 w 70"/>
                <a:gd name="T89" fmla="*/ 7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0" h="87">
                  <a:moveTo>
                    <a:pt x="70" y="86"/>
                  </a:moveTo>
                  <a:cubicBezTo>
                    <a:pt x="61" y="86"/>
                    <a:pt x="61" y="86"/>
                    <a:pt x="61" y="86"/>
                  </a:cubicBezTo>
                  <a:cubicBezTo>
                    <a:pt x="59" y="86"/>
                    <a:pt x="58" y="86"/>
                    <a:pt x="57" y="85"/>
                  </a:cubicBezTo>
                  <a:cubicBezTo>
                    <a:pt x="56" y="85"/>
                    <a:pt x="55" y="83"/>
                    <a:pt x="54" y="82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50" y="78"/>
                    <a:pt x="48" y="79"/>
                    <a:pt x="46" y="81"/>
                  </a:cubicBezTo>
                  <a:cubicBezTo>
                    <a:pt x="44" y="82"/>
                    <a:pt x="42" y="83"/>
                    <a:pt x="40" y="84"/>
                  </a:cubicBezTo>
                  <a:cubicBezTo>
                    <a:pt x="38" y="85"/>
                    <a:pt x="35" y="86"/>
                    <a:pt x="33" y="87"/>
                  </a:cubicBezTo>
                  <a:cubicBezTo>
                    <a:pt x="30" y="87"/>
                    <a:pt x="28" y="87"/>
                    <a:pt x="25" y="87"/>
                  </a:cubicBezTo>
                  <a:cubicBezTo>
                    <a:pt x="21" y="87"/>
                    <a:pt x="18" y="87"/>
                    <a:pt x="15" y="86"/>
                  </a:cubicBezTo>
                  <a:cubicBezTo>
                    <a:pt x="12" y="85"/>
                    <a:pt x="9" y="83"/>
                    <a:pt x="7" y="82"/>
                  </a:cubicBezTo>
                  <a:cubicBezTo>
                    <a:pt x="5" y="80"/>
                    <a:pt x="3" y="77"/>
                    <a:pt x="2" y="74"/>
                  </a:cubicBezTo>
                  <a:cubicBezTo>
                    <a:pt x="1" y="71"/>
                    <a:pt x="0" y="68"/>
                    <a:pt x="0" y="64"/>
                  </a:cubicBezTo>
                  <a:cubicBezTo>
                    <a:pt x="0" y="61"/>
                    <a:pt x="1" y="58"/>
                    <a:pt x="3" y="55"/>
                  </a:cubicBezTo>
                  <a:cubicBezTo>
                    <a:pt x="4" y="52"/>
                    <a:pt x="7" y="49"/>
                    <a:pt x="11" y="47"/>
                  </a:cubicBezTo>
                  <a:cubicBezTo>
                    <a:pt x="15" y="44"/>
                    <a:pt x="20" y="42"/>
                    <a:pt x="27" y="40"/>
                  </a:cubicBezTo>
                  <a:cubicBezTo>
                    <a:pt x="33" y="39"/>
                    <a:pt x="41" y="38"/>
                    <a:pt x="51" y="38"/>
                  </a:cubicBezTo>
                  <a:cubicBezTo>
                    <a:pt x="51" y="33"/>
                    <a:pt x="51" y="33"/>
                    <a:pt x="51" y="33"/>
                  </a:cubicBezTo>
                  <a:cubicBezTo>
                    <a:pt x="51" y="27"/>
                    <a:pt x="49" y="23"/>
                    <a:pt x="47" y="20"/>
                  </a:cubicBezTo>
                  <a:cubicBezTo>
                    <a:pt x="45" y="18"/>
                    <a:pt x="41" y="16"/>
                    <a:pt x="37" y="16"/>
                  </a:cubicBezTo>
                  <a:cubicBezTo>
                    <a:pt x="33" y="16"/>
                    <a:pt x="31" y="17"/>
                    <a:pt x="29" y="17"/>
                  </a:cubicBezTo>
                  <a:cubicBezTo>
                    <a:pt x="26" y="18"/>
                    <a:pt x="24" y="19"/>
                    <a:pt x="23" y="20"/>
                  </a:cubicBezTo>
                  <a:cubicBezTo>
                    <a:pt x="21" y="21"/>
                    <a:pt x="20" y="22"/>
                    <a:pt x="18" y="23"/>
                  </a:cubicBezTo>
                  <a:cubicBezTo>
                    <a:pt x="17" y="23"/>
                    <a:pt x="15" y="24"/>
                    <a:pt x="14" y="24"/>
                  </a:cubicBezTo>
                  <a:cubicBezTo>
                    <a:pt x="12" y="24"/>
                    <a:pt x="11" y="23"/>
                    <a:pt x="10" y="23"/>
                  </a:cubicBezTo>
                  <a:cubicBezTo>
                    <a:pt x="9" y="22"/>
                    <a:pt x="9" y="21"/>
                    <a:pt x="8" y="20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4" y="5"/>
                    <a:pt x="26" y="0"/>
                    <a:pt x="39" y="0"/>
                  </a:cubicBezTo>
                  <a:cubicBezTo>
                    <a:pt x="44" y="0"/>
                    <a:pt x="49" y="1"/>
                    <a:pt x="52" y="3"/>
                  </a:cubicBezTo>
                  <a:cubicBezTo>
                    <a:pt x="56" y="4"/>
                    <a:pt x="60" y="7"/>
                    <a:pt x="62" y="9"/>
                  </a:cubicBezTo>
                  <a:cubicBezTo>
                    <a:pt x="65" y="12"/>
                    <a:pt x="67" y="16"/>
                    <a:pt x="68" y="20"/>
                  </a:cubicBezTo>
                  <a:cubicBezTo>
                    <a:pt x="70" y="24"/>
                    <a:pt x="70" y="28"/>
                    <a:pt x="70" y="33"/>
                  </a:cubicBezTo>
                  <a:lnTo>
                    <a:pt x="70" y="86"/>
                  </a:lnTo>
                  <a:close/>
                  <a:moveTo>
                    <a:pt x="31" y="73"/>
                  </a:moveTo>
                  <a:cubicBezTo>
                    <a:pt x="33" y="73"/>
                    <a:pt x="35" y="73"/>
                    <a:pt x="37" y="73"/>
                  </a:cubicBezTo>
                  <a:cubicBezTo>
                    <a:pt x="39" y="72"/>
                    <a:pt x="40" y="72"/>
                    <a:pt x="42" y="71"/>
                  </a:cubicBezTo>
                  <a:cubicBezTo>
                    <a:pt x="43" y="70"/>
                    <a:pt x="45" y="69"/>
                    <a:pt x="46" y="68"/>
                  </a:cubicBezTo>
                  <a:cubicBezTo>
                    <a:pt x="48" y="67"/>
                    <a:pt x="49" y="66"/>
                    <a:pt x="51" y="64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45" y="50"/>
                    <a:pt x="40" y="51"/>
                    <a:pt x="36" y="51"/>
                  </a:cubicBezTo>
                  <a:cubicBezTo>
                    <a:pt x="32" y="52"/>
                    <a:pt x="29" y="53"/>
                    <a:pt x="26" y="54"/>
                  </a:cubicBezTo>
                  <a:cubicBezTo>
                    <a:pt x="24" y="55"/>
                    <a:pt x="22" y="57"/>
                    <a:pt x="21" y="58"/>
                  </a:cubicBezTo>
                  <a:cubicBezTo>
                    <a:pt x="20" y="60"/>
                    <a:pt x="20" y="62"/>
                    <a:pt x="20" y="63"/>
                  </a:cubicBezTo>
                  <a:cubicBezTo>
                    <a:pt x="20" y="67"/>
                    <a:pt x="21" y="69"/>
                    <a:pt x="23" y="71"/>
                  </a:cubicBezTo>
                  <a:cubicBezTo>
                    <a:pt x="25" y="73"/>
                    <a:pt x="28" y="73"/>
                    <a:pt x="31" y="7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19">
              <a:extLst>
                <a:ext uri="{FF2B5EF4-FFF2-40B4-BE49-F238E27FC236}">
                  <a16:creationId xmlns:a16="http://schemas.microsoft.com/office/drawing/2014/main" id="{8D8C2AEA-A985-471B-91B1-3464EC01E1C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016563" y="6425431"/>
              <a:ext cx="20215" cy="94335"/>
            </a:xfrm>
            <a:custGeom>
              <a:avLst/>
              <a:gdLst>
                <a:gd name="T0" fmla="*/ 26 w 26"/>
                <a:gd name="T1" fmla="*/ 13 h 122"/>
                <a:gd name="T2" fmla="*/ 25 w 26"/>
                <a:gd name="T3" fmla="*/ 18 h 122"/>
                <a:gd name="T4" fmla="*/ 22 w 26"/>
                <a:gd name="T5" fmla="*/ 22 h 122"/>
                <a:gd name="T6" fmla="*/ 18 w 26"/>
                <a:gd name="T7" fmla="*/ 25 h 122"/>
                <a:gd name="T8" fmla="*/ 13 w 26"/>
                <a:gd name="T9" fmla="*/ 26 h 122"/>
                <a:gd name="T10" fmla="*/ 8 w 26"/>
                <a:gd name="T11" fmla="*/ 25 h 122"/>
                <a:gd name="T12" fmla="*/ 4 w 26"/>
                <a:gd name="T13" fmla="*/ 22 h 122"/>
                <a:gd name="T14" fmla="*/ 1 w 26"/>
                <a:gd name="T15" fmla="*/ 18 h 122"/>
                <a:gd name="T16" fmla="*/ 0 w 26"/>
                <a:gd name="T17" fmla="*/ 13 h 122"/>
                <a:gd name="T18" fmla="*/ 1 w 26"/>
                <a:gd name="T19" fmla="*/ 8 h 122"/>
                <a:gd name="T20" fmla="*/ 4 w 26"/>
                <a:gd name="T21" fmla="*/ 4 h 122"/>
                <a:gd name="T22" fmla="*/ 8 w 26"/>
                <a:gd name="T23" fmla="*/ 1 h 122"/>
                <a:gd name="T24" fmla="*/ 13 w 26"/>
                <a:gd name="T25" fmla="*/ 0 h 122"/>
                <a:gd name="T26" fmla="*/ 18 w 26"/>
                <a:gd name="T27" fmla="*/ 1 h 122"/>
                <a:gd name="T28" fmla="*/ 22 w 26"/>
                <a:gd name="T29" fmla="*/ 4 h 122"/>
                <a:gd name="T30" fmla="*/ 25 w 26"/>
                <a:gd name="T31" fmla="*/ 8 h 122"/>
                <a:gd name="T32" fmla="*/ 26 w 26"/>
                <a:gd name="T33" fmla="*/ 13 h 122"/>
                <a:gd name="T34" fmla="*/ 23 w 26"/>
                <a:gd name="T35" fmla="*/ 38 h 122"/>
                <a:gd name="T36" fmla="*/ 23 w 26"/>
                <a:gd name="T37" fmla="*/ 122 h 122"/>
                <a:gd name="T38" fmla="*/ 3 w 26"/>
                <a:gd name="T39" fmla="*/ 122 h 122"/>
                <a:gd name="T40" fmla="*/ 3 w 26"/>
                <a:gd name="T41" fmla="*/ 38 h 122"/>
                <a:gd name="T42" fmla="*/ 23 w 26"/>
                <a:gd name="T43" fmla="*/ 3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122">
                  <a:moveTo>
                    <a:pt x="26" y="13"/>
                  </a:moveTo>
                  <a:cubicBezTo>
                    <a:pt x="26" y="15"/>
                    <a:pt x="25" y="17"/>
                    <a:pt x="25" y="18"/>
                  </a:cubicBezTo>
                  <a:cubicBezTo>
                    <a:pt x="24" y="20"/>
                    <a:pt x="23" y="21"/>
                    <a:pt x="22" y="22"/>
                  </a:cubicBezTo>
                  <a:cubicBezTo>
                    <a:pt x="21" y="23"/>
                    <a:pt x="19" y="24"/>
                    <a:pt x="18" y="25"/>
                  </a:cubicBezTo>
                  <a:cubicBezTo>
                    <a:pt x="16" y="26"/>
                    <a:pt x="14" y="26"/>
                    <a:pt x="13" y="26"/>
                  </a:cubicBezTo>
                  <a:cubicBezTo>
                    <a:pt x="11" y="26"/>
                    <a:pt x="9" y="26"/>
                    <a:pt x="8" y="25"/>
                  </a:cubicBezTo>
                  <a:cubicBezTo>
                    <a:pt x="6" y="24"/>
                    <a:pt x="5" y="23"/>
                    <a:pt x="4" y="22"/>
                  </a:cubicBezTo>
                  <a:cubicBezTo>
                    <a:pt x="3" y="21"/>
                    <a:pt x="2" y="20"/>
                    <a:pt x="1" y="18"/>
                  </a:cubicBezTo>
                  <a:cubicBezTo>
                    <a:pt x="0" y="17"/>
                    <a:pt x="0" y="15"/>
                    <a:pt x="0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2" y="7"/>
                    <a:pt x="3" y="5"/>
                    <a:pt x="4" y="4"/>
                  </a:cubicBezTo>
                  <a:cubicBezTo>
                    <a:pt x="5" y="3"/>
                    <a:pt x="6" y="2"/>
                    <a:pt x="8" y="1"/>
                  </a:cubicBezTo>
                  <a:cubicBezTo>
                    <a:pt x="9" y="1"/>
                    <a:pt x="11" y="0"/>
                    <a:pt x="13" y="0"/>
                  </a:cubicBezTo>
                  <a:cubicBezTo>
                    <a:pt x="14" y="0"/>
                    <a:pt x="16" y="1"/>
                    <a:pt x="18" y="1"/>
                  </a:cubicBezTo>
                  <a:cubicBezTo>
                    <a:pt x="19" y="2"/>
                    <a:pt x="21" y="3"/>
                    <a:pt x="22" y="4"/>
                  </a:cubicBezTo>
                  <a:cubicBezTo>
                    <a:pt x="23" y="5"/>
                    <a:pt x="24" y="7"/>
                    <a:pt x="25" y="8"/>
                  </a:cubicBezTo>
                  <a:cubicBezTo>
                    <a:pt x="25" y="10"/>
                    <a:pt x="26" y="12"/>
                    <a:pt x="26" y="13"/>
                  </a:cubicBezTo>
                  <a:close/>
                  <a:moveTo>
                    <a:pt x="23" y="38"/>
                  </a:moveTo>
                  <a:cubicBezTo>
                    <a:pt x="23" y="122"/>
                    <a:pt x="23" y="122"/>
                    <a:pt x="23" y="122"/>
                  </a:cubicBezTo>
                  <a:cubicBezTo>
                    <a:pt x="3" y="122"/>
                    <a:pt x="3" y="122"/>
                    <a:pt x="3" y="122"/>
                  </a:cubicBezTo>
                  <a:cubicBezTo>
                    <a:pt x="3" y="38"/>
                    <a:pt x="3" y="38"/>
                    <a:pt x="3" y="38"/>
                  </a:cubicBezTo>
                  <a:lnTo>
                    <a:pt x="23" y="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20">
              <a:extLst>
                <a:ext uri="{FF2B5EF4-FFF2-40B4-BE49-F238E27FC236}">
                  <a16:creationId xmlns:a16="http://schemas.microsoft.com/office/drawing/2014/main" id="{9B621BCF-C1AF-4479-B064-3284EDF8BC6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058677" y="6454068"/>
              <a:ext cx="56713" cy="65697"/>
            </a:xfrm>
            <a:custGeom>
              <a:avLst/>
              <a:gdLst>
                <a:gd name="T0" fmla="*/ 0 w 74"/>
                <a:gd name="T1" fmla="*/ 85 h 85"/>
                <a:gd name="T2" fmla="*/ 0 w 74"/>
                <a:gd name="T3" fmla="*/ 1 h 85"/>
                <a:gd name="T4" fmla="*/ 13 w 74"/>
                <a:gd name="T5" fmla="*/ 1 h 85"/>
                <a:gd name="T6" fmla="*/ 18 w 74"/>
                <a:gd name="T7" fmla="*/ 5 h 85"/>
                <a:gd name="T8" fmla="*/ 19 w 74"/>
                <a:gd name="T9" fmla="*/ 11 h 85"/>
                <a:gd name="T10" fmla="*/ 25 w 74"/>
                <a:gd name="T11" fmla="*/ 6 h 85"/>
                <a:gd name="T12" fmla="*/ 31 w 74"/>
                <a:gd name="T13" fmla="*/ 3 h 85"/>
                <a:gd name="T14" fmla="*/ 38 w 74"/>
                <a:gd name="T15" fmla="*/ 0 h 85"/>
                <a:gd name="T16" fmla="*/ 45 w 74"/>
                <a:gd name="T17" fmla="*/ 0 h 85"/>
                <a:gd name="T18" fmla="*/ 58 w 74"/>
                <a:gd name="T19" fmla="*/ 2 h 85"/>
                <a:gd name="T20" fmla="*/ 67 w 74"/>
                <a:gd name="T21" fmla="*/ 8 h 85"/>
                <a:gd name="T22" fmla="*/ 72 w 74"/>
                <a:gd name="T23" fmla="*/ 18 h 85"/>
                <a:gd name="T24" fmla="*/ 74 w 74"/>
                <a:gd name="T25" fmla="*/ 31 h 85"/>
                <a:gd name="T26" fmla="*/ 74 w 74"/>
                <a:gd name="T27" fmla="*/ 85 h 85"/>
                <a:gd name="T28" fmla="*/ 54 w 74"/>
                <a:gd name="T29" fmla="*/ 85 h 85"/>
                <a:gd name="T30" fmla="*/ 54 w 74"/>
                <a:gd name="T31" fmla="*/ 31 h 85"/>
                <a:gd name="T32" fmla="*/ 50 w 74"/>
                <a:gd name="T33" fmla="*/ 19 h 85"/>
                <a:gd name="T34" fmla="*/ 39 w 74"/>
                <a:gd name="T35" fmla="*/ 15 h 85"/>
                <a:gd name="T36" fmla="*/ 29 w 74"/>
                <a:gd name="T37" fmla="*/ 18 h 85"/>
                <a:gd name="T38" fmla="*/ 21 w 74"/>
                <a:gd name="T39" fmla="*/ 24 h 85"/>
                <a:gd name="T40" fmla="*/ 21 w 74"/>
                <a:gd name="T41" fmla="*/ 85 h 85"/>
                <a:gd name="T42" fmla="*/ 0 w 74"/>
                <a:gd name="T43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4" h="85">
                  <a:moveTo>
                    <a:pt x="0" y="85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5" y="1"/>
                    <a:pt x="17" y="2"/>
                    <a:pt x="18" y="5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21" y="9"/>
                    <a:pt x="23" y="8"/>
                    <a:pt x="25" y="6"/>
                  </a:cubicBezTo>
                  <a:cubicBezTo>
                    <a:pt x="27" y="5"/>
                    <a:pt x="29" y="4"/>
                    <a:pt x="31" y="3"/>
                  </a:cubicBezTo>
                  <a:cubicBezTo>
                    <a:pt x="33" y="2"/>
                    <a:pt x="35" y="1"/>
                    <a:pt x="38" y="0"/>
                  </a:cubicBezTo>
                  <a:cubicBezTo>
                    <a:pt x="40" y="0"/>
                    <a:pt x="43" y="0"/>
                    <a:pt x="45" y="0"/>
                  </a:cubicBezTo>
                  <a:cubicBezTo>
                    <a:pt x="50" y="0"/>
                    <a:pt x="54" y="0"/>
                    <a:pt x="58" y="2"/>
                  </a:cubicBezTo>
                  <a:cubicBezTo>
                    <a:pt x="61" y="3"/>
                    <a:pt x="64" y="6"/>
                    <a:pt x="67" y="8"/>
                  </a:cubicBezTo>
                  <a:cubicBezTo>
                    <a:pt x="69" y="11"/>
                    <a:pt x="71" y="15"/>
                    <a:pt x="72" y="18"/>
                  </a:cubicBezTo>
                  <a:cubicBezTo>
                    <a:pt x="73" y="22"/>
                    <a:pt x="74" y="27"/>
                    <a:pt x="74" y="31"/>
                  </a:cubicBezTo>
                  <a:cubicBezTo>
                    <a:pt x="74" y="85"/>
                    <a:pt x="74" y="85"/>
                    <a:pt x="74" y="85"/>
                  </a:cubicBezTo>
                  <a:cubicBezTo>
                    <a:pt x="54" y="85"/>
                    <a:pt x="54" y="85"/>
                    <a:pt x="54" y="85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4" y="26"/>
                    <a:pt x="52" y="22"/>
                    <a:pt x="50" y="19"/>
                  </a:cubicBezTo>
                  <a:cubicBezTo>
                    <a:pt x="48" y="17"/>
                    <a:pt x="44" y="15"/>
                    <a:pt x="39" y="15"/>
                  </a:cubicBezTo>
                  <a:cubicBezTo>
                    <a:pt x="36" y="15"/>
                    <a:pt x="32" y="16"/>
                    <a:pt x="29" y="18"/>
                  </a:cubicBezTo>
                  <a:cubicBezTo>
                    <a:pt x="26" y="19"/>
                    <a:pt x="23" y="21"/>
                    <a:pt x="21" y="24"/>
                  </a:cubicBezTo>
                  <a:cubicBezTo>
                    <a:pt x="21" y="85"/>
                    <a:pt x="21" y="85"/>
                    <a:pt x="21" y="85"/>
                  </a:cubicBezTo>
                  <a:lnTo>
                    <a:pt x="0" y="8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21">
              <a:extLst>
                <a:ext uri="{FF2B5EF4-FFF2-40B4-BE49-F238E27FC236}">
                  <a16:creationId xmlns:a16="http://schemas.microsoft.com/office/drawing/2014/main" id="{5511807A-B09D-4253-BEB5-24D5CB146C7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66488" y="6453507"/>
              <a:ext cx="53906" cy="67382"/>
            </a:xfrm>
            <a:custGeom>
              <a:avLst/>
              <a:gdLst>
                <a:gd name="T0" fmla="*/ 70 w 70"/>
                <a:gd name="T1" fmla="*/ 86 h 87"/>
                <a:gd name="T2" fmla="*/ 61 w 70"/>
                <a:gd name="T3" fmla="*/ 86 h 87"/>
                <a:gd name="T4" fmla="*/ 56 w 70"/>
                <a:gd name="T5" fmla="*/ 85 h 87"/>
                <a:gd name="T6" fmla="*/ 54 w 70"/>
                <a:gd name="T7" fmla="*/ 82 h 87"/>
                <a:gd name="T8" fmla="*/ 52 w 70"/>
                <a:gd name="T9" fmla="*/ 76 h 87"/>
                <a:gd name="T10" fmla="*/ 46 w 70"/>
                <a:gd name="T11" fmla="*/ 81 h 87"/>
                <a:gd name="T12" fmla="*/ 39 w 70"/>
                <a:gd name="T13" fmla="*/ 84 h 87"/>
                <a:gd name="T14" fmla="*/ 32 w 70"/>
                <a:gd name="T15" fmla="*/ 87 h 87"/>
                <a:gd name="T16" fmla="*/ 24 w 70"/>
                <a:gd name="T17" fmla="*/ 87 h 87"/>
                <a:gd name="T18" fmla="*/ 14 w 70"/>
                <a:gd name="T19" fmla="*/ 86 h 87"/>
                <a:gd name="T20" fmla="*/ 7 w 70"/>
                <a:gd name="T21" fmla="*/ 82 h 87"/>
                <a:gd name="T22" fmla="*/ 2 w 70"/>
                <a:gd name="T23" fmla="*/ 74 h 87"/>
                <a:gd name="T24" fmla="*/ 0 w 70"/>
                <a:gd name="T25" fmla="*/ 64 h 87"/>
                <a:gd name="T26" fmla="*/ 2 w 70"/>
                <a:gd name="T27" fmla="*/ 55 h 87"/>
                <a:gd name="T28" fmla="*/ 11 w 70"/>
                <a:gd name="T29" fmla="*/ 47 h 87"/>
                <a:gd name="T30" fmla="*/ 26 w 70"/>
                <a:gd name="T31" fmla="*/ 40 h 87"/>
                <a:gd name="T32" fmla="*/ 50 w 70"/>
                <a:gd name="T33" fmla="*/ 38 h 87"/>
                <a:gd name="T34" fmla="*/ 50 w 70"/>
                <a:gd name="T35" fmla="*/ 33 h 87"/>
                <a:gd name="T36" fmla="*/ 47 w 70"/>
                <a:gd name="T37" fmla="*/ 20 h 87"/>
                <a:gd name="T38" fmla="*/ 36 w 70"/>
                <a:gd name="T39" fmla="*/ 16 h 87"/>
                <a:gd name="T40" fmla="*/ 28 w 70"/>
                <a:gd name="T41" fmla="*/ 17 h 87"/>
                <a:gd name="T42" fmla="*/ 22 w 70"/>
                <a:gd name="T43" fmla="*/ 20 h 87"/>
                <a:gd name="T44" fmla="*/ 18 w 70"/>
                <a:gd name="T45" fmla="*/ 23 h 87"/>
                <a:gd name="T46" fmla="*/ 13 w 70"/>
                <a:gd name="T47" fmla="*/ 24 h 87"/>
                <a:gd name="T48" fmla="*/ 10 w 70"/>
                <a:gd name="T49" fmla="*/ 23 h 87"/>
                <a:gd name="T50" fmla="*/ 7 w 70"/>
                <a:gd name="T51" fmla="*/ 20 h 87"/>
                <a:gd name="T52" fmla="*/ 4 w 70"/>
                <a:gd name="T53" fmla="*/ 14 h 87"/>
                <a:gd name="T54" fmla="*/ 39 w 70"/>
                <a:gd name="T55" fmla="*/ 0 h 87"/>
                <a:gd name="T56" fmla="*/ 52 w 70"/>
                <a:gd name="T57" fmla="*/ 3 h 87"/>
                <a:gd name="T58" fmla="*/ 62 w 70"/>
                <a:gd name="T59" fmla="*/ 9 h 87"/>
                <a:gd name="T60" fmla="*/ 68 w 70"/>
                <a:gd name="T61" fmla="*/ 20 h 87"/>
                <a:gd name="T62" fmla="*/ 70 w 70"/>
                <a:gd name="T63" fmla="*/ 33 h 87"/>
                <a:gd name="T64" fmla="*/ 70 w 70"/>
                <a:gd name="T65" fmla="*/ 86 h 87"/>
                <a:gd name="T66" fmla="*/ 31 w 70"/>
                <a:gd name="T67" fmla="*/ 73 h 87"/>
                <a:gd name="T68" fmla="*/ 36 w 70"/>
                <a:gd name="T69" fmla="*/ 73 h 87"/>
                <a:gd name="T70" fmla="*/ 41 w 70"/>
                <a:gd name="T71" fmla="*/ 71 h 87"/>
                <a:gd name="T72" fmla="*/ 46 w 70"/>
                <a:gd name="T73" fmla="*/ 68 h 87"/>
                <a:gd name="T74" fmla="*/ 50 w 70"/>
                <a:gd name="T75" fmla="*/ 64 h 87"/>
                <a:gd name="T76" fmla="*/ 50 w 70"/>
                <a:gd name="T77" fmla="*/ 50 h 87"/>
                <a:gd name="T78" fmla="*/ 35 w 70"/>
                <a:gd name="T79" fmla="*/ 51 h 87"/>
                <a:gd name="T80" fmla="*/ 26 w 70"/>
                <a:gd name="T81" fmla="*/ 54 h 87"/>
                <a:gd name="T82" fmla="*/ 21 w 70"/>
                <a:gd name="T83" fmla="*/ 58 h 87"/>
                <a:gd name="T84" fmla="*/ 19 w 70"/>
                <a:gd name="T85" fmla="*/ 63 h 87"/>
                <a:gd name="T86" fmla="*/ 22 w 70"/>
                <a:gd name="T87" fmla="*/ 71 h 87"/>
                <a:gd name="T88" fmla="*/ 31 w 70"/>
                <a:gd name="T89" fmla="*/ 7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0" h="87">
                  <a:moveTo>
                    <a:pt x="70" y="86"/>
                  </a:moveTo>
                  <a:cubicBezTo>
                    <a:pt x="61" y="86"/>
                    <a:pt x="61" y="86"/>
                    <a:pt x="61" y="86"/>
                  </a:cubicBezTo>
                  <a:cubicBezTo>
                    <a:pt x="59" y="86"/>
                    <a:pt x="57" y="86"/>
                    <a:pt x="56" y="85"/>
                  </a:cubicBezTo>
                  <a:cubicBezTo>
                    <a:pt x="55" y="85"/>
                    <a:pt x="54" y="83"/>
                    <a:pt x="54" y="82"/>
                  </a:cubicBezTo>
                  <a:cubicBezTo>
                    <a:pt x="52" y="76"/>
                    <a:pt x="52" y="76"/>
                    <a:pt x="52" y="76"/>
                  </a:cubicBezTo>
                  <a:cubicBezTo>
                    <a:pt x="50" y="78"/>
                    <a:pt x="48" y="79"/>
                    <a:pt x="46" y="81"/>
                  </a:cubicBezTo>
                  <a:cubicBezTo>
                    <a:pt x="44" y="82"/>
                    <a:pt x="42" y="83"/>
                    <a:pt x="39" y="84"/>
                  </a:cubicBezTo>
                  <a:cubicBezTo>
                    <a:pt x="37" y="85"/>
                    <a:pt x="35" y="86"/>
                    <a:pt x="32" y="87"/>
                  </a:cubicBezTo>
                  <a:cubicBezTo>
                    <a:pt x="30" y="87"/>
                    <a:pt x="27" y="87"/>
                    <a:pt x="24" y="87"/>
                  </a:cubicBezTo>
                  <a:cubicBezTo>
                    <a:pt x="21" y="87"/>
                    <a:pt x="17" y="87"/>
                    <a:pt x="14" y="86"/>
                  </a:cubicBezTo>
                  <a:cubicBezTo>
                    <a:pt x="11" y="85"/>
                    <a:pt x="9" y="83"/>
                    <a:pt x="7" y="82"/>
                  </a:cubicBezTo>
                  <a:cubicBezTo>
                    <a:pt x="5" y="80"/>
                    <a:pt x="3" y="77"/>
                    <a:pt x="2" y="74"/>
                  </a:cubicBezTo>
                  <a:cubicBezTo>
                    <a:pt x="0" y="71"/>
                    <a:pt x="0" y="68"/>
                    <a:pt x="0" y="64"/>
                  </a:cubicBezTo>
                  <a:cubicBezTo>
                    <a:pt x="0" y="61"/>
                    <a:pt x="1" y="58"/>
                    <a:pt x="2" y="55"/>
                  </a:cubicBezTo>
                  <a:cubicBezTo>
                    <a:pt x="4" y="52"/>
                    <a:pt x="7" y="49"/>
                    <a:pt x="11" y="47"/>
                  </a:cubicBezTo>
                  <a:cubicBezTo>
                    <a:pt x="15" y="44"/>
                    <a:pt x="20" y="42"/>
                    <a:pt x="26" y="40"/>
                  </a:cubicBezTo>
                  <a:cubicBezTo>
                    <a:pt x="33" y="39"/>
                    <a:pt x="41" y="38"/>
                    <a:pt x="50" y="38"/>
                  </a:cubicBezTo>
                  <a:cubicBezTo>
                    <a:pt x="50" y="33"/>
                    <a:pt x="50" y="33"/>
                    <a:pt x="50" y="33"/>
                  </a:cubicBezTo>
                  <a:cubicBezTo>
                    <a:pt x="50" y="27"/>
                    <a:pt x="49" y="23"/>
                    <a:pt x="47" y="20"/>
                  </a:cubicBezTo>
                  <a:cubicBezTo>
                    <a:pt x="44" y="18"/>
                    <a:pt x="41" y="16"/>
                    <a:pt x="36" y="16"/>
                  </a:cubicBezTo>
                  <a:cubicBezTo>
                    <a:pt x="33" y="16"/>
                    <a:pt x="30" y="17"/>
                    <a:pt x="28" y="17"/>
                  </a:cubicBezTo>
                  <a:cubicBezTo>
                    <a:pt x="26" y="18"/>
                    <a:pt x="24" y="19"/>
                    <a:pt x="22" y="20"/>
                  </a:cubicBezTo>
                  <a:cubicBezTo>
                    <a:pt x="21" y="21"/>
                    <a:pt x="19" y="22"/>
                    <a:pt x="18" y="23"/>
                  </a:cubicBezTo>
                  <a:cubicBezTo>
                    <a:pt x="17" y="23"/>
                    <a:pt x="15" y="24"/>
                    <a:pt x="13" y="24"/>
                  </a:cubicBezTo>
                  <a:cubicBezTo>
                    <a:pt x="12" y="24"/>
                    <a:pt x="11" y="23"/>
                    <a:pt x="10" y="23"/>
                  </a:cubicBezTo>
                  <a:cubicBezTo>
                    <a:pt x="9" y="22"/>
                    <a:pt x="8" y="21"/>
                    <a:pt x="7" y="20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3" y="5"/>
                    <a:pt x="25" y="0"/>
                    <a:pt x="39" y="0"/>
                  </a:cubicBezTo>
                  <a:cubicBezTo>
                    <a:pt x="44" y="0"/>
                    <a:pt x="48" y="1"/>
                    <a:pt x="52" y="3"/>
                  </a:cubicBezTo>
                  <a:cubicBezTo>
                    <a:pt x="56" y="4"/>
                    <a:pt x="59" y="7"/>
                    <a:pt x="62" y="9"/>
                  </a:cubicBezTo>
                  <a:cubicBezTo>
                    <a:pt x="64" y="12"/>
                    <a:pt x="66" y="16"/>
                    <a:pt x="68" y="20"/>
                  </a:cubicBezTo>
                  <a:cubicBezTo>
                    <a:pt x="69" y="24"/>
                    <a:pt x="70" y="28"/>
                    <a:pt x="70" y="33"/>
                  </a:cubicBezTo>
                  <a:lnTo>
                    <a:pt x="70" y="86"/>
                  </a:lnTo>
                  <a:close/>
                  <a:moveTo>
                    <a:pt x="31" y="73"/>
                  </a:moveTo>
                  <a:cubicBezTo>
                    <a:pt x="33" y="73"/>
                    <a:pt x="35" y="73"/>
                    <a:pt x="36" y="73"/>
                  </a:cubicBezTo>
                  <a:cubicBezTo>
                    <a:pt x="38" y="72"/>
                    <a:pt x="40" y="72"/>
                    <a:pt x="41" y="71"/>
                  </a:cubicBezTo>
                  <a:cubicBezTo>
                    <a:pt x="43" y="70"/>
                    <a:pt x="44" y="69"/>
                    <a:pt x="46" y="68"/>
                  </a:cubicBezTo>
                  <a:cubicBezTo>
                    <a:pt x="47" y="67"/>
                    <a:pt x="49" y="66"/>
                    <a:pt x="50" y="64"/>
                  </a:cubicBezTo>
                  <a:cubicBezTo>
                    <a:pt x="50" y="50"/>
                    <a:pt x="50" y="50"/>
                    <a:pt x="50" y="50"/>
                  </a:cubicBezTo>
                  <a:cubicBezTo>
                    <a:pt x="44" y="50"/>
                    <a:pt x="39" y="51"/>
                    <a:pt x="35" y="51"/>
                  </a:cubicBezTo>
                  <a:cubicBezTo>
                    <a:pt x="31" y="52"/>
                    <a:pt x="28" y="53"/>
                    <a:pt x="26" y="54"/>
                  </a:cubicBezTo>
                  <a:cubicBezTo>
                    <a:pt x="23" y="55"/>
                    <a:pt x="22" y="57"/>
                    <a:pt x="21" y="58"/>
                  </a:cubicBezTo>
                  <a:cubicBezTo>
                    <a:pt x="20" y="60"/>
                    <a:pt x="19" y="62"/>
                    <a:pt x="19" y="63"/>
                  </a:cubicBezTo>
                  <a:cubicBezTo>
                    <a:pt x="19" y="67"/>
                    <a:pt x="20" y="69"/>
                    <a:pt x="22" y="71"/>
                  </a:cubicBezTo>
                  <a:cubicBezTo>
                    <a:pt x="24" y="73"/>
                    <a:pt x="27" y="73"/>
                    <a:pt x="31" y="7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22">
              <a:extLst>
                <a:ext uri="{FF2B5EF4-FFF2-40B4-BE49-F238E27FC236}">
                  <a16:creationId xmlns:a16="http://schemas.microsoft.com/office/drawing/2014/main" id="{0D01DD4A-7BF0-4356-846B-D7AC8088114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41731" y="6455191"/>
              <a:ext cx="56152" cy="6569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5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5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7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3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9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20" y="84"/>
                    <a:pt x="16" y="83"/>
                  </a:cubicBezTo>
                  <a:cubicBezTo>
                    <a:pt x="13" y="81"/>
                    <a:pt x="10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1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" name="Freeform 23">
              <a:extLst>
                <a:ext uri="{FF2B5EF4-FFF2-40B4-BE49-F238E27FC236}">
                  <a16:creationId xmlns:a16="http://schemas.microsoft.com/office/drawing/2014/main" id="{854843BC-A77E-44AC-9DE6-30C8779D8A3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349543" y="6454068"/>
              <a:ext cx="54467" cy="66821"/>
            </a:xfrm>
            <a:custGeom>
              <a:avLst/>
              <a:gdLst>
                <a:gd name="T0" fmla="*/ 64 w 71"/>
                <a:gd name="T1" fmla="*/ 19 h 86"/>
                <a:gd name="T2" fmla="*/ 63 w 71"/>
                <a:gd name="T3" fmla="*/ 20 h 86"/>
                <a:gd name="T4" fmla="*/ 60 w 71"/>
                <a:gd name="T5" fmla="*/ 21 h 86"/>
                <a:gd name="T6" fmla="*/ 57 w 71"/>
                <a:gd name="T7" fmla="*/ 20 h 86"/>
                <a:gd name="T8" fmla="*/ 54 w 71"/>
                <a:gd name="T9" fmla="*/ 18 h 86"/>
                <a:gd name="T10" fmla="*/ 49 w 71"/>
                <a:gd name="T11" fmla="*/ 16 h 86"/>
                <a:gd name="T12" fmla="*/ 42 w 71"/>
                <a:gd name="T13" fmla="*/ 15 h 86"/>
                <a:gd name="T14" fmla="*/ 32 w 71"/>
                <a:gd name="T15" fmla="*/ 17 h 86"/>
                <a:gd name="T16" fmla="*/ 26 w 71"/>
                <a:gd name="T17" fmla="*/ 22 h 86"/>
                <a:gd name="T18" fmla="*/ 22 w 71"/>
                <a:gd name="T19" fmla="*/ 31 h 86"/>
                <a:gd name="T20" fmla="*/ 20 w 71"/>
                <a:gd name="T21" fmla="*/ 43 h 86"/>
                <a:gd name="T22" fmla="*/ 22 w 71"/>
                <a:gd name="T23" fmla="*/ 55 h 86"/>
                <a:gd name="T24" fmla="*/ 26 w 71"/>
                <a:gd name="T25" fmla="*/ 64 h 86"/>
                <a:gd name="T26" fmla="*/ 33 w 71"/>
                <a:gd name="T27" fmla="*/ 69 h 86"/>
                <a:gd name="T28" fmla="*/ 41 w 71"/>
                <a:gd name="T29" fmla="*/ 71 h 86"/>
                <a:gd name="T30" fmla="*/ 49 w 71"/>
                <a:gd name="T31" fmla="*/ 70 h 86"/>
                <a:gd name="T32" fmla="*/ 54 w 71"/>
                <a:gd name="T33" fmla="*/ 67 h 86"/>
                <a:gd name="T34" fmla="*/ 58 w 71"/>
                <a:gd name="T35" fmla="*/ 64 h 86"/>
                <a:gd name="T36" fmla="*/ 61 w 71"/>
                <a:gd name="T37" fmla="*/ 63 h 86"/>
                <a:gd name="T38" fmla="*/ 65 w 71"/>
                <a:gd name="T39" fmla="*/ 65 h 86"/>
                <a:gd name="T40" fmla="*/ 71 w 71"/>
                <a:gd name="T41" fmla="*/ 72 h 86"/>
                <a:gd name="T42" fmla="*/ 63 w 71"/>
                <a:gd name="T43" fmla="*/ 79 h 86"/>
                <a:gd name="T44" fmla="*/ 55 w 71"/>
                <a:gd name="T45" fmla="*/ 83 h 86"/>
                <a:gd name="T46" fmla="*/ 46 w 71"/>
                <a:gd name="T47" fmla="*/ 86 h 86"/>
                <a:gd name="T48" fmla="*/ 37 w 71"/>
                <a:gd name="T49" fmla="*/ 86 h 86"/>
                <a:gd name="T50" fmla="*/ 23 w 71"/>
                <a:gd name="T51" fmla="*/ 83 h 86"/>
                <a:gd name="T52" fmla="*/ 11 w 71"/>
                <a:gd name="T53" fmla="*/ 75 h 86"/>
                <a:gd name="T54" fmla="*/ 3 w 71"/>
                <a:gd name="T55" fmla="*/ 61 h 86"/>
                <a:gd name="T56" fmla="*/ 0 w 71"/>
                <a:gd name="T57" fmla="*/ 43 h 86"/>
                <a:gd name="T58" fmla="*/ 2 w 71"/>
                <a:gd name="T59" fmla="*/ 26 h 86"/>
                <a:gd name="T60" fmla="*/ 10 w 71"/>
                <a:gd name="T61" fmla="*/ 12 h 86"/>
                <a:gd name="T62" fmla="*/ 23 w 71"/>
                <a:gd name="T63" fmla="*/ 3 h 86"/>
                <a:gd name="T64" fmla="*/ 40 w 71"/>
                <a:gd name="T65" fmla="*/ 0 h 86"/>
                <a:gd name="T66" fmla="*/ 57 w 71"/>
                <a:gd name="T67" fmla="*/ 3 h 86"/>
                <a:gd name="T68" fmla="*/ 70 w 71"/>
                <a:gd name="T69" fmla="*/ 11 h 86"/>
                <a:gd name="T70" fmla="*/ 64 w 71"/>
                <a:gd name="T71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86">
                  <a:moveTo>
                    <a:pt x="64" y="19"/>
                  </a:moveTo>
                  <a:cubicBezTo>
                    <a:pt x="64" y="19"/>
                    <a:pt x="63" y="20"/>
                    <a:pt x="63" y="20"/>
                  </a:cubicBezTo>
                  <a:cubicBezTo>
                    <a:pt x="62" y="21"/>
                    <a:pt x="61" y="21"/>
                    <a:pt x="60" y="21"/>
                  </a:cubicBezTo>
                  <a:cubicBezTo>
                    <a:pt x="59" y="21"/>
                    <a:pt x="58" y="21"/>
                    <a:pt x="57" y="20"/>
                  </a:cubicBezTo>
                  <a:cubicBezTo>
                    <a:pt x="56" y="20"/>
                    <a:pt x="55" y="19"/>
                    <a:pt x="54" y="18"/>
                  </a:cubicBezTo>
                  <a:cubicBezTo>
                    <a:pt x="52" y="17"/>
                    <a:pt x="51" y="16"/>
                    <a:pt x="49" y="16"/>
                  </a:cubicBezTo>
                  <a:cubicBezTo>
                    <a:pt x="47" y="15"/>
                    <a:pt x="44" y="15"/>
                    <a:pt x="42" y="15"/>
                  </a:cubicBezTo>
                  <a:cubicBezTo>
                    <a:pt x="38" y="15"/>
                    <a:pt x="35" y="16"/>
                    <a:pt x="32" y="17"/>
                  </a:cubicBezTo>
                  <a:cubicBezTo>
                    <a:pt x="30" y="18"/>
                    <a:pt x="27" y="20"/>
                    <a:pt x="26" y="22"/>
                  </a:cubicBezTo>
                  <a:cubicBezTo>
                    <a:pt x="24" y="25"/>
                    <a:pt x="23" y="28"/>
                    <a:pt x="22" y="31"/>
                  </a:cubicBezTo>
                  <a:cubicBezTo>
                    <a:pt x="21" y="35"/>
                    <a:pt x="20" y="38"/>
                    <a:pt x="20" y="43"/>
                  </a:cubicBezTo>
                  <a:cubicBezTo>
                    <a:pt x="20" y="47"/>
                    <a:pt x="21" y="51"/>
                    <a:pt x="22" y="55"/>
                  </a:cubicBezTo>
                  <a:cubicBezTo>
                    <a:pt x="23" y="58"/>
                    <a:pt x="24" y="61"/>
                    <a:pt x="26" y="64"/>
                  </a:cubicBezTo>
                  <a:cubicBezTo>
                    <a:pt x="28" y="66"/>
                    <a:pt x="30" y="68"/>
                    <a:pt x="33" y="69"/>
                  </a:cubicBezTo>
                  <a:cubicBezTo>
                    <a:pt x="35" y="70"/>
                    <a:pt x="38" y="71"/>
                    <a:pt x="41" y="71"/>
                  </a:cubicBezTo>
                  <a:cubicBezTo>
                    <a:pt x="44" y="71"/>
                    <a:pt x="47" y="70"/>
                    <a:pt x="49" y="70"/>
                  </a:cubicBezTo>
                  <a:cubicBezTo>
                    <a:pt x="51" y="69"/>
                    <a:pt x="53" y="68"/>
                    <a:pt x="54" y="67"/>
                  </a:cubicBezTo>
                  <a:cubicBezTo>
                    <a:pt x="55" y="66"/>
                    <a:pt x="57" y="65"/>
                    <a:pt x="58" y="64"/>
                  </a:cubicBezTo>
                  <a:cubicBezTo>
                    <a:pt x="59" y="64"/>
                    <a:pt x="60" y="63"/>
                    <a:pt x="61" y="63"/>
                  </a:cubicBezTo>
                  <a:cubicBezTo>
                    <a:pt x="63" y="63"/>
                    <a:pt x="64" y="64"/>
                    <a:pt x="65" y="65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8" y="75"/>
                    <a:pt x="66" y="77"/>
                    <a:pt x="63" y="79"/>
                  </a:cubicBezTo>
                  <a:cubicBezTo>
                    <a:pt x="61" y="81"/>
                    <a:pt x="58" y="82"/>
                    <a:pt x="55" y="83"/>
                  </a:cubicBezTo>
                  <a:cubicBezTo>
                    <a:pt x="52" y="84"/>
                    <a:pt x="49" y="85"/>
                    <a:pt x="46" y="86"/>
                  </a:cubicBezTo>
                  <a:cubicBezTo>
                    <a:pt x="43" y="86"/>
                    <a:pt x="40" y="86"/>
                    <a:pt x="37" y="86"/>
                  </a:cubicBezTo>
                  <a:cubicBezTo>
                    <a:pt x="32" y="86"/>
                    <a:pt x="27" y="85"/>
                    <a:pt x="23" y="83"/>
                  </a:cubicBezTo>
                  <a:cubicBezTo>
                    <a:pt x="18" y="81"/>
                    <a:pt x="14" y="79"/>
                    <a:pt x="11" y="75"/>
                  </a:cubicBezTo>
                  <a:cubicBezTo>
                    <a:pt x="7" y="71"/>
                    <a:pt x="5" y="67"/>
                    <a:pt x="3" y="61"/>
                  </a:cubicBezTo>
                  <a:cubicBezTo>
                    <a:pt x="1" y="56"/>
                    <a:pt x="0" y="50"/>
                    <a:pt x="0" y="43"/>
                  </a:cubicBezTo>
                  <a:cubicBezTo>
                    <a:pt x="0" y="37"/>
                    <a:pt x="1" y="31"/>
                    <a:pt x="2" y="26"/>
                  </a:cubicBezTo>
                  <a:cubicBezTo>
                    <a:pt x="4" y="20"/>
                    <a:pt x="7" y="16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ubicBezTo>
                    <a:pt x="47" y="0"/>
                    <a:pt x="52" y="1"/>
                    <a:pt x="57" y="3"/>
                  </a:cubicBezTo>
                  <a:cubicBezTo>
                    <a:pt x="62" y="5"/>
                    <a:pt x="66" y="7"/>
                    <a:pt x="70" y="11"/>
                  </a:cubicBezTo>
                  <a:lnTo>
                    <a:pt x="64" y="1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" name="Freeform 24">
              <a:extLst>
                <a:ext uri="{FF2B5EF4-FFF2-40B4-BE49-F238E27FC236}">
                  <a16:creationId xmlns:a16="http://schemas.microsoft.com/office/drawing/2014/main" id="{62589FE7-0515-4CFF-B344-2B7F4D5A4A5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416925" y="6454068"/>
              <a:ext cx="101073" cy="66821"/>
            </a:xfrm>
            <a:custGeom>
              <a:avLst/>
              <a:gdLst>
                <a:gd name="T0" fmla="*/ 99 w 132"/>
                <a:gd name="T1" fmla="*/ 0 h 86"/>
                <a:gd name="T2" fmla="*/ 112 w 132"/>
                <a:gd name="T3" fmla="*/ 2 h 86"/>
                <a:gd name="T4" fmla="*/ 123 w 132"/>
                <a:gd name="T5" fmla="*/ 10 h 86"/>
                <a:gd name="T6" fmla="*/ 130 w 132"/>
                <a:gd name="T7" fmla="*/ 23 h 86"/>
                <a:gd name="T8" fmla="*/ 132 w 132"/>
                <a:gd name="T9" fmla="*/ 39 h 86"/>
                <a:gd name="T10" fmla="*/ 132 w 132"/>
                <a:gd name="T11" fmla="*/ 43 h 86"/>
                <a:gd name="T12" fmla="*/ 131 w 132"/>
                <a:gd name="T13" fmla="*/ 45 h 86"/>
                <a:gd name="T14" fmla="*/ 130 w 132"/>
                <a:gd name="T15" fmla="*/ 47 h 86"/>
                <a:gd name="T16" fmla="*/ 128 w 132"/>
                <a:gd name="T17" fmla="*/ 47 h 86"/>
                <a:gd name="T18" fmla="*/ 79 w 132"/>
                <a:gd name="T19" fmla="*/ 47 h 86"/>
                <a:gd name="T20" fmla="*/ 86 w 132"/>
                <a:gd name="T21" fmla="*/ 65 h 86"/>
                <a:gd name="T22" fmla="*/ 100 w 132"/>
                <a:gd name="T23" fmla="*/ 71 h 86"/>
                <a:gd name="T24" fmla="*/ 108 w 132"/>
                <a:gd name="T25" fmla="*/ 69 h 86"/>
                <a:gd name="T26" fmla="*/ 114 w 132"/>
                <a:gd name="T27" fmla="*/ 67 h 86"/>
                <a:gd name="T28" fmla="*/ 118 w 132"/>
                <a:gd name="T29" fmla="*/ 64 h 86"/>
                <a:gd name="T30" fmla="*/ 122 w 132"/>
                <a:gd name="T31" fmla="*/ 63 h 86"/>
                <a:gd name="T32" fmla="*/ 126 w 132"/>
                <a:gd name="T33" fmla="*/ 65 h 86"/>
                <a:gd name="T34" fmla="*/ 132 w 132"/>
                <a:gd name="T35" fmla="*/ 72 h 86"/>
                <a:gd name="T36" fmla="*/ 124 w 132"/>
                <a:gd name="T37" fmla="*/ 79 h 86"/>
                <a:gd name="T38" fmla="*/ 116 w 132"/>
                <a:gd name="T39" fmla="*/ 83 h 86"/>
                <a:gd name="T40" fmla="*/ 107 w 132"/>
                <a:gd name="T41" fmla="*/ 86 h 86"/>
                <a:gd name="T42" fmla="*/ 98 w 132"/>
                <a:gd name="T43" fmla="*/ 86 h 86"/>
                <a:gd name="T44" fmla="*/ 82 w 132"/>
                <a:gd name="T45" fmla="*/ 82 h 86"/>
                <a:gd name="T46" fmla="*/ 69 w 132"/>
                <a:gd name="T47" fmla="*/ 70 h 86"/>
                <a:gd name="T48" fmla="*/ 56 w 132"/>
                <a:gd name="T49" fmla="*/ 82 h 86"/>
                <a:gd name="T50" fmla="*/ 38 w 132"/>
                <a:gd name="T51" fmla="*/ 86 h 86"/>
                <a:gd name="T52" fmla="*/ 22 w 132"/>
                <a:gd name="T53" fmla="*/ 83 h 86"/>
                <a:gd name="T54" fmla="*/ 10 w 132"/>
                <a:gd name="T55" fmla="*/ 74 h 86"/>
                <a:gd name="T56" fmla="*/ 2 w 132"/>
                <a:gd name="T57" fmla="*/ 61 h 86"/>
                <a:gd name="T58" fmla="*/ 0 w 132"/>
                <a:gd name="T59" fmla="*/ 43 h 86"/>
                <a:gd name="T60" fmla="*/ 2 w 132"/>
                <a:gd name="T61" fmla="*/ 25 h 86"/>
                <a:gd name="T62" fmla="*/ 10 w 132"/>
                <a:gd name="T63" fmla="*/ 11 h 86"/>
                <a:gd name="T64" fmla="*/ 23 w 132"/>
                <a:gd name="T65" fmla="*/ 3 h 86"/>
                <a:gd name="T66" fmla="*/ 38 w 132"/>
                <a:gd name="T67" fmla="*/ 0 h 86"/>
                <a:gd name="T68" fmla="*/ 56 w 132"/>
                <a:gd name="T69" fmla="*/ 4 h 86"/>
                <a:gd name="T70" fmla="*/ 69 w 132"/>
                <a:gd name="T71" fmla="*/ 16 h 86"/>
                <a:gd name="T72" fmla="*/ 81 w 132"/>
                <a:gd name="T73" fmla="*/ 4 h 86"/>
                <a:gd name="T74" fmla="*/ 99 w 132"/>
                <a:gd name="T75" fmla="*/ 0 h 86"/>
                <a:gd name="T76" fmla="*/ 40 w 132"/>
                <a:gd name="T77" fmla="*/ 71 h 86"/>
                <a:gd name="T78" fmla="*/ 54 w 132"/>
                <a:gd name="T79" fmla="*/ 64 h 86"/>
                <a:gd name="T80" fmla="*/ 59 w 132"/>
                <a:gd name="T81" fmla="*/ 43 h 86"/>
                <a:gd name="T82" fmla="*/ 54 w 132"/>
                <a:gd name="T83" fmla="*/ 22 h 86"/>
                <a:gd name="T84" fmla="*/ 40 w 132"/>
                <a:gd name="T85" fmla="*/ 15 h 86"/>
                <a:gd name="T86" fmla="*/ 25 w 132"/>
                <a:gd name="T87" fmla="*/ 22 h 86"/>
                <a:gd name="T88" fmla="*/ 20 w 132"/>
                <a:gd name="T89" fmla="*/ 43 h 86"/>
                <a:gd name="T90" fmla="*/ 25 w 132"/>
                <a:gd name="T91" fmla="*/ 64 h 86"/>
                <a:gd name="T92" fmla="*/ 40 w 132"/>
                <a:gd name="T93" fmla="*/ 71 h 86"/>
                <a:gd name="T94" fmla="*/ 98 w 132"/>
                <a:gd name="T95" fmla="*/ 14 h 86"/>
                <a:gd name="T96" fmla="*/ 85 w 132"/>
                <a:gd name="T97" fmla="*/ 19 h 86"/>
                <a:gd name="T98" fmla="*/ 79 w 132"/>
                <a:gd name="T99" fmla="*/ 35 h 86"/>
                <a:gd name="T100" fmla="*/ 114 w 132"/>
                <a:gd name="T101" fmla="*/ 35 h 86"/>
                <a:gd name="T102" fmla="*/ 113 w 132"/>
                <a:gd name="T103" fmla="*/ 27 h 86"/>
                <a:gd name="T104" fmla="*/ 110 w 132"/>
                <a:gd name="T105" fmla="*/ 20 h 86"/>
                <a:gd name="T106" fmla="*/ 105 w 132"/>
                <a:gd name="T107" fmla="*/ 16 h 86"/>
                <a:gd name="T108" fmla="*/ 98 w 132"/>
                <a:gd name="T109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2" h="86">
                  <a:moveTo>
                    <a:pt x="99" y="0"/>
                  </a:moveTo>
                  <a:cubicBezTo>
                    <a:pt x="104" y="0"/>
                    <a:pt x="108" y="0"/>
                    <a:pt x="112" y="2"/>
                  </a:cubicBezTo>
                  <a:cubicBezTo>
                    <a:pt x="116" y="4"/>
                    <a:pt x="120" y="7"/>
                    <a:pt x="123" y="10"/>
                  </a:cubicBezTo>
                  <a:cubicBezTo>
                    <a:pt x="126" y="14"/>
                    <a:pt x="128" y="18"/>
                    <a:pt x="130" y="23"/>
                  </a:cubicBezTo>
                  <a:cubicBezTo>
                    <a:pt x="131" y="28"/>
                    <a:pt x="132" y="33"/>
                    <a:pt x="132" y="39"/>
                  </a:cubicBezTo>
                  <a:cubicBezTo>
                    <a:pt x="132" y="41"/>
                    <a:pt x="132" y="42"/>
                    <a:pt x="132" y="43"/>
                  </a:cubicBezTo>
                  <a:cubicBezTo>
                    <a:pt x="132" y="44"/>
                    <a:pt x="132" y="45"/>
                    <a:pt x="131" y="45"/>
                  </a:cubicBezTo>
                  <a:cubicBezTo>
                    <a:pt x="131" y="46"/>
                    <a:pt x="131" y="46"/>
                    <a:pt x="130" y="47"/>
                  </a:cubicBezTo>
                  <a:cubicBezTo>
                    <a:pt x="129" y="47"/>
                    <a:pt x="129" y="47"/>
                    <a:pt x="128" y="47"/>
                  </a:cubicBezTo>
                  <a:cubicBezTo>
                    <a:pt x="79" y="47"/>
                    <a:pt x="79" y="47"/>
                    <a:pt x="79" y="47"/>
                  </a:cubicBezTo>
                  <a:cubicBezTo>
                    <a:pt x="80" y="55"/>
                    <a:pt x="82" y="61"/>
                    <a:pt x="86" y="65"/>
                  </a:cubicBezTo>
                  <a:cubicBezTo>
                    <a:pt x="89" y="69"/>
                    <a:pt x="94" y="71"/>
                    <a:pt x="100" y="71"/>
                  </a:cubicBezTo>
                  <a:cubicBezTo>
                    <a:pt x="103" y="71"/>
                    <a:pt x="106" y="70"/>
                    <a:pt x="108" y="69"/>
                  </a:cubicBezTo>
                  <a:cubicBezTo>
                    <a:pt x="110" y="69"/>
                    <a:pt x="112" y="68"/>
                    <a:pt x="114" y="67"/>
                  </a:cubicBezTo>
                  <a:cubicBezTo>
                    <a:pt x="116" y="66"/>
                    <a:pt x="117" y="65"/>
                    <a:pt x="118" y="64"/>
                  </a:cubicBezTo>
                  <a:cubicBezTo>
                    <a:pt x="120" y="64"/>
                    <a:pt x="121" y="63"/>
                    <a:pt x="122" y="63"/>
                  </a:cubicBezTo>
                  <a:cubicBezTo>
                    <a:pt x="124" y="63"/>
                    <a:pt x="125" y="64"/>
                    <a:pt x="126" y="65"/>
                  </a:cubicBezTo>
                  <a:cubicBezTo>
                    <a:pt x="132" y="72"/>
                    <a:pt x="132" y="72"/>
                    <a:pt x="132" y="72"/>
                  </a:cubicBezTo>
                  <a:cubicBezTo>
                    <a:pt x="130" y="75"/>
                    <a:pt x="127" y="77"/>
                    <a:pt x="124" y="79"/>
                  </a:cubicBezTo>
                  <a:cubicBezTo>
                    <a:pt x="122" y="81"/>
                    <a:pt x="119" y="82"/>
                    <a:pt x="116" y="83"/>
                  </a:cubicBezTo>
                  <a:cubicBezTo>
                    <a:pt x="113" y="84"/>
                    <a:pt x="110" y="85"/>
                    <a:pt x="107" y="86"/>
                  </a:cubicBezTo>
                  <a:cubicBezTo>
                    <a:pt x="104" y="86"/>
                    <a:pt x="101" y="86"/>
                    <a:pt x="98" y="86"/>
                  </a:cubicBezTo>
                  <a:cubicBezTo>
                    <a:pt x="92" y="86"/>
                    <a:pt x="87" y="85"/>
                    <a:pt x="82" y="82"/>
                  </a:cubicBezTo>
                  <a:cubicBezTo>
                    <a:pt x="77" y="80"/>
                    <a:pt x="72" y="75"/>
                    <a:pt x="69" y="70"/>
                  </a:cubicBezTo>
                  <a:cubicBezTo>
                    <a:pt x="66" y="75"/>
                    <a:pt x="61" y="79"/>
                    <a:pt x="56" y="82"/>
                  </a:cubicBezTo>
                  <a:cubicBezTo>
                    <a:pt x="51" y="85"/>
                    <a:pt x="45" y="86"/>
                    <a:pt x="38" y="86"/>
                  </a:cubicBezTo>
                  <a:cubicBezTo>
                    <a:pt x="32" y="86"/>
                    <a:pt x="27" y="85"/>
                    <a:pt x="22" y="83"/>
                  </a:cubicBezTo>
                  <a:cubicBezTo>
                    <a:pt x="18" y="81"/>
                    <a:pt x="14" y="78"/>
                    <a:pt x="10" y="74"/>
                  </a:cubicBezTo>
                  <a:cubicBezTo>
                    <a:pt x="7" y="71"/>
                    <a:pt x="4" y="66"/>
                    <a:pt x="2" y="61"/>
                  </a:cubicBezTo>
                  <a:cubicBezTo>
                    <a:pt x="0" y="55"/>
                    <a:pt x="0" y="49"/>
                    <a:pt x="0" y="43"/>
                  </a:cubicBezTo>
                  <a:cubicBezTo>
                    <a:pt x="0" y="36"/>
                    <a:pt x="0" y="30"/>
                    <a:pt x="2" y="25"/>
                  </a:cubicBezTo>
                  <a:cubicBezTo>
                    <a:pt x="4" y="19"/>
                    <a:pt x="7" y="15"/>
                    <a:pt x="10" y="11"/>
                  </a:cubicBezTo>
                  <a:cubicBezTo>
                    <a:pt x="14" y="7"/>
                    <a:pt x="18" y="5"/>
                    <a:pt x="23" y="3"/>
                  </a:cubicBezTo>
                  <a:cubicBezTo>
                    <a:pt x="27" y="1"/>
                    <a:pt x="33" y="0"/>
                    <a:pt x="38" y="0"/>
                  </a:cubicBezTo>
                  <a:cubicBezTo>
                    <a:pt x="45" y="0"/>
                    <a:pt x="51" y="1"/>
                    <a:pt x="56" y="4"/>
                  </a:cubicBezTo>
                  <a:cubicBezTo>
                    <a:pt x="61" y="7"/>
                    <a:pt x="66" y="11"/>
                    <a:pt x="69" y="16"/>
                  </a:cubicBezTo>
                  <a:cubicBezTo>
                    <a:pt x="72" y="11"/>
                    <a:pt x="76" y="7"/>
                    <a:pt x="81" y="4"/>
                  </a:cubicBezTo>
                  <a:cubicBezTo>
                    <a:pt x="86" y="1"/>
                    <a:pt x="92" y="0"/>
                    <a:pt x="99" y="0"/>
                  </a:cubicBezTo>
                  <a:close/>
                  <a:moveTo>
                    <a:pt x="40" y="71"/>
                  </a:moveTo>
                  <a:cubicBezTo>
                    <a:pt x="46" y="71"/>
                    <a:pt x="51" y="68"/>
                    <a:pt x="54" y="64"/>
                  </a:cubicBezTo>
                  <a:cubicBezTo>
                    <a:pt x="57" y="59"/>
                    <a:pt x="59" y="52"/>
                    <a:pt x="59" y="43"/>
                  </a:cubicBezTo>
                  <a:cubicBezTo>
                    <a:pt x="59" y="34"/>
                    <a:pt x="57" y="27"/>
                    <a:pt x="54" y="22"/>
                  </a:cubicBezTo>
                  <a:cubicBezTo>
                    <a:pt x="51" y="17"/>
                    <a:pt x="46" y="15"/>
                    <a:pt x="40" y="15"/>
                  </a:cubicBezTo>
                  <a:cubicBezTo>
                    <a:pt x="33" y="15"/>
                    <a:pt x="28" y="17"/>
                    <a:pt x="25" y="22"/>
                  </a:cubicBezTo>
                  <a:cubicBezTo>
                    <a:pt x="22" y="27"/>
                    <a:pt x="20" y="34"/>
                    <a:pt x="20" y="43"/>
                  </a:cubicBezTo>
                  <a:cubicBezTo>
                    <a:pt x="20" y="52"/>
                    <a:pt x="22" y="59"/>
                    <a:pt x="25" y="64"/>
                  </a:cubicBezTo>
                  <a:cubicBezTo>
                    <a:pt x="28" y="68"/>
                    <a:pt x="33" y="71"/>
                    <a:pt x="40" y="71"/>
                  </a:cubicBezTo>
                  <a:close/>
                  <a:moveTo>
                    <a:pt x="98" y="14"/>
                  </a:moveTo>
                  <a:cubicBezTo>
                    <a:pt x="92" y="14"/>
                    <a:pt x="88" y="16"/>
                    <a:pt x="85" y="19"/>
                  </a:cubicBezTo>
                  <a:cubicBezTo>
                    <a:pt x="81" y="23"/>
                    <a:pt x="80" y="28"/>
                    <a:pt x="79" y="35"/>
                  </a:cubicBezTo>
                  <a:cubicBezTo>
                    <a:pt x="114" y="35"/>
                    <a:pt x="114" y="35"/>
                    <a:pt x="114" y="35"/>
                  </a:cubicBezTo>
                  <a:cubicBezTo>
                    <a:pt x="114" y="32"/>
                    <a:pt x="114" y="30"/>
                    <a:pt x="113" y="27"/>
                  </a:cubicBezTo>
                  <a:cubicBezTo>
                    <a:pt x="113" y="25"/>
                    <a:pt x="112" y="22"/>
                    <a:pt x="110" y="20"/>
                  </a:cubicBezTo>
                  <a:cubicBezTo>
                    <a:pt x="109" y="18"/>
                    <a:pt x="107" y="17"/>
                    <a:pt x="105" y="16"/>
                  </a:cubicBezTo>
                  <a:cubicBezTo>
                    <a:pt x="103" y="15"/>
                    <a:pt x="101" y="14"/>
                    <a:pt x="98" y="1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" name="Freeform 25">
              <a:extLst>
                <a:ext uri="{FF2B5EF4-FFF2-40B4-BE49-F238E27FC236}">
                  <a16:creationId xmlns:a16="http://schemas.microsoft.com/office/drawing/2014/main" id="{B1CB4106-5953-41D6-95DA-D7396FF274F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37089" y="6455191"/>
              <a:ext cx="56152" cy="6569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4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4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6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3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9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20" y="84"/>
                    <a:pt x="16" y="83"/>
                  </a:cubicBezTo>
                  <a:cubicBezTo>
                    <a:pt x="13" y="81"/>
                    <a:pt x="10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1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6" name="Freeform 26">
              <a:extLst>
                <a:ext uri="{FF2B5EF4-FFF2-40B4-BE49-F238E27FC236}">
                  <a16:creationId xmlns:a16="http://schemas.microsoft.com/office/drawing/2014/main" id="{CF3252BB-DF02-4EA5-B504-732A27DBE4C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617386" y="6453507"/>
              <a:ext cx="40991" cy="66259"/>
            </a:xfrm>
            <a:custGeom>
              <a:avLst/>
              <a:gdLst>
                <a:gd name="T0" fmla="*/ 0 w 53"/>
                <a:gd name="T1" fmla="*/ 86 h 86"/>
                <a:gd name="T2" fmla="*/ 0 w 53"/>
                <a:gd name="T3" fmla="*/ 2 h 86"/>
                <a:gd name="T4" fmla="*/ 12 w 53"/>
                <a:gd name="T5" fmla="*/ 2 h 86"/>
                <a:gd name="T6" fmla="*/ 16 w 53"/>
                <a:gd name="T7" fmla="*/ 3 h 86"/>
                <a:gd name="T8" fmla="*/ 18 w 53"/>
                <a:gd name="T9" fmla="*/ 7 h 86"/>
                <a:gd name="T10" fmla="*/ 19 w 53"/>
                <a:gd name="T11" fmla="*/ 17 h 86"/>
                <a:gd name="T12" fmla="*/ 29 w 53"/>
                <a:gd name="T13" fmla="*/ 5 h 86"/>
                <a:gd name="T14" fmla="*/ 43 w 53"/>
                <a:gd name="T15" fmla="*/ 0 h 86"/>
                <a:gd name="T16" fmla="*/ 53 w 53"/>
                <a:gd name="T17" fmla="*/ 3 h 86"/>
                <a:gd name="T18" fmla="*/ 51 w 53"/>
                <a:gd name="T19" fmla="*/ 18 h 86"/>
                <a:gd name="T20" fmla="*/ 50 w 53"/>
                <a:gd name="T21" fmla="*/ 20 h 86"/>
                <a:gd name="T22" fmla="*/ 47 w 53"/>
                <a:gd name="T23" fmla="*/ 21 h 86"/>
                <a:gd name="T24" fmla="*/ 44 w 53"/>
                <a:gd name="T25" fmla="*/ 20 h 86"/>
                <a:gd name="T26" fmla="*/ 38 w 53"/>
                <a:gd name="T27" fmla="*/ 20 h 86"/>
                <a:gd name="T28" fmla="*/ 28 w 53"/>
                <a:gd name="T29" fmla="*/ 23 h 86"/>
                <a:gd name="T30" fmla="*/ 20 w 53"/>
                <a:gd name="T31" fmla="*/ 34 h 86"/>
                <a:gd name="T32" fmla="*/ 20 w 53"/>
                <a:gd name="T33" fmla="*/ 86 h 86"/>
                <a:gd name="T34" fmla="*/ 0 w 53"/>
                <a:gd name="T3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86">
                  <a:moveTo>
                    <a:pt x="0" y="86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4" y="2"/>
                    <a:pt x="15" y="2"/>
                    <a:pt x="16" y="3"/>
                  </a:cubicBezTo>
                  <a:cubicBezTo>
                    <a:pt x="17" y="4"/>
                    <a:pt x="17" y="5"/>
                    <a:pt x="18" y="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2" y="12"/>
                    <a:pt x="25" y="8"/>
                    <a:pt x="29" y="5"/>
                  </a:cubicBezTo>
                  <a:cubicBezTo>
                    <a:pt x="33" y="2"/>
                    <a:pt x="38" y="0"/>
                    <a:pt x="43" y="0"/>
                  </a:cubicBezTo>
                  <a:cubicBezTo>
                    <a:pt x="47" y="0"/>
                    <a:pt x="51" y="1"/>
                    <a:pt x="53" y="3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19"/>
                    <a:pt x="50" y="20"/>
                    <a:pt x="50" y="20"/>
                  </a:cubicBezTo>
                  <a:cubicBezTo>
                    <a:pt x="49" y="21"/>
                    <a:pt x="48" y="21"/>
                    <a:pt x="47" y="21"/>
                  </a:cubicBezTo>
                  <a:cubicBezTo>
                    <a:pt x="47" y="21"/>
                    <a:pt x="45" y="21"/>
                    <a:pt x="44" y="20"/>
                  </a:cubicBezTo>
                  <a:cubicBezTo>
                    <a:pt x="43" y="20"/>
                    <a:pt x="41" y="20"/>
                    <a:pt x="38" y="20"/>
                  </a:cubicBezTo>
                  <a:cubicBezTo>
                    <a:pt x="34" y="20"/>
                    <a:pt x="31" y="21"/>
                    <a:pt x="28" y="23"/>
                  </a:cubicBezTo>
                  <a:cubicBezTo>
                    <a:pt x="25" y="26"/>
                    <a:pt x="22" y="29"/>
                    <a:pt x="20" y="34"/>
                  </a:cubicBezTo>
                  <a:cubicBezTo>
                    <a:pt x="20" y="86"/>
                    <a:pt x="20" y="86"/>
                    <a:pt x="20" y="86"/>
                  </a:cubicBezTo>
                  <a:lnTo>
                    <a:pt x="0" y="8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7" name="Freeform 27">
              <a:extLst>
                <a:ext uri="{FF2B5EF4-FFF2-40B4-BE49-F238E27FC236}">
                  <a16:creationId xmlns:a16="http://schemas.microsoft.com/office/drawing/2014/main" id="{5BBFCFA8-24B5-4A4E-9CDC-DAD7FBDA41F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703298" y="6425431"/>
              <a:ext cx="59521" cy="95458"/>
            </a:xfrm>
            <a:custGeom>
              <a:avLst/>
              <a:gdLst>
                <a:gd name="T0" fmla="*/ 65 w 78"/>
                <a:gd name="T1" fmla="*/ 122 h 123"/>
                <a:gd name="T2" fmla="*/ 60 w 78"/>
                <a:gd name="T3" fmla="*/ 118 h 123"/>
                <a:gd name="T4" fmla="*/ 58 w 78"/>
                <a:gd name="T5" fmla="*/ 110 h 123"/>
                <a:gd name="T6" fmla="*/ 53 w 78"/>
                <a:gd name="T7" fmla="*/ 115 h 123"/>
                <a:gd name="T8" fmla="*/ 47 w 78"/>
                <a:gd name="T9" fmla="*/ 120 h 123"/>
                <a:gd name="T10" fmla="*/ 40 w 78"/>
                <a:gd name="T11" fmla="*/ 122 h 123"/>
                <a:gd name="T12" fmla="*/ 31 w 78"/>
                <a:gd name="T13" fmla="*/ 123 h 123"/>
                <a:gd name="T14" fmla="*/ 19 w 78"/>
                <a:gd name="T15" fmla="*/ 120 h 123"/>
                <a:gd name="T16" fmla="*/ 9 w 78"/>
                <a:gd name="T17" fmla="*/ 112 h 123"/>
                <a:gd name="T18" fmla="*/ 2 w 78"/>
                <a:gd name="T19" fmla="*/ 99 h 123"/>
                <a:gd name="T20" fmla="*/ 0 w 78"/>
                <a:gd name="T21" fmla="*/ 80 h 123"/>
                <a:gd name="T22" fmla="*/ 3 w 78"/>
                <a:gd name="T23" fmla="*/ 63 h 123"/>
                <a:gd name="T24" fmla="*/ 10 w 78"/>
                <a:gd name="T25" fmla="*/ 49 h 123"/>
                <a:gd name="T26" fmla="*/ 21 w 78"/>
                <a:gd name="T27" fmla="*/ 40 h 123"/>
                <a:gd name="T28" fmla="*/ 36 w 78"/>
                <a:gd name="T29" fmla="*/ 36 h 123"/>
                <a:gd name="T30" fmla="*/ 48 w 78"/>
                <a:gd name="T31" fmla="*/ 39 h 123"/>
                <a:gd name="T32" fmla="*/ 57 w 78"/>
                <a:gd name="T33" fmla="*/ 45 h 123"/>
                <a:gd name="T34" fmla="*/ 57 w 78"/>
                <a:gd name="T35" fmla="*/ 0 h 123"/>
                <a:gd name="T36" fmla="*/ 78 w 78"/>
                <a:gd name="T37" fmla="*/ 0 h 123"/>
                <a:gd name="T38" fmla="*/ 78 w 78"/>
                <a:gd name="T39" fmla="*/ 122 h 123"/>
                <a:gd name="T40" fmla="*/ 65 w 78"/>
                <a:gd name="T41" fmla="*/ 122 h 123"/>
                <a:gd name="T42" fmla="*/ 38 w 78"/>
                <a:gd name="T43" fmla="*/ 107 h 123"/>
                <a:gd name="T44" fmla="*/ 49 w 78"/>
                <a:gd name="T45" fmla="*/ 104 h 123"/>
                <a:gd name="T46" fmla="*/ 57 w 78"/>
                <a:gd name="T47" fmla="*/ 97 h 123"/>
                <a:gd name="T48" fmla="*/ 57 w 78"/>
                <a:gd name="T49" fmla="*/ 59 h 123"/>
                <a:gd name="T50" fmla="*/ 50 w 78"/>
                <a:gd name="T51" fmla="*/ 53 h 123"/>
                <a:gd name="T52" fmla="*/ 41 w 78"/>
                <a:gd name="T53" fmla="*/ 52 h 123"/>
                <a:gd name="T54" fmla="*/ 33 w 78"/>
                <a:gd name="T55" fmla="*/ 53 h 123"/>
                <a:gd name="T56" fmla="*/ 26 w 78"/>
                <a:gd name="T57" fmla="*/ 59 h 123"/>
                <a:gd name="T58" fmla="*/ 23 w 78"/>
                <a:gd name="T59" fmla="*/ 67 h 123"/>
                <a:gd name="T60" fmla="*/ 21 w 78"/>
                <a:gd name="T61" fmla="*/ 80 h 123"/>
                <a:gd name="T62" fmla="*/ 22 w 78"/>
                <a:gd name="T63" fmla="*/ 93 h 123"/>
                <a:gd name="T64" fmla="*/ 26 w 78"/>
                <a:gd name="T65" fmla="*/ 101 h 123"/>
                <a:gd name="T66" fmla="*/ 31 w 78"/>
                <a:gd name="T67" fmla="*/ 106 h 123"/>
                <a:gd name="T68" fmla="*/ 38 w 78"/>
                <a:gd name="T69" fmla="*/ 107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8" h="123">
                  <a:moveTo>
                    <a:pt x="65" y="122"/>
                  </a:moveTo>
                  <a:cubicBezTo>
                    <a:pt x="63" y="122"/>
                    <a:pt x="61" y="121"/>
                    <a:pt x="60" y="118"/>
                  </a:cubicBezTo>
                  <a:cubicBezTo>
                    <a:pt x="58" y="110"/>
                    <a:pt x="58" y="110"/>
                    <a:pt x="58" y="110"/>
                  </a:cubicBezTo>
                  <a:cubicBezTo>
                    <a:pt x="57" y="112"/>
                    <a:pt x="55" y="114"/>
                    <a:pt x="53" y="115"/>
                  </a:cubicBezTo>
                  <a:cubicBezTo>
                    <a:pt x="51" y="117"/>
                    <a:pt x="49" y="118"/>
                    <a:pt x="47" y="120"/>
                  </a:cubicBezTo>
                  <a:cubicBezTo>
                    <a:pt x="45" y="121"/>
                    <a:pt x="42" y="122"/>
                    <a:pt x="40" y="122"/>
                  </a:cubicBezTo>
                  <a:cubicBezTo>
                    <a:pt x="37" y="123"/>
                    <a:pt x="34" y="123"/>
                    <a:pt x="31" y="123"/>
                  </a:cubicBezTo>
                  <a:cubicBezTo>
                    <a:pt x="27" y="123"/>
                    <a:pt x="23" y="122"/>
                    <a:pt x="19" y="120"/>
                  </a:cubicBezTo>
                  <a:cubicBezTo>
                    <a:pt x="15" y="118"/>
                    <a:pt x="12" y="116"/>
                    <a:pt x="9" y="112"/>
                  </a:cubicBezTo>
                  <a:cubicBezTo>
                    <a:pt x="6" y="108"/>
                    <a:pt x="4" y="104"/>
                    <a:pt x="2" y="99"/>
                  </a:cubicBezTo>
                  <a:cubicBezTo>
                    <a:pt x="1" y="93"/>
                    <a:pt x="0" y="87"/>
                    <a:pt x="0" y="80"/>
                  </a:cubicBezTo>
                  <a:cubicBezTo>
                    <a:pt x="0" y="74"/>
                    <a:pt x="1" y="68"/>
                    <a:pt x="3" y="63"/>
                  </a:cubicBezTo>
                  <a:cubicBezTo>
                    <a:pt x="4" y="57"/>
                    <a:pt x="7" y="53"/>
                    <a:pt x="10" y="49"/>
                  </a:cubicBezTo>
                  <a:cubicBezTo>
                    <a:pt x="13" y="45"/>
                    <a:pt x="17" y="42"/>
                    <a:pt x="21" y="40"/>
                  </a:cubicBezTo>
                  <a:cubicBezTo>
                    <a:pt x="26" y="37"/>
                    <a:pt x="31" y="36"/>
                    <a:pt x="36" y="36"/>
                  </a:cubicBezTo>
                  <a:cubicBezTo>
                    <a:pt x="41" y="36"/>
                    <a:pt x="45" y="37"/>
                    <a:pt x="48" y="39"/>
                  </a:cubicBezTo>
                  <a:cubicBezTo>
                    <a:pt x="52" y="40"/>
                    <a:pt x="55" y="42"/>
                    <a:pt x="57" y="45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8" y="122"/>
                    <a:pt x="78" y="122"/>
                    <a:pt x="78" y="122"/>
                  </a:cubicBezTo>
                  <a:lnTo>
                    <a:pt x="65" y="122"/>
                  </a:lnTo>
                  <a:close/>
                  <a:moveTo>
                    <a:pt x="38" y="107"/>
                  </a:moveTo>
                  <a:cubicBezTo>
                    <a:pt x="42" y="107"/>
                    <a:pt x="46" y="106"/>
                    <a:pt x="49" y="104"/>
                  </a:cubicBezTo>
                  <a:cubicBezTo>
                    <a:pt x="52" y="103"/>
                    <a:pt x="55" y="100"/>
                    <a:pt x="57" y="97"/>
                  </a:cubicBezTo>
                  <a:cubicBezTo>
                    <a:pt x="57" y="59"/>
                    <a:pt x="57" y="59"/>
                    <a:pt x="57" y="59"/>
                  </a:cubicBezTo>
                  <a:cubicBezTo>
                    <a:pt x="55" y="57"/>
                    <a:pt x="53" y="55"/>
                    <a:pt x="50" y="53"/>
                  </a:cubicBezTo>
                  <a:cubicBezTo>
                    <a:pt x="47" y="52"/>
                    <a:pt x="44" y="52"/>
                    <a:pt x="41" y="52"/>
                  </a:cubicBezTo>
                  <a:cubicBezTo>
                    <a:pt x="38" y="52"/>
                    <a:pt x="35" y="52"/>
                    <a:pt x="33" y="53"/>
                  </a:cubicBezTo>
                  <a:cubicBezTo>
                    <a:pt x="30" y="55"/>
                    <a:pt x="28" y="56"/>
                    <a:pt x="26" y="59"/>
                  </a:cubicBezTo>
                  <a:cubicBezTo>
                    <a:pt x="25" y="61"/>
                    <a:pt x="23" y="64"/>
                    <a:pt x="23" y="67"/>
                  </a:cubicBezTo>
                  <a:cubicBezTo>
                    <a:pt x="22" y="71"/>
                    <a:pt x="21" y="75"/>
                    <a:pt x="21" y="80"/>
                  </a:cubicBezTo>
                  <a:cubicBezTo>
                    <a:pt x="21" y="85"/>
                    <a:pt x="22" y="89"/>
                    <a:pt x="22" y="93"/>
                  </a:cubicBezTo>
                  <a:cubicBezTo>
                    <a:pt x="23" y="96"/>
                    <a:pt x="24" y="99"/>
                    <a:pt x="26" y="101"/>
                  </a:cubicBezTo>
                  <a:cubicBezTo>
                    <a:pt x="27" y="103"/>
                    <a:pt x="29" y="105"/>
                    <a:pt x="31" y="106"/>
                  </a:cubicBezTo>
                  <a:cubicBezTo>
                    <a:pt x="33" y="107"/>
                    <a:pt x="36" y="107"/>
                    <a:pt x="38" y="10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" name="Freeform 28">
              <a:extLst>
                <a:ext uri="{FF2B5EF4-FFF2-40B4-BE49-F238E27FC236}">
                  <a16:creationId xmlns:a16="http://schemas.microsoft.com/office/drawing/2014/main" id="{A4FBDBEE-BFBE-4B93-904D-071FA75D239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783034" y="6454068"/>
              <a:ext cx="58959" cy="66821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59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59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9" name="Freeform 29">
              <a:extLst>
                <a:ext uri="{FF2B5EF4-FFF2-40B4-BE49-F238E27FC236}">
                  <a16:creationId xmlns:a16="http://schemas.microsoft.com/office/drawing/2014/main" id="{F6E2B1A6-BA29-47A1-AE9C-996440FA1F6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855469" y="6454068"/>
              <a:ext cx="48290" cy="66821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2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2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4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0" name="Freeform 30">
              <a:extLst>
                <a:ext uri="{FF2B5EF4-FFF2-40B4-BE49-F238E27FC236}">
                  <a16:creationId xmlns:a16="http://schemas.microsoft.com/office/drawing/2014/main" id="{EF1580A6-30C0-40E0-BE9E-E04A1A98A04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949804" y="6454068"/>
              <a:ext cx="48290" cy="66821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1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1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3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" name="Freeform 31">
              <a:extLst>
                <a:ext uri="{FF2B5EF4-FFF2-40B4-BE49-F238E27FC236}">
                  <a16:creationId xmlns:a16="http://schemas.microsoft.com/office/drawing/2014/main" id="{28B3593E-9D7B-4D5B-90BC-7D961B48D35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014378" y="6454068"/>
              <a:ext cx="58959" cy="66821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59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59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" name="Freeform 32">
              <a:extLst>
                <a:ext uri="{FF2B5EF4-FFF2-40B4-BE49-F238E27FC236}">
                  <a16:creationId xmlns:a16="http://schemas.microsoft.com/office/drawing/2014/main" id="{4527C7DC-7C4A-4C1D-ADDD-0B9C78CE82A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092991" y="6453507"/>
              <a:ext cx="40429" cy="66259"/>
            </a:xfrm>
            <a:custGeom>
              <a:avLst/>
              <a:gdLst>
                <a:gd name="T0" fmla="*/ 0 w 53"/>
                <a:gd name="T1" fmla="*/ 86 h 86"/>
                <a:gd name="T2" fmla="*/ 0 w 53"/>
                <a:gd name="T3" fmla="*/ 2 h 86"/>
                <a:gd name="T4" fmla="*/ 12 w 53"/>
                <a:gd name="T5" fmla="*/ 2 h 86"/>
                <a:gd name="T6" fmla="*/ 16 w 53"/>
                <a:gd name="T7" fmla="*/ 3 h 86"/>
                <a:gd name="T8" fmla="*/ 18 w 53"/>
                <a:gd name="T9" fmla="*/ 7 h 86"/>
                <a:gd name="T10" fmla="*/ 19 w 53"/>
                <a:gd name="T11" fmla="*/ 17 h 86"/>
                <a:gd name="T12" fmla="*/ 30 w 53"/>
                <a:gd name="T13" fmla="*/ 5 h 86"/>
                <a:gd name="T14" fmla="*/ 43 w 53"/>
                <a:gd name="T15" fmla="*/ 0 h 86"/>
                <a:gd name="T16" fmla="*/ 53 w 53"/>
                <a:gd name="T17" fmla="*/ 3 h 86"/>
                <a:gd name="T18" fmla="*/ 51 w 53"/>
                <a:gd name="T19" fmla="*/ 18 h 86"/>
                <a:gd name="T20" fmla="*/ 50 w 53"/>
                <a:gd name="T21" fmla="*/ 20 h 86"/>
                <a:gd name="T22" fmla="*/ 48 w 53"/>
                <a:gd name="T23" fmla="*/ 21 h 86"/>
                <a:gd name="T24" fmla="*/ 44 w 53"/>
                <a:gd name="T25" fmla="*/ 20 h 86"/>
                <a:gd name="T26" fmla="*/ 39 w 53"/>
                <a:gd name="T27" fmla="*/ 20 h 86"/>
                <a:gd name="T28" fmla="*/ 28 w 53"/>
                <a:gd name="T29" fmla="*/ 23 h 86"/>
                <a:gd name="T30" fmla="*/ 20 w 53"/>
                <a:gd name="T31" fmla="*/ 34 h 86"/>
                <a:gd name="T32" fmla="*/ 20 w 53"/>
                <a:gd name="T33" fmla="*/ 86 h 86"/>
                <a:gd name="T34" fmla="*/ 0 w 53"/>
                <a:gd name="T3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86">
                  <a:moveTo>
                    <a:pt x="0" y="86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4" y="2"/>
                    <a:pt x="15" y="2"/>
                    <a:pt x="16" y="3"/>
                  </a:cubicBezTo>
                  <a:cubicBezTo>
                    <a:pt x="17" y="4"/>
                    <a:pt x="17" y="5"/>
                    <a:pt x="18" y="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2" y="12"/>
                    <a:pt x="25" y="8"/>
                    <a:pt x="30" y="5"/>
                  </a:cubicBezTo>
                  <a:cubicBezTo>
                    <a:pt x="34" y="2"/>
                    <a:pt x="38" y="0"/>
                    <a:pt x="43" y="0"/>
                  </a:cubicBezTo>
                  <a:cubicBezTo>
                    <a:pt x="47" y="0"/>
                    <a:pt x="51" y="1"/>
                    <a:pt x="53" y="3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19"/>
                    <a:pt x="50" y="20"/>
                    <a:pt x="50" y="20"/>
                  </a:cubicBezTo>
                  <a:cubicBezTo>
                    <a:pt x="49" y="21"/>
                    <a:pt x="48" y="21"/>
                    <a:pt x="48" y="21"/>
                  </a:cubicBezTo>
                  <a:cubicBezTo>
                    <a:pt x="47" y="21"/>
                    <a:pt x="46" y="21"/>
                    <a:pt x="44" y="20"/>
                  </a:cubicBezTo>
                  <a:cubicBezTo>
                    <a:pt x="43" y="20"/>
                    <a:pt x="41" y="20"/>
                    <a:pt x="39" y="20"/>
                  </a:cubicBezTo>
                  <a:cubicBezTo>
                    <a:pt x="34" y="20"/>
                    <a:pt x="31" y="21"/>
                    <a:pt x="28" y="23"/>
                  </a:cubicBezTo>
                  <a:cubicBezTo>
                    <a:pt x="25" y="26"/>
                    <a:pt x="22" y="29"/>
                    <a:pt x="20" y="34"/>
                  </a:cubicBezTo>
                  <a:cubicBezTo>
                    <a:pt x="20" y="86"/>
                    <a:pt x="20" y="86"/>
                    <a:pt x="20" y="86"/>
                  </a:cubicBezTo>
                  <a:lnTo>
                    <a:pt x="0" y="8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" name="Freeform 33">
              <a:extLst>
                <a:ext uri="{FF2B5EF4-FFF2-40B4-BE49-F238E27FC236}">
                  <a16:creationId xmlns:a16="http://schemas.microsoft.com/office/drawing/2014/main" id="{55595111-3BD2-42DB-8AF7-74676AC6EB8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144089" y="6455191"/>
              <a:ext cx="65136" cy="64574"/>
            </a:xfrm>
            <a:custGeom>
              <a:avLst/>
              <a:gdLst>
                <a:gd name="T0" fmla="*/ 52 w 85"/>
                <a:gd name="T1" fmla="*/ 84 h 84"/>
                <a:gd name="T2" fmla="*/ 33 w 85"/>
                <a:gd name="T3" fmla="*/ 84 h 84"/>
                <a:gd name="T4" fmla="*/ 0 w 85"/>
                <a:gd name="T5" fmla="*/ 0 h 84"/>
                <a:gd name="T6" fmla="*/ 17 w 85"/>
                <a:gd name="T7" fmla="*/ 0 h 84"/>
                <a:gd name="T8" fmla="*/ 21 w 85"/>
                <a:gd name="T9" fmla="*/ 1 h 84"/>
                <a:gd name="T10" fmla="*/ 23 w 85"/>
                <a:gd name="T11" fmla="*/ 4 h 84"/>
                <a:gd name="T12" fmla="*/ 39 w 85"/>
                <a:gd name="T13" fmla="*/ 49 h 84"/>
                <a:gd name="T14" fmla="*/ 41 w 85"/>
                <a:gd name="T15" fmla="*/ 56 h 84"/>
                <a:gd name="T16" fmla="*/ 43 w 85"/>
                <a:gd name="T17" fmla="*/ 64 h 84"/>
                <a:gd name="T18" fmla="*/ 45 w 85"/>
                <a:gd name="T19" fmla="*/ 56 h 84"/>
                <a:gd name="T20" fmla="*/ 47 w 85"/>
                <a:gd name="T21" fmla="*/ 49 h 84"/>
                <a:gd name="T22" fmla="*/ 64 w 85"/>
                <a:gd name="T23" fmla="*/ 4 h 84"/>
                <a:gd name="T24" fmla="*/ 66 w 85"/>
                <a:gd name="T25" fmla="*/ 1 h 84"/>
                <a:gd name="T26" fmla="*/ 69 w 85"/>
                <a:gd name="T27" fmla="*/ 0 h 84"/>
                <a:gd name="T28" fmla="*/ 85 w 85"/>
                <a:gd name="T29" fmla="*/ 0 h 84"/>
                <a:gd name="T30" fmla="*/ 52 w 85"/>
                <a:gd name="T31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5" h="84">
                  <a:moveTo>
                    <a:pt x="52" y="84"/>
                  </a:moveTo>
                  <a:cubicBezTo>
                    <a:pt x="33" y="84"/>
                    <a:pt x="33" y="84"/>
                    <a:pt x="33" y="8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8" y="0"/>
                    <a:pt x="20" y="0"/>
                    <a:pt x="21" y="1"/>
                  </a:cubicBezTo>
                  <a:cubicBezTo>
                    <a:pt x="22" y="2"/>
                    <a:pt x="22" y="3"/>
                    <a:pt x="23" y="4"/>
                  </a:cubicBezTo>
                  <a:cubicBezTo>
                    <a:pt x="39" y="49"/>
                    <a:pt x="39" y="49"/>
                    <a:pt x="39" y="49"/>
                  </a:cubicBezTo>
                  <a:cubicBezTo>
                    <a:pt x="40" y="51"/>
                    <a:pt x="41" y="54"/>
                    <a:pt x="41" y="56"/>
                  </a:cubicBezTo>
                  <a:cubicBezTo>
                    <a:pt x="42" y="59"/>
                    <a:pt x="42" y="61"/>
                    <a:pt x="43" y="64"/>
                  </a:cubicBezTo>
                  <a:cubicBezTo>
                    <a:pt x="43" y="61"/>
                    <a:pt x="44" y="59"/>
                    <a:pt x="45" y="56"/>
                  </a:cubicBezTo>
                  <a:cubicBezTo>
                    <a:pt x="45" y="54"/>
                    <a:pt x="46" y="51"/>
                    <a:pt x="47" y="49"/>
                  </a:cubicBezTo>
                  <a:cubicBezTo>
                    <a:pt x="64" y="4"/>
                    <a:pt x="64" y="4"/>
                    <a:pt x="64" y="4"/>
                  </a:cubicBezTo>
                  <a:cubicBezTo>
                    <a:pt x="64" y="3"/>
                    <a:pt x="65" y="2"/>
                    <a:pt x="66" y="1"/>
                  </a:cubicBezTo>
                  <a:cubicBezTo>
                    <a:pt x="67" y="0"/>
                    <a:pt x="68" y="0"/>
                    <a:pt x="69" y="0"/>
                  </a:cubicBezTo>
                  <a:cubicBezTo>
                    <a:pt x="85" y="0"/>
                    <a:pt x="85" y="0"/>
                    <a:pt x="85" y="0"/>
                  </a:cubicBezTo>
                  <a:lnTo>
                    <a:pt x="52" y="8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4" name="Freeform 34">
              <a:extLst>
                <a:ext uri="{FF2B5EF4-FFF2-40B4-BE49-F238E27FC236}">
                  <a16:creationId xmlns:a16="http://schemas.microsoft.com/office/drawing/2014/main" id="{A0AD6118-73B8-4F78-B0A0-E82B4B4A7F6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225509" y="6425431"/>
              <a:ext cx="19653" cy="94335"/>
            </a:xfrm>
            <a:custGeom>
              <a:avLst/>
              <a:gdLst>
                <a:gd name="T0" fmla="*/ 26 w 26"/>
                <a:gd name="T1" fmla="*/ 13 h 122"/>
                <a:gd name="T2" fmla="*/ 25 w 26"/>
                <a:gd name="T3" fmla="*/ 18 h 122"/>
                <a:gd name="T4" fmla="*/ 22 w 26"/>
                <a:gd name="T5" fmla="*/ 22 h 122"/>
                <a:gd name="T6" fmla="*/ 18 w 26"/>
                <a:gd name="T7" fmla="*/ 25 h 122"/>
                <a:gd name="T8" fmla="*/ 12 w 26"/>
                <a:gd name="T9" fmla="*/ 26 h 122"/>
                <a:gd name="T10" fmla="*/ 8 w 26"/>
                <a:gd name="T11" fmla="*/ 25 h 122"/>
                <a:gd name="T12" fmla="*/ 3 w 26"/>
                <a:gd name="T13" fmla="*/ 22 h 122"/>
                <a:gd name="T14" fmla="*/ 1 w 26"/>
                <a:gd name="T15" fmla="*/ 18 h 122"/>
                <a:gd name="T16" fmla="*/ 0 w 26"/>
                <a:gd name="T17" fmla="*/ 13 h 122"/>
                <a:gd name="T18" fmla="*/ 1 w 26"/>
                <a:gd name="T19" fmla="*/ 8 h 122"/>
                <a:gd name="T20" fmla="*/ 3 w 26"/>
                <a:gd name="T21" fmla="*/ 4 h 122"/>
                <a:gd name="T22" fmla="*/ 8 w 26"/>
                <a:gd name="T23" fmla="*/ 1 h 122"/>
                <a:gd name="T24" fmla="*/ 12 w 26"/>
                <a:gd name="T25" fmla="*/ 0 h 122"/>
                <a:gd name="T26" fmla="*/ 18 w 26"/>
                <a:gd name="T27" fmla="*/ 1 h 122"/>
                <a:gd name="T28" fmla="*/ 22 w 26"/>
                <a:gd name="T29" fmla="*/ 4 h 122"/>
                <a:gd name="T30" fmla="*/ 25 w 26"/>
                <a:gd name="T31" fmla="*/ 8 h 122"/>
                <a:gd name="T32" fmla="*/ 26 w 26"/>
                <a:gd name="T33" fmla="*/ 13 h 122"/>
                <a:gd name="T34" fmla="*/ 23 w 26"/>
                <a:gd name="T35" fmla="*/ 38 h 122"/>
                <a:gd name="T36" fmla="*/ 23 w 26"/>
                <a:gd name="T37" fmla="*/ 122 h 122"/>
                <a:gd name="T38" fmla="*/ 2 w 26"/>
                <a:gd name="T39" fmla="*/ 122 h 122"/>
                <a:gd name="T40" fmla="*/ 2 w 26"/>
                <a:gd name="T41" fmla="*/ 38 h 122"/>
                <a:gd name="T42" fmla="*/ 23 w 26"/>
                <a:gd name="T43" fmla="*/ 3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122">
                  <a:moveTo>
                    <a:pt x="26" y="13"/>
                  </a:moveTo>
                  <a:cubicBezTo>
                    <a:pt x="26" y="15"/>
                    <a:pt x="25" y="17"/>
                    <a:pt x="25" y="18"/>
                  </a:cubicBezTo>
                  <a:cubicBezTo>
                    <a:pt x="24" y="20"/>
                    <a:pt x="23" y="21"/>
                    <a:pt x="22" y="22"/>
                  </a:cubicBezTo>
                  <a:cubicBezTo>
                    <a:pt x="21" y="23"/>
                    <a:pt x="19" y="24"/>
                    <a:pt x="18" y="25"/>
                  </a:cubicBezTo>
                  <a:cubicBezTo>
                    <a:pt x="16" y="26"/>
                    <a:pt x="14" y="26"/>
                    <a:pt x="12" y="26"/>
                  </a:cubicBezTo>
                  <a:cubicBezTo>
                    <a:pt x="11" y="26"/>
                    <a:pt x="9" y="26"/>
                    <a:pt x="8" y="25"/>
                  </a:cubicBezTo>
                  <a:cubicBezTo>
                    <a:pt x="6" y="24"/>
                    <a:pt x="5" y="23"/>
                    <a:pt x="3" y="22"/>
                  </a:cubicBezTo>
                  <a:cubicBezTo>
                    <a:pt x="2" y="21"/>
                    <a:pt x="1" y="20"/>
                    <a:pt x="1" y="18"/>
                  </a:cubicBezTo>
                  <a:cubicBezTo>
                    <a:pt x="0" y="17"/>
                    <a:pt x="0" y="15"/>
                    <a:pt x="0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1" y="7"/>
                    <a:pt x="2" y="5"/>
                    <a:pt x="3" y="4"/>
                  </a:cubicBezTo>
                  <a:cubicBezTo>
                    <a:pt x="5" y="3"/>
                    <a:pt x="6" y="2"/>
                    <a:pt x="8" y="1"/>
                  </a:cubicBezTo>
                  <a:cubicBezTo>
                    <a:pt x="9" y="1"/>
                    <a:pt x="11" y="0"/>
                    <a:pt x="12" y="0"/>
                  </a:cubicBezTo>
                  <a:cubicBezTo>
                    <a:pt x="14" y="0"/>
                    <a:pt x="16" y="1"/>
                    <a:pt x="18" y="1"/>
                  </a:cubicBezTo>
                  <a:cubicBezTo>
                    <a:pt x="19" y="2"/>
                    <a:pt x="21" y="3"/>
                    <a:pt x="22" y="4"/>
                  </a:cubicBezTo>
                  <a:cubicBezTo>
                    <a:pt x="23" y="5"/>
                    <a:pt x="24" y="7"/>
                    <a:pt x="25" y="8"/>
                  </a:cubicBezTo>
                  <a:cubicBezTo>
                    <a:pt x="25" y="10"/>
                    <a:pt x="26" y="12"/>
                    <a:pt x="26" y="13"/>
                  </a:cubicBezTo>
                  <a:close/>
                  <a:moveTo>
                    <a:pt x="23" y="38"/>
                  </a:moveTo>
                  <a:cubicBezTo>
                    <a:pt x="23" y="122"/>
                    <a:pt x="23" y="122"/>
                    <a:pt x="23" y="122"/>
                  </a:cubicBezTo>
                  <a:cubicBezTo>
                    <a:pt x="2" y="122"/>
                    <a:pt x="2" y="122"/>
                    <a:pt x="2" y="122"/>
                  </a:cubicBezTo>
                  <a:cubicBezTo>
                    <a:pt x="2" y="38"/>
                    <a:pt x="2" y="38"/>
                    <a:pt x="2" y="38"/>
                  </a:cubicBezTo>
                  <a:lnTo>
                    <a:pt x="23" y="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5" name="Freeform 35">
              <a:extLst>
                <a:ext uri="{FF2B5EF4-FFF2-40B4-BE49-F238E27FC236}">
                  <a16:creationId xmlns:a16="http://schemas.microsoft.com/office/drawing/2014/main" id="{21049513-28F8-4FFF-A560-F6F0D383F00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263692" y="6454068"/>
              <a:ext cx="54467" cy="66821"/>
            </a:xfrm>
            <a:custGeom>
              <a:avLst/>
              <a:gdLst>
                <a:gd name="T0" fmla="*/ 64 w 71"/>
                <a:gd name="T1" fmla="*/ 19 h 86"/>
                <a:gd name="T2" fmla="*/ 63 w 71"/>
                <a:gd name="T3" fmla="*/ 20 h 86"/>
                <a:gd name="T4" fmla="*/ 60 w 71"/>
                <a:gd name="T5" fmla="*/ 21 h 86"/>
                <a:gd name="T6" fmla="*/ 57 w 71"/>
                <a:gd name="T7" fmla="*/ 20 h 86"/>
                <a:gd name="T8" fmla="*/ 54 w 71"/>
                <a:gd name="T9" fmla="*/ 18 h 86"/>
                <a:gd name="T10" fmla="*/ 49 w 71"/>
                <a:gd name="T11" fmla="*/ 16 h 86"/>
                <a:gd name="T12" fmla="*/ 42 w 71"/>
                <a:gd name="T13" fmla="*/ 15 h 86"/>
                <a:gd name="T14" fmla="*/ 32 w 71"/>
                <a:gd name="T15" fmla="*/ 17 h 86"/>
                <a:gd name="T16" fmla="*/ 26 w 71"/>
                <a:gd name="T17" fmla="*/ 22 h 86"/>
                <a:gd name="T18" fmla="*/ 22 w 71"/>
                <a:gd name="T19" fmla="*/ 31 h 86"/>
                <a:gd name="T20" fmla="*/ 20 w 71"/>
                <a:gd name="T21" fmla="*/ 43 h 86"/>
                <a:gd name="T22" fmla="*/ 22 w 71"/>
                <a:gd name="T23" fmla="*/ 55 h 86"/>
                <a:gd name="T24" fmla="*/ 26 w 71"/>
                <a:gd name="T25" fmla="*/ 64 h 86"/>
                <a:gd name="T26" fmla="*/ 33 w 71"/>
                <a:gd name="T27" fmla="*/ 69 h 86"/>
                <a:gd name="T28" fmla="*/ 41 w 71"/>
                <a:gd name="T29" fmla="*/ 71 h 86"/>
                <a:gd name="T30" fmla="*/ 49 w 71"/>
                <a:gd name="T31" fmla="*/ 70 h 86"/>
                <a:gd name="T32" fmla="*/ 54 w 71"/>
                <a:gd name="T33" fmla="*/ 67 h 86"/>
                <a:gd name="T34" fmla="*/ 58 w 71"/>
                <a:gd name="T35" fmla="*/ 64 h 86"/>
                <a:gd name="T36" fmla="*/ 61 w 71"/>
                <a:gd name="T37" fmla="*/ 63 h 86"/>
                <a:gd name="T38" fmla="*/ 65 w 71"/>
                <a:gd name="T39" fmla="*/ 65 h 86"/>
                <a:gd name="T40" fmla="*/ 71 w 71"/>
                <a:gd name="T41" fmla="*/ 72 h 86"/>
                <a:gd name="T42" fmla="*/ 63 w 71"/>
                <a:gd name="T43" fmla="*/ 79 h 86"/>
                <a:gd name="T44" fmla="*/ 55 w 71"/>
                <a:gd name="T45" fmla="*/ 83 h 86"/>
                <a:gd name="T46" fmla="*/ 46 w 71"/>
                <a:gd name="T47" fmla="*/ 86 h 86"/>
                <a:gd name="T48" fmla="*/ 37 w 71"/>
                <a:gd name="T49" fmla="*/ 86 h 86"/>
                <a:gd name="T50" fmla="*/ 23 w 71"/>
                <a:gd name="T51" fmla="*/ 83 h 86"/>
                <a:gd name="T52" fmla="*/ 11 w 71"/>
                <a:gd name="T53" fmla="*/ 75 h 86"/>
                <a:gd name="T54" fmla="*/ 3 w 71"/>
                <a:gd name="T55" fmla="*/ 61 h 86"/>
                <a:gd name="T56" fmla="*/ 0 w 71"/>
                <a:gd name="T57" fmla="*/ 43 h 86"/>
                <a:gd name="T58" fmla="*/ 2 w 71"/>
                <a:gd name="T59" fmla="*/ 26 h 86"/>
                <a:gd name="T60" fmla="*/ 10 w 71"/>
                <a:gd name="T61" fmla="*/ 12 h 86"/>
                <a:gd name="T62" fmla="*/ 23 w 71"/>
                <a:gd name="T63" fmla="*/ 3 h 86"/>
                <a:gd name="T64" fmla="*/ 40 w 71"/>
                <a:gd name="T65" fmla="*/ 0 h 86"/>
                <a:gd name="T66" fmla="*/ 57 w 71"/>
                <a:gd name="T67" fmla="*/ 3 h 86"/>
                <a:gd name="T68" fmla="*/ 70 w 71"/>
                <a:gd name="T69" fmla="*/ 11 h 86"/>
                <a:gd name="T70" fmla="*/ 64 w 71"/>
                <a:gd name="T71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86">
                  <a:moveTo>
                    <a:pt x="64" y="19"/>
                  </a:moveTo>
                  <a:cubicBezTo>
                    <a:pt x="64" y="19"/>
                    <a:pt x="63" y="20"/>
                    <a:pt x="63" y="20"/>
                  </a:cubicBezTo>
                  <a:cubicBezTo>
                    <a:pt x="62" y="21"/>
                    <a:pt x="61" y="21"/>
                    <a:pt x="60" y="21"/>
                  </a:cubicBezTo>
                  <a:cubicBezTo>
                    <a:pt x="59" y="21"/>
                    <a:pt x="58" y="21"/>
                    <a:pt x="57" y="20"/>
                  </a:cubicBezTo>
                  <a:cubicBezTo>
                    <a:pt x="56" y="20"/>
                    <a:pt x="55" y="19"/>
                    <a:pt x="54" y="18"/>
                  </a:cubicBezTo>
                  <a:cubicBezTo>
                    <a:pt x="52" y="17"/>
                    <a:pt x="51" y="16"/>
                    <a:pt x="49" y="16"/>
                  </a:cubicBezTo>
                  <a:cubicBezTo>
                    <a:pt x="47" y="15"/>
                    <a:pt x="44" y="15"/>
                    <a:pt x="42" y="15"/>
                  </a:cubicBezTo>
                  <a:cubicBezTo>
                    <a:pt x="38" y="15"/>
                    <a:pt x="35" y="16"/>
                    <a:pt x="32" y="17"/>
                  </a:cubicBezTo>
                  <a:cubicBezTo>
                    <a:pt x="30" y="18"/>
                    <a:pt x="27" y="20"/>
                    <a:pt x="26" y="22"/>
                  </a:cubicBezTo>
                  <a:cubicBezTo>
                    <a:pt x="24" y="25"/>
                    <a:pt x="23" y="28"/>
                    <a:pt x="22" y="31"/>
                  </a:cubicBezTo>
                  <a:cubicBezTo>
                    <a:pt x="21" y="35"/>
                    <a:pt x="20" y="38"/>
                    <a:pt x="20" y="43"/>
                  </a:cubicBezTo>
                  <a:cubicBezTo>
                    <a:pt x="20" y="47"/>
                    <a:pt x="21" y="51"/>
                    <a:pt x="22" y="55"/>
                  </a:cubicBezTo>
                  <a:cubicBezTo>
                    <a:pt x="23" y="58"/>
                    <a:pt x="24" y="61"/>
                    <a:pt x="26" y="64"/>
                  </a:cubicBezTo>
                  <a:cubicBezTo>
                    <a:pt x="28" y="66"/>
                    <a:pt x="30" y="68"/>
                    <a:pt x="33" y="69"/>
                  </a:cubicBezTo>
                  <a:cubicBezTo>
                    <a:pt x="35" y="70"/>
                    <a:pt x="38" y="71"/>
                    <a:pt x="41" y="71"/>
                  </a:cubicBezTo>
                  <a:cubicBezTo>
                    <a:pt x="44" y="71"/>
                    <a:pt x="47" y="70"/>
                    <a:pt x="49" y="70"/>
                  </a:cubicBezTo>
                  <a:cubicBezTo>
                    <a:pt x="51" y="69"/>
                    <a:pt x="53" y="68"/>
                    <a:pt x="54" y="67"/>
                  </a:cubicBezTo>
                  <a:cubicBezTo>
                    <a:pt x="55" y="66"/>
                    <a:pt x="57" y="65"/>
                    <a:pt x="58" y="64"/>
                  </a:cubicBezTo>
                  <a:cubicBezTo>
                    <a:pt x="59" y="64"/>
                    <a:pt x="60" y="63"/>
                    <a:pt x="61" y="63"/>
                  </a:cubicBezTo>
                  <a:cubicBezTo>
                    <a:pt x="63" y="63"/>
                    <a:pt x="64" y="64"/>
                    <a:pt x="65" y="65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8" y="75"/>
                    <a:pt x="66" y="77"/>
                    <a:pt x="63" y="79"/>
                  </a:cubicBezTo>
                  <a:cubicBezTo>
                    <a:pt x="61" y="81"/>
                    <a:pt x="58" y="82"/>
                    <a:pt x="55" y="83"/>
                  </a:cubicBezTo>
                  <a:cubicBezTo>
                    <a:pt x="52" y="84"/>
                    <a:pt x="49" y="85"/>
                    <a:pt x="46" y="86"/>
                  </a:cubicBezTo>
                  <a:cubicBezTo>
                    <a:pt x="43" y="86"/>
                    <a:pt x="40" y="86"/>
                    <a:pt x="37" y="86"/>
                  </a:cubicBezTo>
                  <a:cubicBezTo>
                    <a:pt x="32" y="86"/>
                    <a:pt x="27" y="85"/>
                    <a:pt x="23" y="83"/>
                  </a:cubicBezTo>
                  <a:cubicBezTo>
                    <a:pt x="18" y="81"/>
                    <a:pt x="14" y="79"/>
                    <a:pt x="11" y="75"/>
                  </a:cubicBezTo>
                  <a:cubicBezTo>
                    <a:pt x="7" y="71"/>
                    <a:pt x="5" y="67"/>
                    <a:pt x="3" y="61"/>
                  </a:cubicBezTo>
                  <a:cubicBezTo>
                    <a:pt x="1" y="56"/>
                    <a:pt x="0" y="50"/>
                    <a:pt x="0" y="43"/>
                  </a:cubicBezTo>
                  <a:cubicBezTo>
                    <a:pt x="0" y="37"/>
                    <a:pt x="1" y="31"/>
                    <a:pt x="2" y="26"/>
                  </a:cubicBezTo>
                  <a:cubicBezTo>
                    <a:pt x="4" y="20"/>
                    <a:pt x="7" y="16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ubicBezTo>
                    <a:pt x="47" y="0"/>
                    <a:pt x="52" y="1"/>
                    <a:pt x="57" y="3"/>
                  </a:cubicBezTo>
                  <a:cubicBezTo>
                    <a:pt x="62" y="5"/>
                    <a:pt x="66" y="7"/>
                    <a:pt x="70" y="11"/>
                  </a:cubicBezTo>
                  <a:lnTo>
                    <a:pt x="64" y="1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6" name="Freeform 36">
              <a:extLst>
                <a:ext uri="{FF2B5EF4-FFF2-40B4-BE49-F238E27FC236}">
                  <a16:creationId xmlns:a16="http://schemas.microsoft.com/office/drawing/2014/main" id="{D61CD80E-015F-4EBF-828B-A8A92B69A0B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331074" y="6454068"/>
              <a:ext cx="58959" cy="66821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60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60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7" name="Freeform 37">
              <a:extLst>
                <a:ext uri="{FF2B5EF4-FFF2-40B4-BE49-F238E27FC236}">
                  <a16:creationId xmlns:a16="http://schemas.microsoft.com/office/drawing/2014/main" id="{4523ACDC-840A-4C6C-BB3E-BF9FB2821CB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403510" y="6454068"/>
              <a:ext cx="48290" cy="66821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2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2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4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961583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se en valeur - bleu">
    <p:bg>
      <p:bgPr>
        <a:gradFill>
          <a:gsLst>
            <a:gs pos="0">
              <a:schemeClr val="accent2"/>
            </a:gs>
            <a:gs pos="97000">
              <a:schemeClr val="accent3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Image 57">
            <a:extLst>
              <a:ext uri="{FF2B5EF4-FFF2-40B4-BE49-F238E27FC236}">
                <a16:creationId xmlns:a16="http://schemas.microsoft.com/office/drawing/2014/main" id="{7B8C9871-1043-4F54-8E7A-7139ED8117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biLevel thresh="2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1" b="-1"/>
          <a:stretch/>
        </p:blipFill>
        <p:spPr>
          <a:xfrm>
            <a:off x="2368" y="0"/>
            <a:ext cx="12187263" cy="6858000"/>
          </a:xfrm>
          <a:prstGeom prst="rect">
            <a:avLst/>
          </a:prstGeom>
        </p:spPr>
      </p:pic>
      <p:sp>
        <p:nvSpPr>
          <p:cNvPr id="59" name="Rectangle 58">
            <a:extLst>
              <a:ext uri="{FF2B5EF4-FFF2-40B4-BE49-F238E27FC236}">
                <a16:creationId xmlns:a16="http://schemas.microsoft.com/office/drawing/2014/main" id="{35D9D3B2-AFD5-44C6-BD76-97BBE4211C14}"/>
              </a:ext>
            </a:extLst>
          </p:cNvPr>
          <p:cNvSpPr/>
          <p:nvPr userDrawn="1"/>
        </p:nvSpPr>
        <p:spPr>
          <a:xfrm>
            <a:off x="2369" y="0"/>
            <a:ext cx="12187263" cy="6858000"/>
          </a:xfrm>
          <a:prstGeom prst="rect">
            <a:avLst/>
          </a:prstGeom>
          <a:gradFill rotWithShape="0">
            <a:gsLst>
              <a:gs pos="0">
                <a:schemeClr val="accent2">
                  <a:alpha val="90000"/>
                </a:schemeClr>
              </a:gs>
              <a:gs pos="97000">
                <a:schemeClr val="accent3">
                  <a:alpha val="90000"/>
                </a:schemeClr>
              </a:gs>
            </a:gsLst>
            <a:path path="circle">
              <a:fillToRect l="50019" t="50000" r="49981" b="50000"/>
            </a:path>
            <a:tileRect r="-39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42A6B94-1B0E-467F-A249-986CCF885B7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308562"/>
            <a:ext cx="10728000" cy="4240877"/>
          </a:xfrm>
        </p:spPr>
        <p:txBody>
          <a:bodyPr anchor="ctr">
            <a:normAutofit/>
          </a:bodyPr>
          <a:lstStyle>
            <a:lvl1pPr marL="0" indent="0" algn="ctr">
              <a:spcAft>
                <a:spcPts val="1200"/>
              </a:spcAft>
              <a:buNone/>
              <a:defRPr sz="2000" b="1">
                <a:solidFill>
                  <a:schemeClr val="bg1"/>
                </a:solidFill>
              </a:defRPr>
            </a:lvl1pPr>
            <a:lvl2pPr algn="ctr">
              <a:spcAft>
                <a:spcPts val="1200"/>
              </a:spcAft>
              <a:defRPr sz="4000">
                <a:solidFill>
                  <a:schemeClr val="bg1"/>
                </a:solidFill>
              </a:defRPr>
            </a:lvl2pPr>
            <a:lvl3pPr algn="ctr">
              <a:defRPr sz="3600">
                <a:solidFill>
                  <a:schemeClr val="bg1"/>
                </a:solidFill>
              </a:defRPr>
            </a:lvl3pPr>
            <a:lvl4pPr algn="ctr">
              <a:defRPr sz="2000">
                <a:solidFill>
                  <a:schemeClr val="bg1"/>
                </a:solidFill>
              </a:defRPr>
            </a:lvl4pPr>
            <a:lvl5pPr algn="ctr"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8802B44-4A59-47B8-96AD-0EEBF2CE2A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48000" y="6287526"/>
            <a:ext cx="900000" cy="365125"/>
          </a:xfrm>
        </p:spPr>
        <p:txBody>
          <a:bodyPr/>
          <a:lstStyle>
            <a:lvl1pPr>
              <a:defRPr sz="1000"/>
            </a:lvl1pPr>
          </a:lstStyle>
          <a:p>
            <a:fld id="{546A2045-5E15-473D-A1FC-627A4DE879E7}" type="datetime1">
              <a:rPr lang="fr-FR" smtClean="0"/>
              <a:pPr/>
              <a:t>29/07/2020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C656726-0118-4117-8376-7AAECCD9F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000" y="6287526"/>
            <a:ext cx="81000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Titre de votre présentation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1ADDECB-A4CB-46C6-A4A3-67426FFFF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28000" y="216000"/>
            <a:ext cx="7200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FC0D52B-8F1C-46D1-AD6E-09D0B9F6DDB5}" type="slidenum">
              <a:rPr lang="fr-FR" smtClean="0"/>
              <a:pPr/>
              <a:t>‹N°›</a:t>
            </a:fld>
            <a:endParaRPr lang="fr-FR" dirty="0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480732DE-2223-4B6B-B18E-80379C66B1BE}"/>
              </a:ext>
            </a:extLst>
          </p:cNvPr>
          <p:cNvGrpSpPr/>
          <p:nvPr userDrawn="1"/>
        </p:nvGrpSpPr>
        <p:grpSpPr>
          <a:xfrm>
            <a:off x="9022117" y="6391740"/>
            <a:ext cx="2429683" cy="165086"/>
            <a:chOff x="9022117" y="6391740"/>
            <a:chExt cx="2429683" cy="165086"/>
          </a:xfrm>
        </p:grpSpPr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E628F780-8542-463E-A854-82F883FBD2C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122067" y="6428239"/>
              <a:ext cx="87035" cy="92650"/>
            </a:xfrm>
            <a:custGeom>
              <a:avLst/>
              <a:gdLst>
                <a:gd name="T0" fmla="*/ 45 w 155"/>
                <a:gd name="T1" fmla="*/ 66 h 165"/>
                <a:gd name="T2" fmla="*/ 91 w 155"/>
                <a:gd name="T3" fmla="*/ 70 h 165"/>
                <a:gd name="T4" fmla="*/ 155 w 155"/>
                <a:gd name="T5" fmla="*/ 165 h 165"/>
                <a:gd name="T6" fmla="*/ 102 w 155"/>
                <a:gd name="T7" fmla="*/ 165 h 165"/>
                <a:gd name="T8" fmla="*/ 61 w 155"/>
                <a:gd name="T9" fmla="*/ 106 h 165"/>
                <a:gd name="T10" fmla="*/ 45 w 155"/>
                <a:gd name="T11" fmla="*/ 125 h 165"/>
                <a:gd name="T12" fmla="*/ 45 w 155"/>
                <a:gd name="T13" fmla="*/ 165 h 165"/>
                <a:gd name="T14" fmla="*/ 0 w 155"/>
                <a:gd name="T15" fmla="*/ 165 h 165"/>
                <a:gd name="T16" fmla="*/ 0 w 155"/>
                <a:gd name="T17" fmla="*/ 0 h 165"/>
                <a:gd name="T18" fmla="*/ 45 w 155"/>
                <a:gd name="T19" fmla="*/ 0 h 165"/>
                <a:gd name="T20" fmla="*/ 45 w 155"/>
                <a:gd name="T21" fmla="*/ 6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5" h="165">
                  <a:moveTo>
                    <a:pt x="45" y="66"/>
                  </a:moveTo>
                  <a:lnTo>
                    <a:pt x="91" y="70"/>
                  </a:lnTo>
                  <a:lnTo>
                    <a:pt x="155" y="165"/>
                  </a:lnTo>
                  <a:lnTo>
                    <a:pt x="102" y="165"/>
                  </a:lnTo>
                  <a:lnTo>
                    <a:pt x="61" y="106"/>
                  </a:lnTo>
                  <a:lnTo>
                    <a:pt x="45" y="125"/>
                  </a:lnTo>
                  <a:lnTo>
                    <a:pt x="45" y="165"/>
                  </a:lnTo>
                  <a:lnTo>
                    <a:pt x="0" y="165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6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A71D9F0D-724D-4560-B078-37540B677D3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122067" y="6428239"/>
              <a:ext cx="87035" cy="92650"/>
            </a:xfrm>
            <a:custGeom>
              <a:avLst/>
              <a:gdLst>
                <a:gd name="T0" fmla="*/ 45 w 155"/>
                <a:gd name="T1" fmla="*/ 66 h 165"/>
                <a:gd name="T2" fmla="*/ 91 w 155"/>
                <a:gd name="T3" fmla="*/ 70 h 165"/>
                <a:gd name="T4" fmla="*/ 155 w 155"/>
                <a:gd name="T5" fmla="*/ 165 h 165"/>
                <a:gd name="T6" fmla="*/ 102 w 155"/>
                <a:gd name="T7" fmla="*/ 165 h 165"/>
                <a:gd name="T8" fmla="*/ 61 w 155"/>
                <a:gd name="T9" fmla="*/ 106 h 165"/>
                <a:gd name="T10" fmla="*/ 45 w 155"/>
                <a:gd name="T11" fmla="*/ 125 h 165"/>
                <a:gd name="T12" fmla="*/ 45 w 155"/>
                <a:gd name="T13" fmla="*/ 165 h 165"/>
                <a:gd name="T14" fmla="*/ 0 w 155"/>
                <a:gd name="T15" fmla="*/ 165 h 165"/>
                <a:gd name="T16" fmla="*/ 0 w 155"/>
                <a:gd name="T17" fmla="*/ 0 h 165"/>
                <a:gd name="T18" fmla="*/ 45 w 155"/>
                <a:gd name="T19" fmla="*/ 0 h 165"/>
                <a:gd name="T20" fmla="*/ 45 w 155"/>
                <a:gd name="T21" fmla="*/ 6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5" h="165">
                  <a:moveTo>
                    <a:pt x="45" y="66"/>
                  </a:moveTo>
                  <a:lnTo>
                    <a:pt x="91" y="70"/>
                  </a:lnTo>
                  <a:lnTo>
                    <a:pt x="155" y="165"/>
                  </a:lnTo>
                  <a:lnTo>
                    <a:pt x="102" y="165"/>
                  </a:lnTo>
                  <a:lnTo>
                    <a:pt x="61" y="106"/>
                  </a:lnTo>
                  <a:lnTo>
                    <a:pt x="45" y="125"/>
                  </a:lnTo>
                  <a:lnTo>
                    <a:pt x="45" y="165"/>
                  </a:lnTo>
                  <a:lnTo>
                    <a:pt x="0" y="165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6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Freeform 7">
              <a:extLst>
                <a:ext uri="{FF2B5EF4-FFF2-40B4-BE49-F238E27FC236}">
                  <a16:creationId xmlns:a16="http://schemas.microsoft.com/office/drawing/2014/main" id="{AA7AA0E4-43C1-42A0-90C4-5077809ACF0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219771" y="6428239"/>
              <a:ext cx="71313" cy="92650"/>
            </a:xfrm>
            <a:custGeom>
              <a:avLst/>
              <a:gdLst>
                <a:gd name="T0" fmla="*/ 44 w 127"/>
                <a:gd name="T1" fmla="*/ 39 h 165"/>
                <a:gd name="T2" fmla="*/ 0 w 127"/>
                <a:gd name="T3" fmla="*/ 39 h 165"/>
                <a:gd name="T4" fmla="*/ 0 w 127"/>
                <a:gd name="T5" fmla="*/ 0 h 165"/>
                <a:gd name="T6" fmla="*/ 127 w 127"/>
                <a:gd name="T7" fmla="*/ 0 h 165"/>
                <a:gd name="T8" fmla="*/ 127 w 127"/>
                <a:gd name="T9" fmla="*/ 39 h 165"/>
                <a:gd name="T10" fmla="*/ 83 w 127"/>
                <a:gd name="T11" fmla="*/ 39 h 165"/>
                <a:gd name="T12" fmla="*/ 83 w 127"/>
                <a:gd name="T13" fmla="*/ 165 h 165"/>
                <a:gd name="T14" fmla="*/ 44 w 127"/>
                <a:gd name="T15" fmla="*/ 165 h 165"/>
                <a:gd name="T16" fmla="*/ 44 w 127"/>
                <a:gd name="T17" fmla="*/ 39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165">
                  <a:moveTo>
                    <a:pt x="44" y="39"/>
                  </a:moveTo>
                  <a:lnTo>
                    <a:pt x="0" y="39"/>
                  </a:lnTo>
                  <a:lnTo>
                    <a:pt x="0" y="0"/>
                  </a:lnTo>
                  <a:lnTo>
                    <a:pt x="127" y="0"/>
                  </a:lnTo>
                  <a:lnTo>
                    <a:pt x="127" y="39"/>
                  </a:lnTo>
                  <a:lnTo>
                    <a:pt x="83" y="39"/>
                  </a:lnTo>
                  <a:lnTo>
                    <a:pt x="83" y="165"/>
                  </a:lnTo>
                  <a:lnTo>
                    <a:pt x="44" y="165"/>
                  </a:lnTo>
                  <a:lnTo>
                    <a:pt x="44" y="3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8">
              <a:extLst>
                <a:ext uri="{FF2B5EF4-FFF2-40B4-BE49-F238E27FC236}">
                  <a16:creationId xmlns:a16="http://schemas.microsoft.com/office/drawing/2014/main" id="{A27247B6-6105-473A-9175-DE95050FC53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300068" y="6428239"/>
              <a:ext cx="85912" cy="91527"/>
            </a:xfrm>
            <a:custGeom>
              <a:avLst/>
              <a:gdLst>
                <a:gd name="T0" fmla="*/ 56 w 112"/>
                <a:gd name="T1" fmla="*/ 119 h 119"/>
                <a:gd name="T2" fmla="*/ 34 w 112"/>
                <a:gd name="T3" fmla="*/ 115 h 119"/>
                <a:gd name="T4" fmla="*/ 16 w 112"/>
                <a:gd name="T5" fmla="*/ 102 h 119"/>
                <a:gd name="T6" fmla="*/ 4 w 112"/>
                <a:gd name="T7" fmla="*/ 83 h 119"/>
                <a:gd name="T8" fmla="*/ 0 w 112"/>
                <a:gd name="T9" fmla="*/ 60 h 119"/>
                <a:gd name="T10" fmla="*/ 0 w 112"/>
                <a:gd name="T11" fmla="*/ 60 h 119"/>
                <a:gd name="T12" fmla="*/ 4 w 112"/>
                <a:gd name="T13" fmla="*/ 37 h 119"/>
                <a:gd name="T14" fmla="*/ 16 w 112"/>
                <a:gd name="T15" fmla="*/ 18 h 119"/>
                <a:gd name="T16" fmla="*/ 34 w 112"/>
                <a:gd name="T17" fmla="*/ 5 h 119"/>
                <a:gd name="T18" fmla="*/ 56 w 112"/>
                <a:gd name="T19" fmla="*/ 0 h 119"/>
                <a:gd name="T20" fmla="*/ 79 w 112"/>
                <a:gd name="T21" fmla="*/ 5 h 119"/>
                <a:gd name="T22" fmla="*/ 96 w 112"/>
                <a:gd name="T23" fmla="*/ 18 h 119"/>
                <a:gd name="T24" fmla="*/ 108 w 112"/>
                <a:gd name="T25" fmla="*/ 37 h 119"/>
                <a:gd name="T26" fmla="*/ 112 w 112"/>
                <a:gd name="T27" fmla="*/ 60 h 119"/>
                <a:gd name="T28" fmla="*/ 112 w 112"/>
                <a:gd name="T29" fmla="*/ 60 h 119"/>
                <a:gd name="T30" fmla="*/ 108 w 112"/>
                <a:gd name="T31" fmla="*/ 83 h 119"/>
                <a:gd name="T32" fmla="*/ 96 w 112"/>
                <a:gd name="T33" fmla="*/ 102 h 119"/>
                <a:gd name="T34" fmla="*/ 78 w 112"/>
                <a:gd name="T35" fmla="*/ 115 h 119"/>
                <a:gd name="T36" fmla="*/ 56 w 112"/>
                <a:gd name="T37" fmla="*/ 119 h 119"/>
                <a:gd name="T38" fmla="*/ 56 w 112"/>
                <a:gd name="T39" fmla="*/ 91 h 119"/>
                <a:gd name="T40" fmla="*/ 67 w 112"/>
                <a:gd name="T41" fmla="*/ 88 h 119"/>
                <a:gd name="T42" fmla="*/ 75 w 112"/>
                <a:gd name="T43" fmla="*/ 82 h 119"/>
                <a:gd name="T44" fmla="*/ 81 w 112"/>
                <a:gd name="T45" fmla="*/ 72 h 119"/>
                <a:gd name="T46" fmla="*/ 83 w 112"/>
                <a:gd name="T47" fmla="*/ 60 h 119"/>
                <a:gd name="T48" fmla="*/ 83 w 112"/>
                <a:gd name="T49" fmla="*/ 60 h 119"/>
                <a:gd name="T50" fmla="*/ 81 w 112"/>
                <a:gd name="T51" fmla="*/ 48 h 119"/>
                <a:gd name="T52" fmla="*/ 75 w 112"/>
                <a:gd name="T53" fmla="*/ 38 h 119"/>
                <a:gd name="T54" fmla="*/ 67 w 112"/>
                <a:gd name="T55" fmla="*/ 32 h 119"/>
                <a:gd name="T56" fmla="*/ 56 w 112"/>
                <a:gd name="T57" fmla="*/ 29 h 119"/>
                <a:gd name="T58" fmla="*/ 45 w 112"/>
                <a:gd name="T59" fmla="*/ 32 h 119"/>
                <a:gd name="T60" fmla="*/ 37 w 112"/>
                <a:gd name="T61" fmla="*/ 38 h 119"/>
                <a:gd name="T62" fmla="*/ 31 w 112"/>
                <a:gd name="T63" fmla="*/ 48 h 119"/>
                <a:gd name="T64" fmla="*/ 29 w 112"/>
                <a:gd name="T65" fmla="*/ 60 h 119"/>
                <a:gd name="T66" fmla="*/ 29 w 112"/>
                <a:gd name="T67" fmla="*/ 60 h 119"/>
                <a:gd name="T68" fmla="*/ 31 w 112"/>
                <a:gd name="T69" fmla="*/ 72 h 119"/>
                <a:gd name="T70" fmla="*/ 37 w 112"/>
                <a:gd name="T71" fmla="*/ 81 h 119"/>
                <a:gd name="T72" fmla="*/ 45 w 112"/>
                <a:gd name="T73" fmla="*/ 88 h 119"/>
                <a:gd name="T74" fmla="*/ 56 w 112"/>
                <a:gd name="T75" fmla="*/ 91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2" h="119">
                  <a:moveTo>
                    <a:pt x="56" y="119"/>
                  </a:moveTo>
                  <a:cubicBezTo>
                    <a:pt x="48" y="119"/>
                    <a:pt x="40" y="118"/>
                    <a:pt x="34" y="115"/>
                  </a:cubicBezTo>
                  <a:cubicBezTo>
                    <a:pt x="27" y="112"/>
                    <a:pt x="21" y="107"/>
                    <a:pt x="16" y="102"/>
                  </a:cubicBezTo>
                  <a:cubicBezTo>
                    <a:pt x="11" y="97"/>
                    <a:pt x="7" y="90"/>
                    <a:pt x="4" y="83"/>
                  </a:cubicBezTo>
                  <a:cubicBezTo>
                    <a:pt x="1" y="76"/>
                    <a:pt x="0" y="68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52"/>
                    <a:pt x="1" y="44"/>
                    <a:pt x="4" y="37"/>
                  </a:cubicBezTo>
                  <a:cubicBezTo>
                    <a:pt x="7" y="30"/>
                    <a:pt x="11" y="23"/>
                    <a:pt x="16" y="18"/>
                  </a:cubicBezTo>
                  <a:cubicBezTo>
                    <a:pt x="21" y="12"/>
                    <a:pt x="27" y="8"/>
                    <a:pt x="34" y="5"/>
                  </a:cubicBezTo>
                  <a:cubicBezTo>
                    <a:pt x="41" y="2"/>
                    <a:pt x="48" y="0"/>
                    <a:pt x="56" y="0"/>
                  </a:cubicBezTo>
                  <a:cubicBezTo>
                    <a:pt x="64" y="0"/>
                    <a:pt x="72" y="2"/>
                    <a:pt x="79" y="5"/>
                  </a:cubicBezTo>
                  <a:cubicBezTo>
                    <a:pt x="85" y="8"/>
                    <a:pt x="91" y="12"/>
                    <a:pt x="96" y="18"/>
                  </a:cubicBezTo>
                  <a:cubicBezTo>
                    <a:pt x="101" y="23"/>
                    <a:pt x="105" y="29"/>
                    <a:pt x="108" y="37"/>
                  </a:cubicBezTo>
                  <a:cubicBezTo>
                    <a:pt x="111" y="44"/>
                    <a:pt x="112" y="51"/>
                    <a:pt x="112" y="60"/>
                  </a:cubicBezTo>
                  <a:cubicBezTo>
                    <a:pt x="112" y="60"/>
                    <a:pt x="112" y="60"/>
                    <a:pt x="112" y="60"/>
                  </a:cubicBezTo>
                  <a:cubicBezTo>
                    <a:pt x="112" y="68"/>
                    <a:pt x="111" y="76"/>
                    <a:pt x="108" y="83"/>
                  </a:cubicBezTo>
                  <a:cubicBezTo>
                    <a:pt x="105" y="90"/>
                    <a:pt x="101" y="97"/>
                    <a:pt x="96" y="102"/>
                  </a:cubicBezTo>
                  <a:cubicBezTo>
                    <a:pt x="91" y="107"/>
                    <a:pt x="85" y="112"/>
                    <a:pt x="78" y="115"/>
                  </a:cubicBezTo>
                  <a:cubicBezTo>
                    <a:pt x="71" y="118"/>
                    <a:pt x="64" y="119"/>
                    <a:pt x="56" y="119"/>
                  </a:cubicBezTo>
                  <a:close/>
                  <a:moveTo>
                    <a:pt x="56" y="91"/>
                  </a:moveTo>
                  <a:cubicBezTo>
                    <a:pt x="60" y="91"/>
                    <a:pt x="64" y="90"/>
                    <a:pt x="67" y="88"/>
                  </a:cubicBezTo>
                  <a:cubicBezTo>
                    <a:pt x="70" y="87"/>
                    <a:pt x="73" y="85"/>
                    <a:pt x="75" y="82"/>
                  </a:cubicBezTo>
                  <a:cubicBezTo>
                    <a:pt x="78" y="79"/>
                    <a:pt x="80" y="76"/>
                    <a:pt x="81" y="72"/>
                  </a:cubicBezTo>
                  <a:cubicBezTo>
                    <a:pt x="82" y="68"/>
                    <a:pt x="83" y="64"/>
                    <a:pt x="83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56"/>
                    <a:pt x="82" y="52"/>
                    <a:pt x="81" y="48"/>
                  </a:cubicBezTo>
                  <a:cubicBezTo>
                    <a:pt x="80" y="44"/>
                    <a:pt x="78" y="41"/>
                    <a:pt x="75" y="38"/>
                  </a:cubicBezTo>
                  <a:cubicBezTo>
                    <a:pt x="73" y="36"/>
                    <a:pt x="70" y="33"/>
                    <a:pt x="67" y="32"/>
                  </a:cubicBezTo>
                  <a:cubicBezTo>
                    <a:pt x="63" y="30"/>
                    <a:pt x="60" y="29"/>
                    <a:pt x="56" y="29"/>
                  </a:cubicBezTo>
                  <a:cubicBezTo>
                    <a:pt x="52" y="29"/>
                    <a:pt x="48" y="30"/>
                    <a:pt x="45" y="32"/>
                  </a:cubicBezTo>
                  <a:cubicBezTo>
                    <a:pt x="42" y="33"/>
                    <a:pt x="39" y="35"/>
                    <a:pt x="37" y="38"/>
                  </a:cubicBezTo>
                  <a:cubicBezTo>
                    <a:pt x="34" y="41"/>
                    <a:pt x="33" y="44"/>
                    <a:pt x="31" y="48"/>
                  </a:cubicBezTo>
                  <a:cubicBezTo>
                    <a:pt x="30" y="52"/>
                    <a:pt x="29" y="55"/>
                    <a:pt x="29" y="60"/>
                  </a:cubicBezTo>
                  <a:cubicBezTo>
                    <a:pt x="29" y="60"/>
                    <a:pt x="29" y="60"/>
                    <a:pt x="29" y="60"/>
                  </a:cubicBezTo>
                  <a:cubicBezTo>
                    <a:pt x="29" y="64"/>
                    <a:pt x="30" y="68"/>
                    <a:pt x="31" y="72"/>
                  </a:cubicBezTo>
                  <a:cubicBezTo>
                    <a:pt x="33" y="75"/>
                    <a:pt x="34" y="79"/>
                    <a:pt x="37" y="81"/>
                  </a:cubicBezTo>
                  <a:cubicBezTo>
                    <a:pt x="39" y="84"/>
                    <a:pt x="42" y="87"/>
                    <a:pt x="45" y="88"/>
                  </a:cubicBezTo>
                  <a:cubicBezTo>
                    <a:pt x="49" y="90"/>
                    <a:pt x="52" y="91"/>
                    <a:pt x="56" y="9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9">
              <a:extLst>
                <a:ext uri="{FF2B5EF4-FFF2-40B4-BE49-F238E27FC236}">
                  <a16:creationId xmlns:a16="http://schemas.microsoft.com/office/drawing/2014/main" id="{B13D94B8-7674-400F-A1C6-C30BEA27845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022117" y="6428239"/>
              <a:ext cx="87597" cy="92650"/>
            </a:xfrm>
            <a:custGeom>
              <a:avLst/>
              <a:gdLst>
                <a:gd name="T0" fmla="*/ 115 w 156"/>
                <a:gd name="T1" fmla="*/ 165 h 165"/>
                <a:gd name="T2" fmla="*/ 156 w 156"/>
                <a:gd name="T3" fmla="*/ 165 h 165"/>
                <a:gd name="T4" fmla="*/ 96 w 156"/>
                <a:gd name="T5" fmla="*/ 0 h 165"/>
                <a:gd name="T6" fmla="*/ 59 w 156"/>
                <a:gd name="T7" fmla="*/ 0 h 165"/>
                <a:gd name="T8" fmla="*/ 0 w 156"/>
                <a:gd name="T9" fmla="*/ 165 h 165"/>
                <a:gd name="T10" fmla="*/ 41 w 156"/>
                <a:gd name="T11" fmla="*/ 165 h 165"/>
                <a:gd name="T12" fmla="*/ 51 w 156"/>
                <a:gd name="T13" fmla="*/ 134 h 165"/>
                <a:gd name="T14" fmla="*/ 85 w 156"/>
                <a:gd name="T15" fmla="*/ 134 h 165"/>
                <a:gd name="T16" fmla="*/ 77 w 156"/>
                <a:gd name="T17" fmla="*/ 106 h 165"/>
                <a:gd name="T18" fmla="*/ 60 w 156"/>
                <a:gd name="T19" fmla="*/ 106 h 165"/>
                <a:gd name="T20" fmla="*/ 78 w 156"/>
                <a:gd name="T21" fmla="*/ 55 h 165"/>
                <a:gd name="T22" fmla="*/ 115 w 156"/>
                <a:gd name="T23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6" h="165">
                  <a:moveTo>
                    <a:pt x="115" y="165"/>
                  </a:moveTo>
                  <a:lnTo>
                    <a:pt x="156" y="165"/>
                  </a:lnTo>
                  <a:lnTo>
                    <a:pt x="96" y="0"/>
                  </a:lnTo>
                  <a:lnTo>
                    <a:pt x="59" y="0"/>
                  </a:lnTo>
                  <a:lnTo>
                    <a:pt x="0" y="165"/>
                  </a:lnTo>
                  <a:lnTo>
                    <a:pt x="41" y="165"/>
                  </a:lnTo>
                  <a:lnTo>
                    <a:pt x="51" y="134"/>
                  </a:lnTo>
                  <a:lnTo>
                    <a:pt x="85" y="134"/>
                  </a:lnTo>
                  <a:lnTo>
                    <a:pt x="77" y="106"/>
                  </a:lnTo>
                  <a:lnTo>
                    <a:pt x="60" y="106"/>
                  </a:lnTo>
                  <a:lnTo>
                    <a:pt x="78" y="55"/>
                  </a:lnTo>
                  <a:lnTo>
                    <a:pt x="115" y="16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10">
              <a:extLst>
                <a:ext uri="{FF2B5EF4-FFF2-40B4-BE49-F238E27FC236}">
                  <a16:creationId xmlns:a16="http://schemas.microsoft.com/office/drawing/2014/main" id="{63FB5564-9E66-458F-930E-BE00DF58473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122067" y="6428239"/>
              <a:ext cx="86474" cy="70190"/>
            </a:xfrm>
            <a:custGeom>
              <a:avLst/>
              <a:gdLst>
                <a:gd name="T0" fmla="*/ 45 w 154"/>
                <a:gd name="T1" fmla="*/ 66 h 125"/>
                <a:gd name="T2" fmla="*/ 0 w 154"/>
                <a:gd name="T3" fmla="*/ 6 h 125"/>
                <a:gd name="T4" fmla="*/ 0 w 154"/>
                <a:gd name="T5" fmla="*/ 64 h 125"/>
                <a:gd name="T6" fmla="*/ 45 w 154"/>
                <a:gd name="T7" fmla="*/ 125 h 125"/>
                <a:gd name="T8" fmla="*/ 154 w 154"/>
                <a:gd name="T9" fmla="*/ 0 h 125"/>
                <a:gd name="T10" fmla="*/ 100 w 154"/>
                <a:gd name="T11" fmla="*/ 1 h 125"/>
                <a:gd name="T12" fmla="*/ 45 w 154"/>
                <a:gd name="T13" fmla="*/ 66 h 125"/>
                <a:gd name="T14" fmla="*/ 42 w 154"/>
                <a:gd name="T15" fmla="*/ 64 h 125"/>
                <a:gd name="T16" fmla="*/ 42 w 154"/>
                <a:gd name="T17" fmla="*/ 6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25">
                  <a:moveTo>
                    <a:pt x="45" y="66"/>
                  </a:moveTo>
                  <a:lnTo>
                    <a:pt x="0" y="6"/>
                  </a:lnTo>
                  <a:lnTo>
                    <a:pt x="0" y="64"/>
                  </a:lnTo>
                  <a:lnTo>
                    <a:pt x="45" y="125"/>
                  </a:lnTo>
                  <a:lnTo>
                    <a:pt x="154" y="0"/>
                  </a:lnTo>
                  <a:lnTo>
                    <a:pt x="100" y="1"/>
                  </a:lnTo>
                  <a:lnTo>
                    <a:pt x="45" y="66"/>
                  </a:lnTo>
                  <a:close/>
                  <a:moveTo>
                    <a:pt x="42" y="64"/>
                  </a:moveTo>
                  <a:lnTo>
                    <a:pt x="42" y="64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11">
              <a:extLst>
                <a:ext uri="{FF2B5EF4-FFF2-40B4-BE49-F238E27FC236}">
                  <a16:creationId xmlns:a16="http://schemas.microsoft.com/office/drawing/2014/main" id="{02FD43E7-1E93-40EC-9EBC-DE736F6D152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122067" y="6428239"/>
              <a:ext cx="86474" cy="70190"/>
            </a:xfrm>
            <a:custGeom>
              <a:avLst/>
              <a:gdLst>
                <a:gd name="T0" fmla="*/ 45 w 154"/>
                <a:gd name="T1" fmla="*/ 66 h 125"/>
                <a:gd name="T2" fmla="*/ 0 w 154"/>
                <a:gd name="T3" fmla="*/ 6 h 125"/>
                <a:gd name="T4" fmla="*/ 0 w 154"/>
                <a:gd name="T5" fmla="*/ 64 h 125"/>
                <a:gd name="T6" fmla="*/ 45 w 154"/>
                <a:gd name="T7" fmla="*/ 125 h 125"/>
                <a:gd name="T8" fmla="*/ 154 w 154"/>
                <a:gd name="T9" fmla="*/ 0 h 125"/>
                <a:gd name="T10" fmla="*/ 100 w 154"/>
                <a:gd name="T11" fmla="*/ 1 h 125"/>
                <a:gd name="T12" fmla="*/ 45 w 154"/>
                <a:gd name="T13" fmla="*/ 66 h 125"/>
                <a:gd name="T14" fmla="*/ 42 w 154"/>
                <a:gd name="T15" fmla="*/ 64 h 125"/>
                <a:gd name="T16" fmla="*/ 42 w 154"/>
                <a:gd name="T17" fmla="*/ 6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25">
                  <a:moveTo>
                    <a:pt x="45" y="66"/>
                  </a:moveTo>
                  <a:lnTo>
                    <a:pt x="0" y="6"/>
                  </a:lnTo>
                  <a:lnTo>
                    <a:pt x="0" y="64"/>
                  </a:lnTo>
                  <a:lnTo>
                    <a:pt x="45" y="125"/>
                  </a:lnTo>
                  <a:lnTo>
                    <a:pt x="154" y="0"/>
                  </a:lnTo>
                  <a:lnTo>
                    <a:pt x="100" y="1"/>
                  </a:lnTo>
                  <a:lnTo>
                    <a:pt x="45" y="66"/>
                  </a:lnTo>
                  <a:moveTo>
                    <a:pt x="42" y="64"/>
                  </a:moveTo>
                  <a:lnTo>
                    <a:pt x="42" y="6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12">
              <a:extLst>
                <a:ext uri="{FF2B5EF4-FFF2-40B4-BE49-F238E27FC236}">
                  <a16:creationId xmlns:a16="http://schemas.microsoft.com/office/drawing/2014/main" id="{22396F5D-6A53-4DE1-8931-8DC29A2BC95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429778" y="6391740"/>
              <a:ext cx="93212" cy="165086"/>
            </a:xfrm>
            <a:custGeom>
              <a:avLst/>
              <a:gdLst>
                <a:gd name="T0" fmla="*/ 19 w 166"/>
                <a:gd name="T1" fmla="*/ 294 h 294"/>
                <a:gd name="T2" fmla="*/ 0 w 166"/>
                <a:gd name="T3" fmla="*/ 294 h 294"/>
                <a:gd name="T4" fmla="*/ 147 w 166"/>
                <a:gd name="T5" fmla="*/ 0 h 294"/>
                <a:gd name="T6" fmla="*/ 166 w 166"/>
                <a:gd name="T7" fmla="*/ 0 h 294"/>
                <a:gd name="T8" fmla="*/ 19 w 166"/>
                <a:gd name="T9" fmla="*/ 294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294">
                  <a:moveTo>
                    <a:pt x="19" y="294"/>
                  </a:moveTo>
                  <a:lnTo>
                    <a:pt x="0" y="294"/>
                  </a:lnTo>
                  <a:lnTo>
                    <a:pt x="147" y="0"/>
                  </a:lnTo>
                  <a:lnTo>
                    <a:pt x="166" y="0"/>
                  </a:lnTo>
                  <a:lnTo>
                    <a:pt x="19" y="29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" name="Freeform 13">
              <a:extLst>
                <a:ext uri="{FF2B5EF4-FFF2-40B4-BE49-F238E27FC236}">
                  <a16:creationId xmlns:a16="http://schemas.microsoft.com/office/drawing/2014/main" id="{DF088EBF-A588-4271-9CDC-17C022015BD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583634" y="6428239"/>
              <a:ext cx="53344" cy="91527"/>
            </a:xfrm>
            <a:custGeom>
              <a:avLst/>
              <a:gdLst>
                <a:gd name="T0" fmla="*/ 31 w 95"/>
                <a:gd name="T1" fmla="*/ 139 h 163"/>
                <a:gd name="T2" fmla="*/ 95 w 95"/>
                <a:gd name="T3" fmla="*/ 139 h 163"/>
                <a:gd name="T4" fmla="*/ 95 w 95"/>
                <a:gd name="T5" fmla="*/ 163 h 163"/>
                <a:gd name="T6" fmla="*/ 0 w 95"/>
                <a:gd name="T7" fmla="*/ 163 h 163"/>
                <a:gd name="T8" fmla="*/ 0 w 95"/>
                <a:gd name="T9" fmla="*/ 0 h 163"/>
                <a:gd name="T10" fmla="*/ 31 w 95"/>
                <a:gd name="T11" fmla="*/ 0 h 163"/>
                <a:gd name="T12" fmla="*/ 31 w 95"/>
                <a:gd name="T13" fmla="*/ 139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" h="163">
                  <a:moveTo>
                    <a:pt x="31" y="139"/>
                  </a:moveTo>
                  <a:lnTo>
                    <a:pt x="95" y="139"/>
                  </a:lnTo>
                  <a:lnTo>
                    <a:pt x="95" y="163"/>
                  </a:lnTo>
                  <a:lnTo>
                    <a:pt x="0" y="163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3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" name="Freeform 14">
              <a:extLst>
                <a:ext uri="{FF2B5EF4-FFF2-40B4-BE49-F238E27FC236}">
                  <a16:creationId xmlns:a16="http://schemas.microsoft.com/office/drawing/2014/main" id="{23C2C165-6AAE-483F-89C6-CFC89ADBC8C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634732" y="6422623"/>
              <a:ext cx="18530" cy="37060"/>
            </a:xfrm>
            <a:custGeom>
              <a:avLst/>
              <a:gdLst>
                <a:gd name="T0" fmla="*/ 18 w 24"/>
                <a:gd name="T1" fmla="*/ 0 h 48"/>
                <a:gd name="T2" fmla="*/ 22 w 24"/>
                <a:gd name="T3" fmla="*/ 10 h 48"/>
                <a:gd name="T4" fmla="*/ 24 w 24"/>
                <a:gd name="T5" fmla="*/ 19 h 48"/>
                <a:gd name="T6" fmla="*/ 20 w 24"/>
                <a:gd name="T7" fmla="*/ 34 h 48"/>
                <a:gd name="T8" fmla="*/ 8 w 24"/>
                <a:gd name="T9" fmla="*/ 48 h 48"/>
                <a:gd name="T10" fmla="*/ 1 w 24"/>
                <a:gd name="T11" fmla="*/ 44 h 48"/>
                <a:gd name="T12" fmla="*/ 0 w 24"/>
                <a:gd name="T13" fmla="*/ 43 h 48"/>
                <a:gd name="T14" fmla="*/ 0 w 24"/>
                <a:gd name="T15" fmla="*/ 42 h 48"/>
                <a:gd name="T16" fmla="*/ 1 w 24"/>
                <a:gd name="T17" fmla="*/ 39 h 48"/>
                <a:gd name="T18" fmla="*/ 3 w 24"/>
                <a:gd name="T19" fmla="*/ 36 h 48"/>
                <a:gd name="T20" fmla="*/ 5 w 24"/>
                <a:gd name="T21" fmla="*/ 33 h 48"/>
                <a:gd name="T22" fmla="*/ 7 w 24"/>
                <a:gd name="T23" fmla="*/ 29 h 48"/>
                <a:gd name="T24" fmla="*/ 8 w 24"/>
                <a:gd name="T25" fmla="*/ 24 h 48"/>
                <a:gd name="T26" fmla="*/ 7 w 24"/>
                <a:gd name="T27" fmla="*/ 18 h 48"/>
                <a:gd name="T28" fmla="*/ 4 w 24"/>
                <a:gd name="T29" fmla="*/ 11 h 48"/>
                <a:gd name="T30" fmla="*/ 3 w 24"/>
                <a:gd name="T31" fmla="*/ 9 h 48"/>
                <a:gd name="T32" fmla="*/ 6 w 24"/>
                <a:gd name="T33" fmla="*/ 5 h 48"/>
                <a:gd name="T34" fmla="*/ 18 w 24"/>
                <a:gd name="T3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" h="48">
                  <a:moveTo>
                    <a:pt x="18" y="0"/>
                  </a:moveTo>
                  <a:cubicBezTo>
                    <a:pt x="20" y="3"/>
                    <a:pt x="22" y="6"/>
                    <a:pt x="22" y="10"/>
                  </a:cubicBezTo>
                  <a:cubicBezTo>
                    <a:pt x="23" y="13"/>
                    <a:pt x="24" y="16"/>
                    <a:pt x="24" y="19"/>
                  </a:cubicBezTo>
                  <a:cubicBezTo>
                    <a:pt x="24" y="24"/>
                    <a:pt x="22" y="29"/>
                    <a:pt x="20" y="34"/>
                  </a:cubicBezTo>
                  <a:cubicBezTo>
                    <a:pt x="17" y="39"/>
                    <a:pt x="13" y="44"/>
                    <a:pt x="8" y="48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44"/>
                    <a:pt x="0" y="44"/>
                    <a:pt x="0" y="43"/>
                  </a:cubicBezTo>
                  <a:cubicBezTo>
                    <a:pt x="0" y="43"/>
                    <a:pt x="0" y="42"/>
                    <a:pt x="0" y="42"/>
                  </a:cubicBezTo>
                  <a:cubicBezTo>
                    <a:pt x="0" y="41"/>
                    <a:pt x="0" y="40"/>
                    <a:pt x="1" y="39"/>
                  </a:cubicBezTo>
                  <a:cubicBezTo>
                    <a:pt x="2" y="38"/>
                    <a:pt x="2" y="37"/>
                    <a:pt x="3" y="36"/>
                  </a:cubicBezTo>
                  <a:cubicBezTo>
                    <a:pt x="4" y="35"/>
                    <a:pt x="5" y="34"/>
                    <a:pt x="5" y="33"/>
                  </a:cubicBezTo>
                  <a:cubicBezTo>
                    <a:pt x="6" y="31"/>
                    <a:pt x="7" y="30"/>
                    <a:pt x="7" y="29"/>
                  </a:cubicBezTo>
                  <a:cubicBezTo>
                    <a:pt x="7" y="27"/>
                    <a:pt x="8" y="25"/>
                    <a:pt x="8" y="24"/>
                  </a:cubicBezTo>
                  <a:cubicBezTo>
                    <a:pt x="8" y="22"/>
                    <a:pt x="7" y="20"/>
                    <a:pt x="7" y="18"/>
                  </a:cubicBezTo>
                  <a:cubicBezTo>
                    <a:pt x="6" y="16"/>
                    <a:pt x="5" y="13"/>
                    <a:pt x="4" y="11"/>
                  </a:cubicBezTo>
                  <a:cubicBezTo>
                    <a:pt x="3" y="10"/>
                    <a:pt x="3" y="10"/>
                    <a:pt x="3" y="9"/>
                  </a:cubicBezTo>
                  <a:cubicBezTo>
                    <a:pt x="3" y="7"/>
                    <a:pt x="4" y="6"/>
                    <a:pt x="6" y="5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" name="Freeform 15">
              <a:extLst>
                <a:ext uri="{FF2B5EF4-FFF2-40B4-BE49-F238E27FC236}">
                  <a16:creationId xmlns:a16="http://schemas.microsoft.com/office/drawing/2014/main" id="{E28AFAF8-6CF4-43AF-A396-BA0EC390C26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672915" y="6425431"/>
              <a:ext cx="56713" cy="94335"/>
            </a:xfrm>
            <a:custGeom>
              <a:avLst/>
              <a:gdLst>
                <a:gd name="T0" fmla="*/ 0 w 74"/>
                <a:gd name="T1" fmla="*/ 122 h 122"/>
                <a:gd name="T2" fmla="*/ 0 w 74"/>
                <a:gd name="T3" fmla="*/ 0 h 122"/>
                <a:gd name="T4" fmla="*/ 21 w 74"/>
                <a:gd name="T5" fmla="*/ 0 h 122"/>
                <a:gd name="T6" fmla="*/ 21 w 74"/>
                <a:gd name="T7" fmla="*/ 47 h 122"/>
                <a:gd name="T8" fmla="*/ 32 w 74"/>
                <a:gd name="T9" fmla="*/ 39 h 122"/>
                <a:gd name="T10" fmla="*/ 45 w 74"/>
                <a:gd name="T11" fmla="*/ 37 h 122"/>
                <a:gd name="T12" fmla="*/ 58 w 74"/>
                <a:gd name="T13" fmla="*/ 39 h 122"/>
                <a:gd name="T14" fmla="*/ 66 w 74"/>
                <a:gd name="T15" fmla="*/ 45 h 122"/>
                <a:gd name="T16" fmla="*/ 72 w 74"/>
                <a:gd name="T17" fmla="*/ 55 h 122"/>
                <a:gd name="T18" fmla="*/ 74 w 74"/>
                <a:gd name="T19" fmla="*/ 68 h 122"/>
                <a:gd name="T20" fmla="*/ 74 w 74"/>
                <a:gd name="T21" fmla="*/ 122 h 122"/>
                <a:gd name="T22" fmla="*/ 53 w 74"/>
                <a:gd name="T23" fmla="*/ 122 h 122"/>
                <a:gd name="T24" fmla="*/ 53 w 74"/>
                <a:gd name="T25" fmla="*/ 68 h 122"/>
                <a:gd name="T26" fmla="*/ 50 w 74"/>
                <a:gd name="T27" fmla="*/ 56 h 122"/>
                <a:gd name="T28" fmla="*/ 39 w 74"/>
                <a:gd name="T29" fmla="*/ 52 h 122"/>
                <a:gd name="T30" fmla="*/ 29 w 74"/>
                <a:gd name="T31" fmla="*/ 55 h 122"/>
                <a:gd name="T32" fmla="*/ 21 w 74"/>
                <a:gd name="T33" fmla="*/ 61 h 122"/>
                <a:gd name="T34" fmla="*/ 21 w 74"/>
                <a:gd name="T35" fmla="*/ 122 h 122"/>
                <a:gd name="T36" fmla="*/ 0 w 74"/>
                <a:gd name="T37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4" h="122">
                  <a:moveTo>
                    <a:pt x="0" y="12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4" y="44"/>
                    <a:pt x="28" y="41"/>
                    <a:pt x="32" y="39"/>
                  </a:cubicBezTo>
                  <a:cubicBezTo>
                    <a:pt x="35" y="37"/>
                    <a:pt x="40" y="37"/>
                    <a:pt x="45" y="37"/>
                  </a:cubicBezTo>
                  <a:cubicBezTo>
                    <a:pt x="50" y="37"/>
                    <a:pt x="54" y="37"/>
                    <a:pt x="58" y="39"/>
                  </a:cubicBezTo>
                  <a:cubicBezTo>
                    <a:pt x="61" y="40"/>
                    <a:pt x="64" y="43"/>
                    <a:pt x="66" y="45"/>
                  </a:cubicBezTo>
                  <a:cubicBezTo>
                    <a:pt x="69" y="48"/>
                    <a:pt x="71" y="52"/>
                    <a:pt x="72" y="55"/>
                  </a:cubicBezTo>
                  <a:cubicBezTo>
                    <a:pt x="73" y="59"/>
                    <a:pt x="74" y="64"/>
                    <a:pt x="74" y="68"/>
                  </a:cubicBezTo>
                  <a:cubicBezTo>
                    <a:pt x="74" y="122"/>
                    <a:pt x="74" y="122"/>
                    <a:pt x="74" y="122"/>
                  </a:cubicBezTo>
                  <a:cubicBezTo>
                    <a:pt x="53" y="122"/>
                    <a:pt x="53" y="122"/>
                    <a:pt x="53" y="122"/>
                  </a:cubicBezTo>
                  <a:cubicBezTo>
                    <a:pt x="53" y="68"/>
                    <a:pt x="53" y="68"/>
                    <a:pt x="53" y="68"/>
                  </a:cubicBezTo>
                  <a:cubicBezTo>
                    <a:pt x="53" y="63"/>
                    <a:pt x="52" y="59"/>
                    <a:pt x="50" y="56"/>
                  </a:cubicBezTo>
                  <a:cubicBezTo>
                    <a:pt x="48" y="54"/>
                    <a:pt x="44" y="52"/>
                    <a:pt x="39" y="52"/>
                  </a:cubicBezTo>
                  <a:cubicBezTo>
                    <a:pt x="36" y="52"/>
                    <a:pt x="32" y="53"/>
                    <a:pt x="29" y="55"/>
                  </a:cubicBezTo>
                  <a:cubicBezTo>
                    <a:pt x="26" y="56"/>
                    <a:pt x="23" y="58"/>
                    <a:pt x="21" y="61"/>
                  </a:cubicBezTo>
                  <a:cubicBezTo>
                    <a:pt x="21" y="122"/>
                    <a:pt x="21" y="122"/>
                    <a:pt x="21" y="122"/>
                  </a:cubicBezTo>
                  <a:lnTo>
                    <a:pt x="0" y="12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" name="Freeform 16">
              <a:extLst>
                <a:ext uri="{FF2B5EF4-FFF2-40B4-BE49-F238E27FC236}">
                  <a16:creationId xmlns:a16="http://schemas.microsoft.com/office/drawing/2014/main" id="{3CEF30A4-C46F-4A3D-AE38-595377252ED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750966" y="6455191"/>
              <a:ext cx="56152" cy="6569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4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4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6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2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8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19" y="84"/>
                    <a:pt x="16" y="83"/>
                  </a:cubicBezTo>
                  <a:cubicBezTo>
                    <a:pt x="12" y="81"/>
                    <a:pt x="9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0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17">
              <a:extLst>
                <a:ext uri="{FF2B5EF4-FFF2-40B4-BE49-F238E27FC236}">
                  <a16:creationId xmlns:a16="http://schemas.microsoft.com/office/drawing/2014/main" id="{72497520-F876-4910-91B5-205FA766B99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831263" y="6454068"/>
              <a:ext cx="90404" cy="65697"/>
            </a:xfrm>
            <a:custGeom>
              <a:avLst/>
              <a:gdLst>
                <a:gd name="T0" fmla="*/ 0 w 118"/>
                <a:gd name="T1" fmla="*/ 85 h 85"/>
                <a:gd name="T2" fmla="*/ 0 w 118"/>
                <a:gd name="T3" fmla="*/ 1 h 85"/>
                <a:gd name="T4" fmla="*/ 12 w 118"/>
                <a:gd name="T5" fmla="*/ 1 h 85"/>
                <a:gd name="T6" fmla="*/ 17 w 118"/>
                <a:gd name="T7" fmla="*/ 5 h 85"/>
                <a:gd name="T8" fmla="*/ 18 w 118"/>
                <a:gd name="T9" fmla="*/ 11 h 85"/>
                <a:gd name="T10" fmla="*/ 23 w 118"/>
                <a:gd name="T11" fmla="*/ 6 h 85"/>
                <a:gd name="T12" fmla="*/ 28 w 118"/>
                <a:gd name="T13" fmla="*/ 3 h 85"/>
                <a:gd name="T14" fmla="*/ 34 w 118"/>
                <a:gd name="T15" fmla="*/ 0 h 85"/>
                <a:gd name="T16" fmla="*/ 41 w 118"/>
                <a:gd name="T17" fmla="*/ 0 h 85"/>
                <a:gd name="T18" fmla="*/ 54 w 118"/>
                <a:gd name="T19" fmla="*/ 4 h 85"/>
                <a:gd name="T20" fmla="*/ 62 w 118"/>
                <a:gd name="T21" fmla="*/ 15 h 85"/>
                <a:gd name="T22" fmla="*/ 67 w 118"/>
                <a:gd name="T23" fmla="*/ 8 h 85"/>
                <a:gd name="T24" fmla="*/ 73 w 118"/>
                <a:gd name="T25" fmla="*/ 3 h 85"/>
                <a:gd name="T26" fmla="*/ 81 w 118"/>
                <a:gd name="T27" fmla="*/ 0 h 85"/>
                <a:gd name="T28" fmla="*/ 89 w 118"/>
                <a:gd name="T29" fmla="*/ 0 h 85"/>
                <a:gd name="T30" fmla="*/ 101 w 118"/>
                <a:gd name="T31" fmla="*/ 2 h 85"/>
                <a:gd name="T32" fmla="*/ 110 w 118"/>
                <a:gd name="T33" fmla="*/ 8 h 85"/>
                <a:gd name="T34" fmla="*/ 116 w 118"/>
                <a:gd name="T35" fmla="*/ 18 h 85"/>
                <a:gd name="T36" fmla="*/ 118 w 118"/>
                <a:gd name="T37" fmla="*/ 31 h 85"/>
                <a:gd name="T38" fmla="*/ 118 w 118"/>
                <a:gd name="T39" fmla="*/ 85 h 85"/>
                <a:gd name="T40" fmla="*/ 97 w 118"/>
                <a:gd name="T41" fmla="*/ 85 h 85"/>
                <a:gd name="T42" fmla="*/ 97 w 118"/>
                <a:gd name="T43" fmla="*/ 31 h 85"/>
                <a:gd name="T44" fmla="*/ 94 w 118"/>
                <a:gd name="T45" fmla="*/ 19 h 85"/>
                <a:gd name="T46" fmla="*/ 84 w 118"/>
                <a:gd name="T47" fmla="*/ 15 h 85"/>
                <a:gd name="T48" fmla="*/ 78 w 118"/>
                <a:gd name="T49" fmla="*/ 16 h 85"/>
                <a:gd name="T50" fmla="*/ 73 w 118"/>
                <a:gd name="T51" fmla="*/ 19 h 85"/>
                <a:gd name="T52" fmla="*/ 70 w 118"/>
                <a:gd name="T53" fmla="*/ 24 h 85"/>
                <a:gd name="T54" fmla="*/ 69 w 118"/>
                <a:gd name="T55" fmla="*/ 31 h 85"/>
                <a:gd name="T56" fmla="*/ 69 w 118"/>
                <a:gd name="T57" fmla="*/ 85 h 85"/>
                <a:gd name="T58" fmla="*/ 49 w 118"/>
                <a:gd name="T59" fmla="*/ 85 h 85"/>
                <a:gd name="T60" fmla="*/ 49 w 118"/>
                <a:gd name="T61" fmla="*/ 31 h 85"/>
                <a:gd name="T62" fmla="*/ 45 w 118"/>
                <a:gd name="T63" fmla="*/ 19 h 85"/>
                <a:gd name="T64" fmla="*/ 35 w 118"/>
                <a:gd name="T65" fmla="*/ 15 h 85"/>
                <a:gd name="T66" fmla="*/ 27 w 118"/>
                <a:gd name="T67" fmla="*/ 17 h 85"/>
                <a:gd name="T68" fmla="*/ 20 w 118"/>
                <a:gd name="T69" fmla="*/ 23 h 85"/>
                <a:gd name="T70" fmla="*/ 20 w 118"/>
                <a:gd name="T71" fmla="*/ 85 h 85"/>
                <a:gd name="T72" fmla="*/ 0 w 118"/>
                <a:gd name="T73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8" h="85">
                  <a:moveTo>
                    <a:pt x="0" y="85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5" y="1"/>
                    <a:pt x="16" y="2"/>
                    <a:pt x="17" y="5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20" y="9"/>
                    <a:pt x="21" y="8"/>
                    <a:pt x="23" y="6"/>
                  </a:cubicBezTo>
                  <a:cubicBezTo>
                    <a:pt x="25" y="5"/>
                    <a:pt x="26" y="4"/>
                    <a:pt x="28" y="3"/>
                  </a:cubicBezTo>
                  <a:cubicBezTo>
                    <a:pt x="30" y="2"/>
                    <a:pt x="32" y="1"/>
                    <a:pt x="34" y="0"/>
                  </a:cubicBezTo>
                  <a:cubicBezTo>
                    <a:pt x="36" y="0"/>
                    <a:pt x="39" y="0"/>
                    <a:pt x="41" y="0"/>
                  </a:cubicBezTo>
                  <a:cubicBezTo>
                    <a:pt x="46" y="0"/>
                    <a:pt x="51" y="1"/>
                    <a:pt x="54" y="4"/>
                  </a:cubicBezTo>
                  <a:cubicBezTo>
                    <a:pt x="58" y="7"/>
                    <a:pt x="60" y="10"/>
                    <a:pt x="62" y="15"/>
                  </a:cubicBezTo>
                  <a:cubicBezTo>
                    <a:pt x="63" y="12"/>
                    <a:pt x="65" y="10"/>
                    <a:pt x="67" y="8"/>
                  </a:cubicBezTo>
                  <a:cubicBezTo>
                    <a:pt x="69" y="6"/>
                    <a:pt x="71" y="4"/>
                    <a:pt x="73" y="3"/>
                  </a:cubicBezTo>
                  <a:cubicBezTo>
                    <a:pt x="76" y="2"/>
                    <a:pt x="78" y="1"/>
                    <a:pt x="81" y="0"/>
                  </a:cubicBezTo>
                  <a:cubicBezTo>
                    <a:pt x="83" y="0"/>
                    <a:pt x="86" y="0"/>
                    <a:pt x="89" y="0"/>
                  </a:cubicBezTo>
                  <a:cubicBezTo>
                    <a:pt x="93" y="0"/>
                    <a:pt x="97" y="0"/>
                    <a:pt x="101" y="2"/>
                  </a:cubicBezTo>
                  <a:cubicBezTo>
                    <a:pt x="105" y="3"/>
                    <a:pt x="108" y="5"/>
                    <a:pt x="110" y="8"/>
                  </a:cubicBezTo>
                  <a:cubicBezTo>
                    <a:pt x="113" y="11"/>
                    <a:pt x="115" y="14"/>
                    <a:pt x="116" y="18"/>
                  </a:cubicBezTo>
                  <a:cubicBezTo>
                    <a:pt x="117" y="22"/>
                    <a:pt x="118" y="26"/>
                    <a:pt x="118" y="31"/>
                  </a:cubicBezTo>
                  <a:cubicBezTo>
                    <a:pt x="118" y="85"/>
                    <a:pt x="118" y="85"/>
                    <a:pt x="118" y="85"/>
                  </a:cubicBezTo>
                  <a:cubicBezTo>
                    <a:pt x="97" y="85"/>
                    <a:pt x="97" y="85"/>
                    <a:pt x="97" y="85"/>
                  </a:cubicBezTo>
                  <a:cubicBezTo>
                    <a:pt x="97" y="31"/>
                    <a:pt x="97" y="31"/>
                    <a:pt x="97" y="31"/>
                  </a:cubicBezTo>
                  <a:cubicBezTo>
                    <a:pt x="97" y="26"/>
                    <a:pt x="96" y="22"/>
                    <a:pt x="94" y="19"/>
                  </a:cubicBezTo>
                  <a:cubicBezTo>
                    <a:pt x="92" y="17"/>
                    <a:pt x="88" y="15"/>
                    <a:pt x="84" y="15"/>
                  </a:cubicBezTo>
                  <a:cubicBezTo>
                    <a:pt x="82" y="15"/>
                    <a:pt x="80" y="16"/>
                    <a:pt x="78" y="16"/>
                  </a:cubicBezTo>
                  <a:cubicBezTo>
                    <a:pt x="76" y="17"/>
                    <a:pt x="75" y="18"/>
                    <a:pt x="73" y="19"/>
                  </a:cubicBezTo>
                  <a:cubicBezTo>
                    <a:pt x="72" y="21"/>
                    <a:pt x="71" y="22"/>
                    <a:pt x="70" y="24"/>
                  </a:cubicBezTo>
                  <a:cubicBezTo>
                    <a:pt x="69" y="26"/>
                    <a:pt x="69" y="29"/>
                    <a:pt x="69" y="31"/>
                  </a:cubicBezTo>
                  <a:cubicBezTo>
                    <a:pt x="69" y="85"/>
                    <a:pt x="69" y="85"/>
                    <a:pt x="69" y="85"/>
                  </a:cubicBezTo>
                  <a:cubicBezTo>
                    <a:pt x="49" y="85"/>
                    <a:pt x="49" y="85"/>
                    <a:pt x="49" y="85"/>
                  </a:cubicBezTo>
                  <a:cubicBezTo>
                    <a:pt x="49" y="31"/>
                    <a:pt x="49" y="31"/>
                    <a:pt x="49" y="31"/>
                  </a:cubicBezTo>
                  <a:cubicBezTo>
                    <a:pt x="49" y="26"/>
                    <a:pt x="47" y="22"/>
                    <a:pt x="45" y="19"/>
                  </a:cubicBezTo>
                  <a:cubicBezTo>
                    <a:pt x="43" y="17"/>
                    <a:pt x="40" y="15"/>
                    <a:pt x="35" y="15"/>
                  </a:cubicBezTo>
                  <a:cubicBezTo>
                    <a:pt x="32" y="15"/>
                    <a:pt x="29" y="16"/>
                    <a:pt x="27" y="17"/>
                  </a:cubicBezTo>
                  <a:cubicBezTo>
                    <a:pt x="24" y="19"/>
                    <a:pt x="22" y="21"/>
                    <a:pt x="20" y="23"/>
                  </a:cubicBezTo>
                  <a:cubicBezTo>
                    <a:pt x="20" y="85"/>
                    <a:pt x="20" y="85"/>
                    <a:pt x="20" y="85"/>
                  </a:cubicBezTo>
                  <a:lnTo>
                    <a:pt x="0" y="8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18">
              <a:extLst>
                <a:ext uri="{FF2B5EF4-FFF2-40B4-BE49-F238E27FC236}">
                  <a16:creationId xmlns:a16="http://schemas.microsoft.com/office/drawing/2014/main" id="{536C743F-4EE6-4B32-9359-F4394245303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940758" y="6453507"/>
              <a:ext cx="53906" cy="67382"/>
            </a:xfrm>
            <a:custGeom>
              <a:avLst/>
              <a:gdLst>
                <a:gd name="T0" fmla="*/ 70 w 70"/>
                <a:gd name="T1" fmla="*/ 86 h 87"/>
                <a:gd name="T2" fmla="*/ 61 w 70"/>
                <a:gd name="T3" fmla="*/ 86 h 87"/>
                <a:gd name="T4" fmla="*/ 57 w 70"/>
                <a:gd name="T5" fmla="*/ 85 h 87"/>
                <a:gd name="T6" fmla="*/ 54 w 70"/>
                <a:gd name="T7" fmla="*/ 82 h 87"/>
                <a:gd name="T8" fmla="*/ 53 w 70"/>
                <a:gd name="T9" fmla="*/ 76 h 87"/>
                <a:gd name="T10" fmla="*/ 46 w 70"/>
                <a:gd name="T11" fmla="*/ 81 h 87"/>
                <a:gd name="T12" fmla="*/ 40 w 70"/>
                <a:gd name="T13" fmla="*/ 84 h 87"/>
                <a:gd name="T14" fmla="*/ 33 w 70"/>
                <a:gd name="T15" fmla="*/ 87 h 87"/>
                <a:gd name="T16" fmla="*/ 25 w 70"/>
                <a:gd name="T17" fmla="*/ 87 h 87"/>
                <a:gd name="T18" fmla="*/ 15 w 70"/>
                <a:gd name="T19" fmla="*/ 86 h 87"/>
                <a:gd name="T20" fmla="*/ 7 w 70"/>
                <a:gd name="T21" fmla="*/ 82 h 87"/>
                <a:gd name="T22" fmla="*/ 2 w 70"/>
                <a:gd name="T23" fmla="*/ 74 h 87"/>
                <a:gd name="T24" fmla="*/ 0 w 70"/>
                <a:gd name="T25" fmla="*/ 64 h 87"/>
                <a:gd name="T26" fmla="*/ 3 w 70"/>
                <a:gd name="T27" fmla="*/ 55 h 87"/>
                <a:gd name="T28" fmla="*/ 11 w 70"/>
                <a:gd name="T29" fmla="*/ 47 h 87"/>
                <a:gd name="T30" fmla="*/ 27 w 70"/>
                <a:gd name="T31" fmla="*/ 40 h 87"/>
                <a:gd name="T32" fmla="*/ 51 w 70"/>
                <a:gd name="T33" fmla="*/ 38 h 87"/>
                <a:gd name="T34" fmla="*/ 51 w 70"/>
                <a:gd name="T35" fmla="*/ 33 h 87"/>
                <a:gd name="T36" fmla="*/ 47 w 70"/>
                <a:gd name="T37" fmla="*/ 20 h 87"/>
                <a:gd name="T38" fmla="*/ 37 w 70"/>
                <a:gd name="T39" fmla="*/ 16 h 87"/>
                <a:gd name="T40" fmla="*/ 29 w 70"/>
                <a:gd name="T41" fmla="*/ 17 h 87"/>
                <a:gd name="T42" fmla="*/ 23 w 70"/>
                <a:gd name="T43" fmla="*/ 20 h 87"/>
                <a:gd name="T44" fmla="*/ 18 w 70"/>
                <a:gd name="T45" fmla="*/ 23 h 87"/>
                <a:gd name="T46" fmla="*/ 14 w 70"/>
                <a:gd name="T47" fmla="*/ 24 h 87"/>
                <a:gd name="T48" fmla="*/ 10 w 70"/>
                <a:gd name="T49" fmla="*/ 23 h 87"/>
                <a:gd name="T50" fmla="*/ 8 w 70"/>
                <a:gd name="T51" fmla="*/ 20 h 87"/>
                <a:gd name="T52" fmla="*/ 4 w 70"/>
                <a:gd name="T53" fmla="*/ 14 h 87"/>
                <a:gd name="T54" fmla="*/ 39 w 70"/>
                <a:gd name="T55" fmla="*/ 0 h 87"/>
                <a:gd name="T56" fmla="*/ 52 w 70"/>
                <a:gd name="T57" fmla="*/ 3 h 87"/>
                <a:gd name="T58" fmla="*/ 62 w 70"/>
                <a:gd name="T59" fmla="*/ 9 h 87"/>
                <a:gd name="T60" fmla="*/ 68 w 70"/>
                <a:gd name="T61" fmla="*/ 20 h 87"/>
                <a:gd name="T62" fmla="*/ 70 w 70"/>
                <a:gd name="T63" fmla="*/ 33 h 87"/>
                <a:gd name="T64" fmla="*/ 70 w 70"/>
                <a:gd name="T65" fmla="*/ 86 h 87"/>
                <a:gd name="T66" fmla="*/ 31 w 70"/>
                <a:gd name="T67" fmla="*/ 73 h 87"/>
                <a:gd name="T68" fmla="*/ 37 w 70"/>
                <a:gd name="T69" fmla="*/ 73 h 87"/>
                <a:gd name="T70" fmla="*/ 42 w 70"/>
                <a:gd name="T71" fmla="*/ 71 h 87"/>
                <a:gd name="T72" fmla="*/ 46 w 70"/>
                <a:gd name="T73" fmla="*/ 68 h 87"/>
                <a:gd name="T74" fmla="*/ 51 w 70"/>
                <a:gd name="T75" fmla="*/ 64 h 87"/>
                <a:gd name="T76" fmla="*/ 51 w 70"/>
                <a:gd name="T77" fmla="*/ 50 h 87"/>
                <a:gd name="T78" fmla="*/ 36 w 70"/>
                <a:gd name="T79" fmla="*/ 51 h 87"/>
                <a:gd name="T80" fmla="*/ 26 w 70"/>
                <a:gd name="T81" fmla="*/ 54 h 87"/>
                <a:gd name="T82" fmla="*/ 21 w 70"/>
                <a:gd name="T83" fmla="*/ 58 h 87"/>
                <a:gd name="T84" fmla="*/ 20 w 70"/>
                <a:gd name="T85" fmla="*/ 63 h 87"/>
                <a:gd name="T86" fmla="*/ 23 w 70"/>
                <a:gd name="T87" fmla="*/ 71 h 87"/>
                <a:gd name="T88" fmla="*/ 31 w 70"/>
                <a:gd name="T89" fmla="*/ 7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0" h="87">
                  <a:moveTo>
                    <a:pt x="70" y="86"/>
                  </a:moveTo>
                  <a:cubicBezTo>
                    <a:pt x="61" y="86"/>
                    <a:pt x="61" y="86"/>
                    <a:pt x="61" y="86"/>
                  </a:cubicBezTo>
                  <a:cubicBezTo>
                    <a:pt x="59" y="86"/>
                    <a:pt x="58" y="86"/>
                    <a:pt x="57" y="85"/>
                  </a:cubicBezTo>
                  <a:cubicBezTo>
                    <a:pt x="56" y="85"/>
                    <a:pt x="55" y="83"/>
                    <a:pt x="54" y="82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50" y="78"/>
                    <a:pt x="48" y="79"/>
                    <a:pt x="46" y="81"/>
                  </a:cubicBezTo>
                  <a:cubicBezTo>
                    <a:pt x="44" y="82"/>
                    <a:pt x="42" y="83"/>
                    <a:pt x="40" y="84"/>
                  </a:cubicBezTo>
                  <a:cubicBezTo>
                    <a:pt x="38" y="85"/>
                    <a:pt x="35" y="86"/>
                    <a:pt x="33" y="87"/>
                  </a:cubicBezTo>
                  <a:cubicBezTo>
                    <a:pt x="30" y="87"/>
                    <a:pt x="28" y="87"/>
                    <a:pt x="25" y="87"/>
                  </a:cubicBezTo>
                  <a:cubicBezTo>
                    <a:pt x="21" y="87"/>
                    <a:pt x="18" y="87"/>
                    <a:pt x="15" y="86"/>
                  </a:cubicBezTo>
                  <a:cubicBezTo>
                    <a:pt x="12" y="85"/>
                    <a:pt x="9" y="83"/>
                    <a:pt x="7" y="82"/>
                  </a:cubicBezTo>
                  <a:cubicBezTo>
                    <a:pt x="5" y="80"/>
                    <a:pt x="3" y="77"/>
                    <a:pt x="2" y="74"/>
                  </a:cubicBezTo>
                  <a:cubicBezTo>
                    <a:pt x="1" y="71"/>
                    <a:pt x="0" y="68"/>
                    <a:pt x="0" y="64"/>
                  </a:cubicBezTo>
                  <a:cubicBezTo>
                    <a:pt x="0" y="61"/>
                    <a:pt x="1" y="58"/>
                    <a:pt x="3" y="55"/>
                  </a:cubicBezTo>
                  <a:cubicBezTo>
                    <a:pt x="4" y="52"/>
                    <a:pt x="7" y="49"/>
                    <a:pt x="11" y="47"/>
                  </a:cubicBezTo>
                  <a:cubicBezTo>
                    <a:pt x="15" y="44"/>
                    <a:pt x="20" y="42"/>
                    <a:pt x="27" y="40"/>
                  </a:cubicBezTo>
                  <a:cubicBezTo>
                    <a:pt x="33" y="39"/>
                    <a:pt x="41" y="38"/>
                    <a:pt x="51" y="38"/>
                  </a:cubicBezTo>
                  <a:cubicBezTo>
                    <a:pt x="51" y="33"/>
                    <a:pt x="51" y="33"/>
                    <a:pt x="51" y="33"/>
                  </a:cubicBezTo>
                  <a:cubicBezTo>
                    <a:pt x="51" y="27"/>
                    <a:pt x="49" y="23"/>
                    <a:pt x="47" y="20"/>
                  </a:cubicBezTo>
                  <a:cubicBezTo>
                    <a:pt x="45" y="18"/>
                    <a:pt x="41" y="16"/>
                    <a:pt x="37" y="16"/>
                  </a:cubicBezTo>
                  <a:cubicBezTo>
                    <a:pt x="33" y="16"/>
                    <a:pt x="31" y="17"/>
                    <a:pt x="29" y="17"/>
                  </a:cubicBezTo>
                  <a:cubicBezTo>
                    <a:pt x="26" y="18"/>
                    <a:pt x="24" y="19"/>
                    <a:pt x="23" y="20"/>
                  </a:cubicBezTo>
                  <a:cubicBezTo>
                    <a:pt x="21" y="21"/>
                    <a:pt x="20" y="22"/>
                    <a:pt x="18" y="23"/>
                  </a:cubicBezTo>
                  <a:cubicBezTo>
                    <a:pt x="17" y="23"/>
                    <a:pt x="15" y="24"/>
                    <a:pt x="14" y="24"/>
                  </a:cubicBezTo>
                  <a:cubicBezTo>
                    <a:pt x="12" y="24"/>
                    <a:pt x="11" y="23"/>
                    <a:pt x="10" y="23"/>
                  </a:cubicBezTo>
                  <a:cubicBezTo>
                    <a:pt x="9" y="22"/>
                    <a:pt x="9" y="21"/>
                    <a:pt x="8" y="20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4" y="5"/>
                    <a:pt x="26" y="0"/>
                    <a:pt x="39" y="0"/>
                  </a:cubicBezTo>
                  <a:cubicBezTo>
                    <a:pt x="44" y="0"/>
                    <a:pt x="49" y="1"/>
                    <a:pt x="52" y="3"/>
                  </a:cubicBezTo>
                  <a:cubicBezTo>
                    <a:pt x="56" y="4"/>
                    <a:pt x="60" y="7"/>
                    <a:pt x="62" y="9"/>
                  </a:cubicBezTo>
                  <a:cubicBezTo>
                    <a:pt x="65" y="12"/>
                    <a:pt x="67" y="16"/>
                    <a:pt x="68" y="20"/>
                  </a:cubicBezTo>
                  <a:cubicBezTo>
                    <a:pt x="70" y="24"/>
                    <a:pt x="70" y="28"/>
                    <a:pt x="70" y="33"/>
                  </a:cubicBezTo>
                  <a:lnTo>
                    <a:pt x="70" y="86"/>
                  </a:lnTo>
                  <a:close/>
                  <a:moveTo>
                    <a:pt x="31" y="73"/>
                  </a:moveTo>
                  <a:cubicBezTo>
                    <a:pt x="33" y="73"/>
                    <a:pt x="35" y="73"/>
                    <a:pt x="37" y="73"/>
                  </a:cubicBezTo>
                  <a:cubicBezTo>
                    <a:pt x="39" y="72"/>
                    <a:pt x="40" y="72"/>
                    <a:pt x="42" y="71"/>
                  </a:cubicBezTo>
                  <a:cubicBezTo>
                    <a:pt x="43" y="70"/>
                    <a:pt x="45" y="69"/>
                    <a:pt x="46" y="68"/>
                  </a:cubicBezTo>
                  <a:cubicBezTo>
                    <a:pt x="48" y="67"/>
                    <a:pt x="49" y="66"/>
                    <a:pt x="51" y="64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45" y="50"/>
                    <a:pt x="40" y="51"/>
                    <a:pt x="36" y="51"/>
                  </a:cubicBezTo>
                  <a:cubicBezTo>
                    <a:pt x="32" y="52"/>
                    <a:pt x="29" y="53"/>
                    <a:pt x="26" y="54"/>
                  </a:cubicBezTo>
                  <a:cubicBezTo>
                    <a:pt x="24" y="55"/>
                    <a:pt x="22" y="57"/>
                    <a:pt x="21" y="58"/>
                  </a:cubicBezTo>
                  <a:cubicBezTo>
                    <a:pt x="20" y="60"/>
                    <a:pt x="20" y="62"/>
                    <a:pt x="20" y="63"/>
                  </a:cubicBezTo>
                  <a:cubicBezTo>
                    <a:pt x="20" y="67"/>
                    <a:pt x="21" y="69"/>
                    <a:pt x="23" y="71"/>
                  </a:cubicBezTo>
                  <a:cubicBezTo>
                    <a:pt x="25" y="73"/>
                    <a:pt x="28" y="73"/>
                    <a:pt x="31" y="7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19">
              <a:extLst>
                <a:ext uri="{FF2B5EF4-FFF2-40B4-BE49-F238E27FC236}">
                  <a16:creationId xmlns:a16="http://schemas.microsoft.com/office/drawing/2014/main" id="{8D8C2AEA-A985-471B-91B1-3464EC01E1C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016563" y="6425431"/>
              <a:ext cx="20215" cy="94335"/>
            </a:xfrm>
            <a:custGeom>
              <a:avLst/>
              <a:gdLst>
                <a:gd name="T0" fmla="*/ 26 w 26"/>
                <a:gd name="T1" fmla="*/ 13 h 122"/>
                <a:gd name="T2" fmla="*/ 25 w 26"/>
                <a:gd name="T3" fmla="*/ 18 h 122"/>
                <a:gd name="T4" fmla="*/ 22 w 26"/>
                <a:gd name="T5" fmla="*/ 22 h 122"/>
                <a:gd name="T6" fmla="*/ 18 w 26"/>
                <a:gd name="T7" fmla="*/ 25 h 122"/>
                <a:gd name="T8" fmla="*/ 13 w 26"/>
                <a:gd name="T9" fmla="*/ 26 h 122"/>
                <a:gd name="T10" fmla="*/ 8 w 26"/>
                <a:gd name="T11" fmla="*/ 25 h 122"/>
                <a:gd name="T12" fmla="*/ 4 w 26"/>
                <a:gd name="T13" fmla="*/ 22 h 122"/>
                <a:gd name="T14" fmla="*/ 1 w 26"/>
                <a:gd name="T15" fmla="*/ 18 h 122"/>
                <a:gd name="T16" fmla="*/ 0 w 26"/>
                <a:gd name="T17" fmla="*/ 13 h 122"/>
                <a:gd name="T18" fmla="*/ 1 w 26"/>
                <a:gd name="T19" fmla="*/ 8 h 122"/>
                <a:gd name="T20" fmla="*/ 4 w 26"/>
                <a:gd name="T21" fmla="*/ 4 h 122"/>
                <a:gd name="T22" fmla="*/ 8 w 26"/>
                <a:gd name="T23" fmla="*/ 1 h 122"/>
                <a:gd name="T24" fmla="*/ 13 w 26"/>
                <a:gd name="T25" fmla="*/ 0 h 122"/>
                <a:gd name="T26" fmla="*/ 18 w 26"/>
                <a:gd name="T27" fmla="*/ 1 h 122"/>
                <a:gd name="T28" fmla="*/ 22 w 26"/>
                <a:gd name="T29" fmla="*/ 4 h 122"/>
                <a:gd name="T30" fmla="*/ 25 w 26"/>
                <a:gd name="T31" fmla="*/ 8 h 122"/>
                <a:gd name="T32" fmla="*/ 26 w 26"/>
                <a:gd name="T33" fmla="*/ 13 h 122"/>
                <a:gd name="T34" fmla="*/ 23 w 26"/>
                <a:gd name="T35" fmla="*/ 38 h 122"/>
                <a:gd name="T36" fmla="*/ 23 w 26"/>
                <a:gd name="T37" fmla="*/ 122 h 122"/>
                <a:gd name="T38" fmla="*/ 3 w 26"/>
                <a:gd name="T39" fmla="*/ 122 h 122"/>
                <a:gd name="T40" fmla="*/ 3 w 26"/>
                <a:gd name="T41" fmla="*/ 38 h 122"/>
                <a:gd name="T42" fmla="*/ 23 w 26"/>
                <a:gd name="T43" fmla="*/ 3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122">
                  <a:moveTo>
                    <a:pt x="26" y="13"/>
                  </a:moveTo>
                  <a:cubicBezTo>
                    <a:pt x="26" y="15"/>
                    <a:pt x="25" y="17"/>
                    <a:pt x="25" y="18"/>
                  </a:cubicBezTo>
                  <a:cubicBezTo>
                    <a:pt x="24" y="20"/>
                    <a:pt x="23" y="21"/>
                    <a:pt x="22" y="22"/>
                  </a:cubicBezTo>
                  <a:cubicBezTo>
                    <a:pt x="21" y="23"/>
                    <a:pt x="19" y="24"/>
                    <a:pt x="18" y="25"/>
                  </a:cubicBezTo>
                  <a:cubicBezTo>
                    <a:pt x="16" y="26"/>
                    <a:pt x="14" y="26"/>
                    <a:pt x="13" y="26"/>
                  </a:cubicBezTo>
                  <a:cubicBezTo>
                    <a:pt x="11" y="26"/>
                    <a:pt x="9" y="26"/>
                    <a:pt x="8" y="25"/>
                  </a:cubicBezTo>
                  <a:cubicBezTo>
                    <a:pt x="6" y="24"/>
                    <a:pt x="5" y="23"/>
                    <a:pt x="4" y="22"/>
                  </a:cubicBezTo>
                  <a:cubicBezTo>
                    <a:pt x="3" y="21"/>
                    <a:pt x="2" y="20"/>
                    <a:pt x="1" y="18"/>
                  </a:cubicBezTo>
                  <a:cubicBezTo>
                    <a:pt x="0" y="17"/>
                    <a:pt x="0" y="15"/>
                    <a:pt x="0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2" y="7"/>
                    <a:pt x="3" y="5"/>
                    <a:pt x="4" y="4"/>
                  </a:cubicBezTo>
                  <a:cubicBezTo>
                    <a:pt x="5" y="3"/>
                    <a:pt x="6" y="2"/>
                    <a:pt x="8" y="1"/>
                  </a:cubicBezTo>
                  <a:cubicBezTo>
                    <a:pt x="9" y="1"/>
                    <a:pt x="11" y="0"/>
                    <a:pt x="13" y="0"/>
                  </a:cubicBezTo>
                  <a:cubicBezTo>
                    <a:pt x="14" y="0"/>
                    <a:pt x="16" y="1"/>
                    <a:pt x="18" y="1"/>
                  </a:cubicBezTo>
                  <a:cubicBezTo>
                    <a:pt x="19" y="2"/>
                    <a:pt x="21" y="3"/>
                    <a:pt x="22" y="4"/>
                  </a:cubicBezTo>
                  <a:cubicBezTo>
                    <a:pt x="23" y="5"/>
                    <a:pt x="24" y="7"/>
                    <a:pt x="25" y="8"/>
                  </a:cubicBezTo>
                  <a:cubicBezTo>
                    <a:pt x="25" y="10"/>
                    <a:pt x="26" y="12"/>
                    <a:pt x="26" y="13"/>
                  </a:cubicBezTo>
                  <a:close/>
                  <a:moveTo>
                    <a:pt x="23" y="38"/>
                  </a:moveTo>
                  <a:cubicBezTo>
                    <a:pt x="23" y="122"/>
                    <a:pt x="23" y="122"/>
                    <a:pt x="23" y="122"/>
                  </a:cubicBezTo>
                  <a:cubicBezTo>
                    <a:pt x="3" y="122"/>
                    <a:pt x="3" y="122"/>
                    <a:pt x="3" y="122"/>
                  </a:cubicBezTo>
                  <a:cubicBezTo>
                    <a:pt x="3" y="38"/>
                    <a:pt x="3" y="38"/>
                    <a:pt x="3" y="38"/>
                  </a:cubicBezTo>
                  <a:lnTo>
                    <a:pt x="23" y="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20">
              <a:extLst>
                <a:ext uri="{FF2B5EF4-FFF2-40B4-BE49-F238E27FC236}">
                  <a16:creationId xmlns:a16="http://schemas.microsoft.com/office/drawing/2014/main" id="{9B621BCF-C1AF-4479-B064-3284EDF8BC6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058677" y="6454068"/>
              <a:ext cx="56713" cy="65697"/>
            </a:xfrm>
            <a:custGeom>
              <a:avLst/>
              <a:gdLst>
                <a:gd name="T0" fmla="*/ 0 w 74"/>
                <a:gd name="T1" fmla="*/ 85 h 85"/>
                <a:gd name="T2" fmla="*/ 0 w 74"/>
                <a:gd name="T3" fmla="*/ 1 h 85"/>
                <a:gd name="T4" fmla="*/ 13 w 74"/>
                <a:gd name="T5" fmla="*/ 1 h 85"/>
                <a:gd name="T6" fmla="*/ 18 w 74"/>
                <a:gd name="T7" fmla="*/ 5 h 85"/>
                <a:gd name="T8" fmla="*/ 19 w 74"/>
                <a:gd name="T9" fmla="*/ 11 h 85"/>
                <a:gd name="T10" fmla="*/ 25 w 74"/>
                <a:gd name="T11" fmla="*/ 6 h 85"/>
                <a:gd name="T12" fmla="*/ 31 w 74"/>
                <a:gd name="T13" fmla="*/ 3 h 85"/>
                <a:gd name="T14" fmla="*/ 38 w 74"/>
                <a:gd name="T15" fmla="*/ 0 h 85"/>
                <a:gd name="T16" fmla="*/ 45 w 74"/>
                <a:gd name="T17" fmla="*/ 0 h 85"/>
                <a:gd name="T18" fmla="*/ 58 w 74"/>
                <a:gd name="T19" fmla="*/ 2 h 85"/>
                <a:gd name="T20" fmla="*/ 67 w 74"/>
                <a:gd name="T21" fmla="*/ 8 h 85"/>
                <a:gd name="T22" fmla="*/ 72 w 74"/>
                <a:gd name="T23" fmla="*/ 18 h 85"/>
                <a:gd name="T24" fmla="*/ 74 w 74"/>
                <a:gd name="T25" fmla="*/ 31 h 85"/>
                <a:gd name="T26" fmla="*/ 74 w 74"/>
                <a:gd name="T27" fmla="*/ 85 h 85"/>
                <a:gd name="T28" fmla="*/ 54 w 74"/>
                <a:gd name="T29" fmla="*/ 85 h 85"/>
                <a:gd name="T30" fmla="*/ 54 w 74"/>
                <a:gd name="T31" fmla="*/ 31 h 85"/>
                <a:gd name="T32" fmla="*/ 50 w 74"/>
                <a:gd name="T33" fmla="*/ 19 h 85"/>
                <a:gd name="T34" fmla="*/ 39 w 74"/>
                <a:gd name="T35" fmla="*/ 15 h 85"/>
                <a:gd name="T36" fmla="*/ 29 w 74"/>
                <a:gd name="T37" fmla="*/ 18 h 85"/>
                <a:gd name="T38" fmla="*/ 21 w 74"/>
                <a:gd name="T39" fmla="*/ 24 h 85"/>
                <a:gd name="T40" fmla="*/ 21 w 74"/>
                <a:gd name="T41" fmla="*/ 85 h 85"/>
                <a:gd name="T42" fmla="*/ 0 w 74"/>
                <a:gd name="T43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4" h="85">
                  <a:moveTo>
                    <a:pt x="0" y="85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5" y="1"/>
                    <a:pt x="17" y="2"/>
                    <a:pt x="18" y="5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21" y="9"/>
                    <a:pt x="23" y="8"/>
                    <a:pt x="25" y="6"/>
                  </a:cubicBezTo>
                  <a:cubicBezTo>
                    <a:pt x="27" y="5"/>
                    <a:pt x="29" y="4"/>
                    <a:pt x="31" y="3"/>
                  </a:cubicBezTo>
                  <a:cubicBezTo>
                    <a:pt x="33" y="2"/>
                    <a:pt x="35" y="1"/>
                    <a:pt x="38" y="0"/>
                  </a:cubicBezTo>
                  <a:cubicBezTo>
                    <a:pt x="40" y="0"/>
                    <a:pt x="43" y="0"/>
                    <a:pt x="45" y="0"/>
                  </a:cubicBezTo>
                  <a:cubicBezTo>
                    <a:pt x="50" y="0"/>
                    <a:pt x="54" y="0"/>
                    <a:pt x="58" y="2"/>
                  </a:cubicBezTo>
                  <a:cubicBezTo>
                    <a:pt x="61" y="3"/>
                    <a:pt x="64" y="6"/>
                    <a:pt x="67" y="8"/>
                  </a:cubicBezTo>
                  <a:cubicBezTo>
                    <a:pt x="69" y="11"/>
                    <a:pt x="71" y="15"/>
                    <a:pt x="72" y="18"/>
                  </a:cubicBezTo>
                  <a:cubicBezTo>
                    <a:pt x="73" y="22"/>
                    <a:pt x="74" y="27"/>
                    <a:pt x="74" y="31"/>
                  </a:cubicBezTo>
                  <a:cubicBezTo>
                    <a:pt x="74" y="85"/>
                    <a:pt x="74" y="85"/>
                    <a:pt x="74" y="85"/>
                  </a:cubicBezTo>
                  <a:cubicBezTo>
                    <a:pt x="54" y="85"/>
                    <a:pt x="54" y="85"/>
                    <a:pt x="54" y="85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4" y="26"/>
                    <a:pt x="52" y="22"/>
                    <a:pt x="50" y="19"/>
                  </a:cubicBezTo>
                  <a:cubicBezTo>
                    <a:pt x="48" y="17"/>
                    <a:pt x="44" y="15"/>
                    <a:pt x="39" y="15"/>
                  </a:cubicBezTo>
                  <a:cubicBezTo>
                    <a:pt x="36" y="15"/>
                    <a:pt x="32" y="16"/>
                    <a:pt x="29" y="18"/>
                  </a:cubicBezTo>
                  <a:cubicBezTo>
                    <a:pt x="26" y="19"/>
                    <a:pt x="23" y="21"/>
                    <a:pt x="21" y="24"/>
                  </a:cubicBezTo>
                  <a:cubicBezTo>
                    <a:pt x="21" y="85"/>
                    <a:pt x="21" y="85"/>
                    <a:pt x="21" y="85"/>
                  </a:cubicBezTo>
                  <a:lnTo>
                    <a:pt x="0" y="8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21">
              <a:extLst>
                <a:ext uri="{FF2B5EF4-FFF2-40B4-BE49-F238E27FC236}">
                  <a16:creationId xmlns:a16="http://schemas.microsoft.com/office/drawing/2014/main" id="{5511807A-B09D-4253-BEB5-24D5CB146C7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66488" y="6453507"/>
              <a:ext cx="53906" cy="67382"/>
            </a:xfrm>
            <a:custGeom>
              <a:avLst/>
              <a:gdLst>
                <a:gd name="T0" fmla="*/ 70 w 70"/>
                <a:gd name="T1" fmla="*/ 86 h 87"/>
                <a:gd name="T2" fmla="*/ 61 w 70"/>
                <a:gd name="T3" fmla="*/ 86 h 87"/>
                <a:gd name="T4" fmla="*/ 56 w 70"/>
                <a:gd name="T5" fmla="*/ 85 h 87"/>
                <a:gd name="T6" fmla="*/ 54 w 70"/>
                <a:gd name="T7" fmla="*/ 82 h 87"/>
                <a:gd name="T8" fmla="*/ 52 w 70"/>
                <a:gd name="T9" fmla="*/ 76 h 87"/>
                <a:gd name="T10" fmla="*/ 46 w 70"/>
                <a:gd name="T11" fmla="*/ 81 h 87"/>
                <a:gd name="T12" fmla="*/ 39 w 70"/>
                <a:gd name="T13" fmla="*/ 84 h 87"/>
                <a:gd name="T14" fmla="*/ 32 w 70"/>
                <a:gd name="T15" fmla="*/ 87 h 87"/>
                <a:gd name="T16" fmla="*/ 24 w 70"/>
                <a:gd name="T17" fmla="*/ 87 h 87"/>
                <a:gd name="T18" fmla="*/ 14 w 70"/>
                <a:gd name="T19" fmla="*/ 86 h 87"/>
                <a:gd name="T20" fmla="*/ 7 w 70"/>
                <a:gd name="T21" fmla="*/ 82 h 87"/>
                <a:gd name="T22" fmla="*/ 2 w 70"/>
                <a:gd name="T23" fmla="*/ 74 h 87"/>
                <a:gd name="T24" fmla="*/ 0 w 70"/>
                <a:gd name="T25" fmla="*/ 64 h 87"/>
                <a:gd name="T26" fmla="*/ 2 w 70"/>
                <a:gd name="T27" fmla="*/ 55 h 87"/>
                <a:gd name="T28" fmla="*/ 11 w 70"/>
                <a:gd name="T29" fmla="*/ 47 h 87"/>
                <a:gd name="T30" fmla="*/ 26 w 70"/>
                <a:gd name="T31" fmla="*/ 40 h 87"/>
                <a:gd name="T32" fmla="*/ 50 w 70"/>
                <a:gd name="T33" fmla="*/ 38 h 87"/>
                <a:gd name="T34" fmla="*/ 50 w 70"/>
                <a:gd name="T35" fmla="*/ 33 h 87"/>
                <a:gd name="T36" fmla="*/ 47 w 70"/>
                <a:gd name="T37" fmla="*/ 20 h 87"/>
                <a:gd name="T38" fmla="*/ 36 w 70"/>
                <a:gd name="T39" fmla="*/ 16 h 87"/>
                <a:gd name="T40" fmla="*/ 28 w 70"/>
                <a:gd name="T41" fmla="*/ 17 h 87"/>
                <a:gd name="T42" fmla="*/ 22 w 70"/>
                <a:gd name="T43" fmla="*/ 20 h 87"/>
                <a:gd name="T44" fmla="*/ 18 w 70"/>
                <a:gd name="T45" fmla="*/ 23 h 87"/>
                <a:gd name="T46" fmla="*/ 13 w 70"/>
                <a:gd name="T47" fmla="*/ 24 h 87"/>
                <a:gd name="T48" fmla="*/ 10 w 70"/>
                <a:gd name="T49" fmla="*/ 23 h 87"/>
                <a:gd name="T50" fmla="*/ 7 w 70"/>
                <a:gd name="T51" fmla="*/ 20 h 87"/>
                <a:gd name="T52" fmla="*/ 4 w 70"/>
                <a:gd name="T53" fmla="*/ 14 h 87"/>
                <a:gd name="T54" fmla="*/ 39 w 70"/>
                <a:gd name="T55" fmla="*/ 0 h 87"/>
                <a:gd name="T56" fmla="*/ 52 w 70"/>
                <a:gd name="T57" fmla="*/ 3 h 87"/>
                <a:gd name="T58" fmla="*/ 62 w 70"/>
                <a:gd name="T59" fmla="*/ 9 h 87"/>
                <a:gd name="T60" fmla="*/ 68 w 70"/>
                <a:gd name="T61" fmla="*/ 20 h 87"/>
                <a:gd name="T62" fmla="*/ 70 w 70"/>
                <a:gd name="T63" fmla="*/ 33 h 87"/>
                <a:gd name="T64" fmla="*/ 70 w 70"/>
                <a:gd name="T65" fmla="*/ 86 h 87"/>
                <a:gd name="T66" fmla="*/ 31 w 70"/>
                <a:gd name="T67" fmla="*/ 73 h 87"/>
                <a:gd name="T68" fmla="*/ 36 w 70"/>
                <a:gd name="T69" fmla="*/ 73 h 87"/>
                <a:gd name="T70" fmla="*/ 41 w 70"/>
                <a:gd name="T71" fmla="*/ 71 h 87"/>
                <a:gd name="T72" fmla="*/ 46 w 70"/>
                <a:gd name="T73" fmla="*/ 68 h 87"/>
                <a:gd name="T74" fmla="*/ 50 w 70"/>
                <a:gd name="T75" fmla="*/ 64 h 87"/>
                <a:gd name="T76" fmla="*/ 50 w 70"/>
                <a:gd name="T77" fmla="*/ 50 h 87"/>
                <a:gd name="T78" fmla="*/ 35 w 70"/>
                <a:gd name="T79" fmla="*/ 51 h 87"/>
                <a:gd name="T80" fmla="*/ 26 w 70"/>
                <a:gd name="T81" fmla="*/ 54 h 87"/>
                <a:gd name="T82" fmla="*/ 21 w 70"/>
                <a:gd name="T83" fmla="*/ 58 h 87"/>
                <a:gd name="T84" fmla="*/ 19 w 70"/>
                <a:gd name="T85" fmla="*/ 63 h 87"/>
                <a:gd name="T86" fmla="*/ 22 w 70"/>
                <a:gd name="T87" fmla="*/ 71 h 87"/>
                <a:gd name="T88" fmla="*/ 31 w 70"/>
                <a:gd name="T89" fmla="*/ 7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0" h="87">
                  <a:moveTo>
                    <a:pt x="70" y="86"/>
                  </a:moveTo>
                  <a:cubicBezTo>
                    <a:pt x="61" y="86"/>
                    <a:pt x="61" y="86"/>
                    <a:pt x="61" y="86"/>
                  </a:cubicBezTo>
                  <a:cubicBezTo>
                    <a:pt x="59" y="86"/>
                    <a:pt x="57" y="86"/>
                    <a:pt x="56" y="85"/>
                  </a:cubicBezTo>
                  <a:cubicBezTo>
                    <a:pt x="55" y="85"/>
                    <a:pt x="54" y="83"/>
                    <a:pt x="54" y="82"/>
                  </a:cubicBezTo>
                  <a:cubicBezTo>
                    <a:pt x="52" y="76"/>
                    <a:pt x="52" y="76"/>
                    <a:pt x="52" y="76"/>
                  </a:cubicBezTo>
                  <a:cubicBezTo>
                    <a:pt x="50" y="78"/>
                    <a:pt x="48" y="79"/>
                    <a:pt x="46" y="81"/>
                  </a:cubicBezTo>
                  <a:cubicBezTo>
                    <a:pt x="44" y="82"/>
                    <a:pt x="42" y="83"/>
                    <a:pt x="39" y="84"/>
                  </a:cubicBezTo>
                  <a:cubicBezTo>
                    <a:pt x="37" y="85"/>
                    <a:pt x="35" y="86"/>
                    <a:pt x="32" y="87"/>
                  </a:cubicBezTo>
                  <a:cubicBezTo>
                    <a:pt x="30" y="87"/>
                    <a:pt x="27" y="87"/>
                    <a:pt x="24" y="87"/>
                  </a:cubicBezTo>
                  <a:cubicBezTo>
                    <a:pt x="21" y="87"/>
                    <a:pt x="17" y="87"/>
                    <a:pt x="14" y="86"/>
                  </a:cubicBezTo>
                  <a:cubicBezTo>
                    <a:pt x="11" y="85"/>
                    <a:pt x="9" y="83"/>
                    <a:pt x="7" y="82"/>
                  </a:cubicBezTo>
                  <a:cubicBezTo>
                    <a:pt x="5" y="80"/>
                    <a:pt x="3" y="77"/>
                    <a:pt x="2" y="74"/>
                  </a:cubicBezTo>
                  <a:cubicBezTo>
                    <a:pt x="0" y="71"/>
                    <a:pt x="0" y="68"/>
                    <a:pt x="0" y="64"/>
                  </a:cubicBezTo>
                  <a:cubicBezTo>
                    <a:pt x="0" y="61"/>
                    <a:pt x="1" y="58"/>
                    <a:pt x="2" y="55"/>
                  </a:cubicBezTo>
                  <a:cubicBezTo>
                    <a:pt x="4" y="52"/>
                    <a:pt x="7" y="49"/>
                    <a:pt x="11" y="47"/>
                  </a:cubicBezTo>
                  <a:cubicBezTo>
                    <a:pt x="15" y="44"/>
                    <a:pt x="20" y="42"/>
                    <a:pt x="26" y="40"/>
                  </a:cubicBezTo>
                  <a:cubicBezTo>
                    <a:pt x="33" y="39"/>
                    <a:pt x="41" y="38"/>
                    <a:pt x="50" y="38"/>
                  </a:cubicBezTo>
                  <a:cubicBezTo>
                    <a:pt x="50" y="33"/>
                    <a:pt x="50" y="33"/>
                    <a:pt x="50" y="33"/>
                  </a:cubicBezTo>
                  <a:cubicBezTo>
                    <a:pt x="50" y="27"/>
                    <a:pt x="49" y="23"/>
                    <a:pt x="47" y="20"/>
                  </a:cubicBezTo>
                  <a:cubicBezTo>
                    <a:pt x="44" y="18"/>
                    <a:pt x="41" y="16"/>
                    <a:pt x="36" y="16"/>
                  </a:cubicBezTo>
                  <a:cubicBezTo>
                    <a:pt x="33" y="16"/>
                    <a:pt x="30" y="17"/>
                    <a:pt x="28" y="17"/>
                  </a:cubicBezTo>
                  <a:cubicBezTo>
                    <a:pt x="26" y="18"/>
                    <a:pt x="24" y="19"/>
                    <a:pt x="22" y="20"/>
                  </a:cubicBezTo>
                  <a:cubicBezTo>
                    <a:pt x="21" y="21"/>
                    <a:pt x="19" y="22"/>
                    <a:pt x="18" y="23"/>
                  </a:cubicBezTo>
                  <a:cubicBezTo>
                    <a:pt x="17" y="23"/>
                    <a:pt x="15" y="24"/>
                    <a:pt x="13" y="24"/>
                  </a:cubicBezTo>
                  <a:cubicBezTo>
                    <a:pt x="12" y="24"/>
                    <a:pt x="11" y="23"/>
                    <a:pt x="10" y="23"/>
                  </a:cubicBezTo>
                  <a:cubicBezTo>
                    <a:pt x="9" y="22"/>
                    <a:pt x="8" y="21"/>
                    <a:pt x="7" y="20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3" y="5"/>
                    <a:pt x="25" y="0"/>
                    <a:pt x="39" y="0"/>
                  </a:cubicBezTo>
                  <a:cubicBezTo>
                    <a:pt x="44" y="0"/>
                    <a:pt x="48" y="1"/>
                    <a:pt x="52" y="3"/>
                  </a:cubicBezTo>
                  <a:cubicBezTo>
                    <a:pt x="56" y="4"/>
                    <a:pt x="59" y="7"/>
                    <a:pt x="62" y="9"/>
                  </a:cubicBezTo>
                  <a:cubicBezTo>
                    <a:pt x="64" y="12"/>
                    <a:pt x="66" y="16"/>
                    <a:pt x="68" y="20"/>
                  </a:cubicBezTo>
                  <a:cubicBezTo>
                    <a:pt x="69" y="24"/>
                    <a:pt x="70" y="28"/>
                    <a:pt x="70" y="33"/>
                  </a:cubicBezTo>
                  <a:lnTo>
                    <a:pt x="70" y="86"/>
                  </a:lnTo>
                  <a:close/>
                  <a:moveTo>
                    <a:pt x="31" y="73"/>
                  </a:moveTo>
                  <a:cubicBezTo>
                    <a:pt x="33" y="73"/>
                    <a:pt x="35" y="73"/>
                    <a:pt x="36" y="73"/>
                  </a:cubicBezTo>
                  <a:cubicBezTo>
                    <a:pt x="38" y="72"/>
                    <a:pt x="40" y="72"/>
                    <a:pt x="41" y="71"/>
                  </a:cubicBezTo>
                  <a:cubicBezTo>
                    <a:pt x="43" y="70"/>
                    <a:pt x="44" y="69"/>
                    <a:pt x="46" y="68"/>
                  </a:cubicBezTo>
                  <a:cubicBezTo>
                    <a:pt x="47" y="67"/>
                    <a:pt x="49" y="66"/>
                    <a:pt x="50" y="64"/>
                  </a:cubicBezTo>
                  <a:cubicBezTo>
                    <a:pt x="50" y="50"/>
                    <a:pt x="50" y="50"/>
                    <a:pt x="50" y="50"/>
                  </a:cubicBezTo>
                  <a:cubicBezTo>
                    <a:pt x="44" y="50"/>
                    <a:pt x="39" y="51"/>
                    <a:pt x="35" y="51"/>
                  </a:cubicBezTo>
                  <a:cubicBezTo>
                    <a:pt x="31" y="52"/>
                    <a:pt x="28" y="53"/>
                    <a:pt x="26" y="54"/>
                  </a:cubicBezTo>
                  <a:cubicBezTo>
                    <a:pt x="23" y="55"/>
                    <a:pt x="22" y="57"/>
                    <a:pt x="21" y="58"/>
                  </a:cubicBezTo>
                  <a:cubicBezTo>
                    <a:pt x="20" y="60"/>
                    <a:pt x="19" y="62"/>
                    <a:pt x="19" y="63"/>
                  </a:cubicBezTo>
                  <a:cubicBezTo>
                    <a:pt x="19" y="67"/>
                    <a:pt x="20" y="69"/>
                    <a:pt x="22" y="71"/>
                  </a:cubicBezTo>
                  <a:cubicBezTo>
                    <a:pt x="24" y="73"/>
                    <a:pt x="27" y="73"/>
                    <a:pt x="31" y="7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22">
              <a:extLst>
                <a:ext uri="{FF2B5EF4-FFF2-40B4-BE49-F238E27FC236}">
                  <a16:creationId xmlns:a16="http://schemas.microsoft.com/office/drawing/2014/main" id="{0D01DD4A-7BF0-4356-846B-D7AC8088114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41731" y="6455191"/>
              <a:ext cx="56152" cy="6569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5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5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7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3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9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20" y="84"/>
                    <a:pt x="16" y="83"/>
                  </a:cubicBezTo>
                  <a:cubicBezTo>
                    <a:pt x="13" y="81"/>
                    <a:pt x="10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1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" name="Freeform 23">
              <a:extLst>
                <a:ext uri="{FF2B5EF4-FFF2-40B4-BE49-F238E27FC236}">
                  <a16:creationId xmlns:a16="http://schemas.microsoft.com/office/drawing/2014/main" id="{854843BC-A77E-44AC-9DE6-30C8779D8A3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349543" y="6454068"/>
              <a:ext cx="54467" cy="66821"/>
            </a:xfrm>
            <a:custGeom>
              <a:avLst/>
              <a:gdLst>
                <a:gd name="T0" fmla="*/ 64 w 71"/>
                <a:gd name="T1" fmla="*/ 19 h 86"/>
                <a:gd name="T2" fmla="*/ 63 w 71"/>
                <a:gd name="T3" fmla="*/ 20 h 86"/>
                <a:gd name="T4" fmla="*/ 60 w 71"/>
                <a:gd name="T5" fmla="*/ 21 h 86"/>
                <a:gd name="T6" fmla="*/ 57 w 71"/>
                <a:gd name="T7" fmla="*/ 20 h 86"/>
                <a:gd name="T8" fmla="*/ 54 w 71"/>
                <a:gd name="T9" fmla="*/ 18 h 86"/>
                <a:gd name="T10" fmla="*/ 49 w 71"/>
                <a:gd name="T11" fmla="*/ 16 h 86"/>
                <a:gd name="T12" fmla="*/ 42 w 71"/>
                <a:gd name="T13" fmla="*/ 15 h 86"/>
                <a:gd name="T14" fmla="*/ 32 w 71"/>
                <a:gd name="T15" fmla="*/ 17 h 86"/>
                <a:gd name="T16" fmla="*/ 26 w 71"/>
                <a:gd name="T17" fmla="*/ 22 h 86"/>
                <a:gd name="T18" fmla="*/ 22 w 71"/>
                <a:gd name="T19" fmla="*/ 31 h 86"/>
                <a:gd name="T20" fmla="*/ 20 w 71"/>
                <a:gd name="T21" fmla="*/ 43 h 86"/>
                <a:gd name="T22" fmla="*/ 22 w 71"/>
                <a:gd name="T23" fmla="*/ 55 h 86"/>
                <a:gd name="T24" fmla="*/ 26 w 71"/>
                <a:gd name="T25" fmla="*/ 64 h 86"/>
                <a:gd name="T26" fmla="*/ 33 w 71"/>
                <a:gd name="T27" fmla="*/ 69 h 86"/>
                <a:gd name="T28" fmla="*/ 41 w 71"/>
                <a:gd name="T29" fmla="*/ 71 h 86"/>
                <a:gd name="T30" fmla="*/ 49 w 71"/>
                <a:gd name="T31" fmla="*/ 70 h 86"/>
                <a:gd name="T32" fmla="*/ 54 w 71"/>
                <a:gd name="T33" fmla="*/ 67 h 86"/>
                <a:gd name="T34" fmla="*/ 58 w 71"/>
                <a:gd name="T35" fmla="*/ 64 h 86"/>
                <a:gd name="T36" fmla="*/ 61 w 71"/>
                <a:gd name="T37" fmla="*/ 63 h 86"/>
                <a:gd name="T38" fmla="*/ 65 w 71"/>
                <a:gd name="T39" fmla="*/ 65 h 86"/>
                <a:gd name="T40" fmla="*/ 71 w 71"/>
                <a:gd name="T41" fmla="*/ 72 h 86"/>
                <a:gd name="T42" fmla="*/ 63 w 71"/>
                <a:gd name="T43" fmla="*/ 79 h 86"/>
                <a:gd name="T44" fmla="*/ 55 w 71"/>
                <a:gd name="T45" fmla="*/ 83 h 86"/>
                <a:gd name="T46" fmla="*/ 46 w 71"/>
                <a:gd name="T47" fmla="*/ 86 h 86"/>
                <a:gd name="T48" fmla="*/ 37 w 71"/>
                <a:gd name="T49" fmla="*/ 86 h 86"/>
                <a:gd name="T50" fmla="*/ 23 w 71"/>
                <a:gd name="T51" fmla="*/ 83 h 86"/>
                <a:gd name="T52" fmla="*/ 11 w 71"/>
                <a:gd name="T53" fmla="*/ 75 h 86"/>
                <a:gd name="T54" fmla="*/ 3 w 71"/>
                <a:gd name="T55" fmla="*/ 61 h 86"/>
                <a:gd name="T56" fmla="*/ 0 w 71"/>
                <a:gd name="T57" fmla="*/ 43 h 86"/>
                <a:gd name="T58" fmla="*/ 2 w 71"/>
                <a:gd name="T59" fmla="*/ 26 h 86"/>
                <a:gd name="T60" fmla="*/ 10 w 71"/>
                <a:gd name="T61" fmla="*/ 12 h 86"/>
                <a:gd name="T62" fmla="*/ 23 w 71"/>
                <a:gd name="T63" fmla="*/ 3 h 86"/>
                <a:gd name="T64" fmla="*/ 40 w 71"/>
                <a:gd name="T65" fmla="*/ 0 h 86"/>
                <a:gd name="T66" fmla="*/ 57 w 71"/>
                <a:gd name="T67" fmla="*/ 3 h 86"/>
                <a:gd name="T68" fmla="*/ 70 w 71"/>
                <a:gd name="T69" fmla="*/ 11 h 86"/>
                <a:gd name="T70" fmla="*/ 64 w 71"/>
                <a:gd name="T71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86">
                  <a:moveTo>
                    <a:pt x="64" y="19"/>
                  </a:moveTo>
                  <a:cubicBezTo>
                    <a:pt x="64" y="19"/>
                    <a:pt x="63" y="20"/>
                    <a:pt x="63" y="20"/>
                  </a:cubicBezTo>
                  <a:cubicBezTo>
                    <a:pt x="62" y="21"/>
                    <a:pt x="61" y="21"/>
                    <a:pt x="60" y="21"/>
                  </a:cubicBezTo>
                  <a:cubicBezTo>
                    <a:pt x="59" y="21"/>
                    <a:pt x="58" y="21"/>
                    <a:pt x="57" y="20"/>
                  </a:cubicBezTo>
                  <a:cubicBezTo>
                    <a:pt x="56" y="20"/>
                    <a:pt x="55" y="19"/>
                    <a:pt x="54" y="18"/>
                  </a:cubicBezTo>
                  <a:cubicBezTo>
                    <a:pt x="52" y="17"/>
                    <a:pt x="51" y="16"/>
                    <a:pt x="49" y="16"/>
                  </a:cubicBezTo>
                  <a:cubicBezTo>
                    <a:pt x="47" y="15"/>
                    <a:pt x="44" y="15"/>
                    <a:pt x="42" y="15"/>
                  </a:cubicBezTo>
                  <a:cubicBezTo>
                    <a:pt x="38" y="15"/>
                    <a:pt x="35" y="16"/>
                    <a:pt x="32" y="17"/>
                  </a:cubicBezTo>
                  <a:cubicBezTo>
                    <a:pt x="30" y="18"/>
                    <a:pt x="27" y="20"/>
                    <a:pt x="26" y="22"/>
                  </a:cubicBezTo>
                  <a:cubicBezTo>
                    <a:pt x="24" y="25"/>
                    <a:pt x="23" y="28"/>
                    <a:pt x="22" y="31"/>
                  </a:cubicBezTo>
                  <a:cubicBezTo>
                    <a:pt x="21" y="35"/>
                    <a:pt x="20" y="38"/>
                    <a:pt x="20" y="43"/>
                  </a:cubicBezTo>
                  <a:cubicBezTo>
                    <a:pt x="20" y="47"/>
                    <a:pt x="21" y="51"/>
                    <a:pt x="22" y="55"/>
                  </a:cubicBezTo>
                  <a:cubicBezTo>
                    <a:pt x="23" y="58"/>
                    <a:pt x="24" y="61"/>
                    <a:pt x="26" y="64"/>
                  </a:cubicBezTo>
                  <a:cubicBezTo>
                    <a:pt x="28" y="66"/>
                    <a:pt x="30" y="68"/>
                    <a:pt x="33" y="69"/>
                  </a:cubicBezTo>
                  <a:cubicBezTo>
                    <a:pt x="35" y="70"/>
                    <a:pt x="38" y="71"/>
                    <a:pt x="41" y="71"/>
                  </a:cubicBezTo>
                  <a:cubicBezTo>
                    <a:pt x="44" y="71"/>
                    <a:pt x="47" y="70"/>
                    <a:pt x="49" y="70"/>
                  </a:cubicBezTo>
                  <a:cubicBezTo>
                    <a:pt x="51" y="69"/>
                    <a:pt x="53" y="68"/>
                    <a:pt x="54" y="67"/>
                  </a:cubicBezTo>
                  <a:cubicBezTo>
                    <a:pt x="55" y="66"/>
                    <a:pt x="57" y="65"/>
                    <a:pt x="58" y="64"/>
                  </a:cubicBezTo>
                  <a:cubicBezTo>
                    <a:pt x="59" y="64"/>
                    <a:pt x="60" y="63"/>
                    <a:pt x="61" y="63"/>
                  </a:cubicBezTo>
                  <a:cubicBezTo>
                    <a:pt x="63" y="63"/>
                    <a:pt x="64" y="64"/>
                    <a:pt x="65" y="65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8" y="75"/>
                    <a:pt x="66" y="77"/>
                    <a:pt x="63" y="79"/>
                  </a:cubicBezTo>
                  <a:cubicBezTo>
                    <a:pt x="61" y="81"/>
                    <a:pt x="58" y="82"/>
                    <a:pt x="55" y="83"/>
                  </a:cubicBezTo>
                  <a:cubicBezTo>
                    <a:pt x="52" y="84"/>
                    <a:pt x="49" y="85"/>
                    <a:pt x="46" y="86"/>
                  </a:cubicBezTo>
                  <a:cubicBezTo>
                    <a:pt x="43" y="86"/>
                    <a:pt x="40" y="86"/>
                    <a:pt x="37" y="86"/>
                  </a:cubicBezTo>
                  <a:cubicBezTo>
                    <a:pt x="32" y="86"/>
                    <a:pt x="27" y="85"/>
                    <a:pt x="23" y="83"/>
                  </a:cubicBezTo>
                  <a:cubicBezTo>
                    <a:pt x="18" y="81"/>
                    <a:pt x="14" y="79"/>
                    <a:pt x="11" y="75"/>
                  </a:cubicBezTo>
                  <a:cubicBezTo>
                    <a:pt x="7" y="71"/>
                    <a:pt x="5" y="67"/>
                    <a:pt x="3" y="61"/>
                  </a:cubicBezTo>
                  <a:cubicBezTo>
                    <a:pt x="1" y="56"/>
                    <a:pt x="0" y="50"/>
                    <a:pt x="0" y="43"/>
                  </a:cubicBezTo>
                  <a:cubicBezTo>
                    <a:pt x="0" y="37"/>
                    <a:pt x="1" y="31"/>
                    <a:pt x="2" y="26"/>
                  </a:cubicBezTo>
                  <a:cubicBezTo>
                    <a:pt x="4" y="20"/>
                    <a:pt x="7" y="16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ubicBezTo>
                    <a:pt x="47" y="0"/>
                    <a:pt x="52" y="1"/>
                    <a:pt x="57" y="3"/>
                  </a:cubicBezTo>
                  <a:cubicBezTo>
                    <a:pt x="62" y="5"/>
                    <a:pt x="66" y="7"/>
                    <a:pt x="70" y="11"/>
                  </a:cubicBezTo>
                  <a:lnTo>
                    <a:pt x="64" y="1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" name="Freeform 24">
              <a:extLst>
                <a:ext uri="{FF2B5EF4-FFF2-40B4-BE49-F238E27FC236}">
                  <a16:creationId xmlns:a16="http://schemas.microsoft.com/office/drawing/2014/main" id="{62589FE7-0515-4CFF-B344-2B7F4D5A4A5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416925" y="6454068"/>
              <a:ext cx="101073" cy="66821"/>
            </a:xfrm>
            <a:custGeom>
              <a:avLst/>
              <a:gdLst>
                <a:gd name="T0" fmla="*/ 99 w 132"/>
                <a:gd name="T1" fmla="*/ 0 h 86"/>
                <a:gd name="T2" fmla="*/ 112 w 132"/>
                <a:gd name="T3" fmla="*/ 2 h 86"/>
                <a:gd name="T4" fmla="*/ 123 w 132"/>
                <a:gd name="T5" fmla="*/ 10 h 86"/>
                <a:gd name="T6" fmla="*/ 130 w 132"/>
                <a:gd name="T7" fmla="*/ 23 h 86"/>
                <a:gd name="T8" fmla="*/ 132 w 132"/>
                <a:gd name="T9" fmla="*/ 39 h 86"/>
                <a:gd name="T10" fmla="*/ 132 w 132"/>
                <a:gd name="T11" fmla="*/ 43 h 86"/>
                <a:gd name="T12" fmla="*/ 131 w 132"/>
                <a:gd name="T13" fmla="*/ 45 h 86"/>
                <a:gd name="T14" fmla="*/ 130 w 132"/>
                <a:gd name="T15" fmla="*/ 47 h 86"/>
                <a:gd name="T16" fmla="*/ 128 w 132"/>
                <a:gd name="T17" fmla="*/ 47 h 86"/>
                <a:gd name="T18" fmla="*/ 79 w 132"/>
                <a:gd name="T19" fmla="*/ 47 h 86"/>
                <a:gd name="T20" fmla="*/ 86 w 132"/>
                <a:gd name="T21" fmla="*/ 65 h 86"/>
                <a:gd name="T22" fmla="*/ 100 w 132"/>
                <a:gd name="T23" fmla="*/ 71 h 86"/>
                <a:gd name="T24" fmla="*/ 108 w 132"/>
                <a:gd name="T25" fmla="*/ 69 h 86"/>
                <a:gd name="T26" fmla="*/ 114 w 132"/>
                <a:gd name="T27" fmla="*/ 67 h 86"/>
                <a:gd name="T28" fmla="*/ 118 w 132"/>
                <a:gd name="T29" fmla="*/ 64 h 86"/>
                <a:gd name="T30" fmla="*/ 122 w 132"/>
                <a:gd name="T31" fmla="*/ 63 h 86"/>
                <a:gd name="T32" fmla="*/ 126 w 132"/>
                <a:gd name="T33" fmla="*/ 65 h 86"/>
                <a:gd name="T34" fmla="*/ 132 w 132"/>
                <a:gd name="T35" fmla="*/ 72 h 86"/>
                <a:gd name="T36" fmla="*/ 124 w 132"/>
                <a:gd name="T37" fmla="*/ 79 h 86"/>
                <a:gd name="T38" fmla="*/ 116 w 132"/>
                <a:gd name="T39" fmla="*/ 83 h 86"/>
                <a:gd name="T40" fmla="*/ 107 w 132"/>
                <a:gd name="T41" fmla="*/ 86 h 86"/>
                <a:gd name="T42" fmla="*/ 98 w 132"/>
                <a:gd name="T43" fmla="*/ 86 h 86"/>
                <a:gd name="T44" fmla="*/ 82 w 132"/>
                <a:gd name="T45" fmla="*/ 82 h 86"/>
                <a:gd name="T46" fmla="*/ 69 w 132"/>
                <a:gd name="T47" fmla="*/ 70 h 86"/>
                <a:gd name="T48" fmla="*/ 56 w 132"/>
                <a:gd name="T49" fmla="*/ 82 h 86"/>
                <a:gd name="T50" fmla="*/ 38 w 132"/>
                <a:gd name="T51" fmla="*/ 86 h 86"/>
                <a:gd name="T52" fmla="*/ 22 w 132"/>
                <a:gd name="T53" fmla="*/ 83 h 86"/>
                <a:gd name="T54" fmla="*/ 10 w 132"/>
                <a:gd name="T55" fmla="*/ 74 h 86"/>
                <a:gd name="T56" fmla="*/ 2 w 132"/>
                <a:gd name="T57" fmla="*/ 61 h 86"/>
                <a:gd name="T58" fmla="*/ 0 w 132"/>
                <a:gd name="T59" fmla="*/ 43 h 86"/>
                <a:gd name="T60" fmla="*/ 2 w 132"/>
                <a:gd name="T61" fmla="*/ 25 h 86"/>
                <a:gd name="T62" fmla="*/ 10 w 132"/>
                <a:gd name="T63" fmla="*/ 11 h 86"/>
                <a:gd name="T64" fmla="*/ 23 w 132"/>
                <a:gd name="T65" fmla="*/ 3 h 86"/>
                <a:gd name="T66" fmla="*/ 38 w 132"/>
                <a:gd name="T67" fmla="*/ 0 h 86"/>
                <a:gd name="T68" fmla="*/ 56 w 132"/>
                <a:gd name="T69" fmla="*/ 4 h 86"/>
                <a:gd name="T70" fmla="*/ 69 w 132"/>
                <a:gd name="T71" fmla="*/ 16 h 86"/>
                <a:gd name="T72" fmla="*/ 81 w 132"/>
                <a:gd name="T73" fmla="*/ 4 h 86"/>
                <a:gd name="T74" fmla="*/ 99 w 132"/>
                <a:gd name="T75" fmla="*/ 0 h 86"/>
                <a:gd name="T76" fmla="*/ 40 w 132"/>
                <a:gd name="T77" fmla="*/ 71 h 86"/>
                <a:gd name="T78" fmla="*/ 54 w 132"/>
                <a:gd name="T79" fmla="*/ 64 h 86"/>
                <a:gd name="T80" fmla="*/ 59 w 132"/>
                <a:gd name="T81" fmla="*/ 43 h 86"/>
                <a:gd name="T82" fmla="*/ 54 w 132"/>
                <a:gd name="T83" fmla="*/ 22 h 86"/>
                <a:gd name="T84" fmla="*/ 40 w 132"/>
                <a:gd name="T85" fmla="*/ 15 h 86"/>
                <a:gd name="T86" fmla="*/ 25 w 132"/>
                <a:gd name="T87" fmla="*/ 22 h 86"/>
                <a:gd name="T88" fmla="*/ 20 w 132"/>
                <a:gd name="T89" fmla="*/ 43 h 86"/>
                <a:gd name="T90" fmla="*/ 25 w 132"/>
                <a:gd name="T91" fmla="*/ 64 h 86"/>
                <a:gd name="T92" fmla="*/ 40 w 132"/>
                <a:gd name="T93" fmla="*/ 71 h 86"/>
                <a:gd name="T94" fmla="*/ 98 w 132"/>
                <a:gd name="T95" fmla="*/ 14 h 86"/>
                <a:gd name="T96" fmla="*/ 85 w 132"/>
                <a:gd name="T97" fmla="*/ 19 h 86"/>
                <a:gd name="T98" fmla="*/ 79 w 132"/>
                <a:gd name="T99" fmla="*/ 35 h 86"/>
                <a:gd name="T100" fmla="*/ 114 w 132"/>
                <a:gd name="T101" fmla="*/ 35 h 86"/>
                <a:gd name="T102" fmla="*/ 113 w 132"/>
                <a:gd name="T103" fmla="*/ 27 h 86"/>
                <a:gd name="T104" fmla="*/ 110 w 132"/>
                <a:gd name="T105" fmla="*/ 20 h 86"/>
                <a:gd name="T106" fmla="*/ 105 w 132"/>
                <a:gd name="T107" fmla="*/ 16 h 86"/>
                <a:gd name="T108" fmla="*/ 98 w 132"/>
                <a:gd name="T109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2" h="86">
                  <a:moveTo>
                    <a:pt x="99" y="0"/>
                  </a:moveTo>
                  <a:cubicBezTo>
                    <a:pt x="104" y="0"/>
                    <a:pt x="108" y="0"/>
                    <a:pt x="112" y="2"/>
                  </a:cubicBezTo>
                  <a:cubicBezTo>
                    <a:pt x="116" y="4"/>
                    <a:pt x="120" y="7"/>
                    <a:pt x="123" y="10"/>
                  </a:cubicBezTo>
                  <a:cubicBezTo>
                    <a:pt x="126" y="14"/>
                    <a:pt x="128" y="18"/>
                    <a:pt x="130" y="23"/>
                  </a:cubicBezTo>
                  <a:cubicBezTo>
                    <a:pt x="131" y="28"/>
                    <a:pt x="132" y="33"/>
                    <a:pt x="132" y="39"/>
                  </a:cubicBezTo>
                  <a:cubicBezTo>
                    <a:pt x="132" y="41"/>
                    <a:pt x="132" y="42"/>
                    <a:pt x="132" y="43"/>
                  </a:cubicBezTo>
                  <a:cubicBezTo>
                    <a:pt x="132" y="44"/>
                    <a:pt x="132" y="45"/>
                    <a:pt x="131" y="45"/>
                  </a:cubicBezTo>
                  <a:cubicBezTo>
                    <a:pt x="131" y="46"/>
                    <a:pt x="131" y="46"/>
                    <a:pt x="130" y="47"/>
                  </a:cubicBezTo>
                  <a:cubicBezTo>
                    <a:pt x="129" y="47"/>
                    <a:pt x="129" y="47"/>
                    <a:pt x="128" y="47"/>
                  </a:cubicBezTo>
                  <a:cubicBezTo>
                    <a:pt x="79" y="47"/>
                    <a:pt x="79" y="47"/>
                    <a:pt x="79" y="47"/>
                  </a:cubicBezTo>
                  <a:cubicBezTo>
                    <a:pt x="80" y="55"/>
                    <a:pt x="82" y="61"/>
                    <a:pt x="86" y="65"/>
                  </a:cubicBezTo>
                  <a:cubicBezTo>
                    <a:pt x="89" y="69"/>
                    <a:pt x="94" y="71"/>
                    <a:pt x="100" y="71"/>
                  </a:cubicBezTo>
                  <a:cubicBezTo>
                    <a:pt x="103" y="71"/>
                    <a:pt x="106" y="70"/>
                    <a:pt x="108" y="69"/>
                  </a:cubicBezTo>
                  <a:cubicBezTo>
                    <a:pt x="110" y="69"/>
                    <a:pt x="112" y="68"/>
                    <a:pt x="114" y="67"/>
                  </a:cubicBezTo>
                  <a:cubicBezTo>
                    <a:pt x="116" y="66"/>
                    <a:pt x="117" y="65"/>
                    <a:pt x="118" y="64"/>
                  </a:cubicBezTo>
                  <a:cubicBezTo>
                    <a:pt x="120" y="64"/>
                    <a:pt x="121" y="63"/>
                    <a:pt x="122" y="63"/>
                  </a:cubicBezTo>
                  <a:cubicBezTo>
                    <a:pt x="124" y="63"/>
                    <a:pt x="125" y="64"/>
                    <a:pt x="126" y="65"/>
                  </a:cubicBezTo>
                  <a:cubicBezTo>
                    <a:pt x="132" y="72"/>
                    <a:pt x="132" y="72"/>
                    <a:pt x="132" y="72"/>
                  </a:cubicBezTo>
                  <a:cubicBezTo>
                    <a:pt x="130" y="75"/>
                    <a:pt x="127" y="77"/>
                    <a:pt x="124" y="79"/>
                  </a:cubicBezTo>
                  <a:cubicBezTo>
                    <a:pt x="122" y="81"/>
                    <a:pt x="119" y="82"/>
                    <a:pt x="116" y="83"/>
                  </a:cubicBezTo>
                  <a:cubicBezTo>
                    <a:pt x="113" y="84"/>
                    <a:pt x="110" y="85"/>
                    <a:pt x="107" y="86"/>
                  </a:cubicBezTo>
                  <a:cubicBezTo>
                    <a:pt x="104" y="86"/>
                    <a:pt x="101" y="86"/>
                    <a:pt x="98" y="86"/>
                  </a:cubicBezTo>
                  <a:cubicBezTo>
                    <a:pt x="92" y="86"/>
                    <a:pt x="87" y="85"/>
                    <a:pt x="82" y="82"/>
                  </a:cubicBezTo>
                  <a:cubicBezTo>
                    <a:pt x="77" y="80"/>
                    <a:pt x="72" y="75"/>
                    <a:pt x="69" y="70"/>
                  </a:cubicBezTo>
                  <a:cubicBezTo>
                    <a:pt x="66" y="75"/>
                    <a:pt x="61" y="79"/>
                    <a:pt x="56" y="82"/>
                  </a:cubicBezTo>
                  <a:cubicBezTo>
                    <a:pt x="51" y="85"/>
                    <a:pt x="45" y="86"/>
                    <a:pt x="38" y="86"/>
                  </a:cubicBezTo>
                  <a:cubicBezTo>
                    <a:pt x="32" y="86"/>
                    <a:pt x="27" y="85"/>
                    <a:pt x="22" y="83"/>
                  </a:cubicBezTo>
                  <a:cubicBezTo>
                    <a:pt x="18" y="81"/>
                    <a:pt x="14" y="78"/>
                    <a:pt x="10" y="74"/>
                  </a:cubicBezTo>
                  <a:cubicBezTo>
                    <a:pt x="7" y="71"/>
                    <a:pt x="4" y="66"/>
                    <a:pt x="2" y="61"/>
                  </a:cubicBezTo>
                  <a:cubicBezTo>
                    <a:pt x="0" y="55"/>
                    <a:pt x="0" y="49"/>
                    <a:pt x="0" y="43"/>
                  </a:cubicBezTo>
                  <a:cubicBezTo>
                    <a:pt x="0" y="36"/>
                    <a:pt x="0" y="30"/>
                    <a:pt x="2" y="25"/>
                  </a:cubicBezTo>
                  <a:cubicBezTo>
                    <a:pt x="4" y="19"/>
                    <a:pt x="7" y="15"/>
                    <a:pt x="10" y="11"/>
                  </a:cubicBezTo>
                  <a:cubicBezTo>
                    <a:pt x="14" y="7"/>
                    <a:pt x="18" y="5"/>
                    <a:pt x="23" y="3"/>
                  </a:cubicBezTo>
                  <a:cubicBezTo>
                    <a:pt x="27" y="1"/>
                    <a:pt x="33" y="0"/>
                    <a:pt x="38" y="0"/>
                  </a:cubicBezTo>
                  <a:cubicBezTo>
                    <a:pt x="45" y="0"/>
                    <a:pt x="51" y="1"/>
                    <a:pt x="56" y="4"/>
                  </a:cubicBezTo>
                  <a:cubicBezTo>
                    <a:pt x="61" y="7"/>
                    <a:pt x="66" y="11"/>
                    <a:pt x="69" y="16"/>
                  </a:cubicBezTo>
                  <a:cubicBezTo>
                    <a:pt x="72" y="11"/>
                    <a:pt x="76" y="7"/>
                    <a:pt x="81" y="4"/>
                  </a:cubicBezTo>
                  <a:cubicBezTo>
                    <a:pt x="86" y="1"/>
                    <a:pt x="92" y="0"/>
                    <a:pt x="99" y="0"/>
                  </a:cubicBezTo>
                  <a:close/>
                  <a:moveTo>
                    <a:pt x="40" y="71"/>
                  </a:moveTo>
                  <a:cubicBezTo>
                    <a:pt x="46" y="71"/>
                    <a:pt x="51" y="68"/>
                    <a:pt x="54" y="64"/>
                  </a:cubicBezTo>
                  <a:cubicBezTo>
                    <a:pt x="57" y="59"/>
                    <a:pt x="59" y="52"/>
                    <a:pt x="59" y="43"/>
                  </a:cubicBezTo>
                  <a:cubicBezTo>
                    <a:pt x="59" y="34"/>
                    <a:pt x="57" y="27"/>
                    <a:pt x="54" y="22"/>
                  </a:cubicBezTo>
                  <a:cubicBezTo>
                    <a:pt x="51" y="17"/>
                    <a:pt x="46" y="15"/>
                    <a:pt x="40" y="15"/>
                  </a:cubicBezTo>
                  <a:cubicBezTo>
                    <a:pt x="33" y="15"/>
                    <a:pt x="28" y="17"/>
                    <a:pt x="25" y="22"/>
                  </a:cubicBezTo>
                  <a:cubicBezTo>
                    <a:pt x="22" y="27"/>
                    <a:pt x="20" y="34"/>
                    <a:pt x="20" y="43"/>
                  </a:cubicBezTo>
                  <a:cubicBezTo>
                    <a:pt x="20" y="52"/>
                    <a:pt x="22" y="59"/>
                    <a:pt x="25" y="64"/>
                  </a:cubicBezTo>
                  <a:cubicBezTo>
                    <a:pt x="28" y="68"/>
                    <a:pt x="33" y="71"/>
                    <a:pt x="40" y="71"/>
                  </a:cubicBezTo>
                  <a:close/>
                  <a:moveTo>
                    <a:pt x="98" y="14"/>
                  </a:moveTo>
                  <a:cubicBezTo>
                    <a:pt x="92" y="14"/>
                    <a:pt x="88" y="16"/>
                    <a:pt x="85" y="19"/>
                  </a:cubicBezTo>
                  <a:cubicBezTo>
                    <a:pt x="81" y="23"/>
                    <a:pt x="80" y="28"/>
                    <a:pt x="79" y="35"/>
                  </a:cubicBezTo>
                  <a:cubicBezTo>
                    <a:pt x="114" y="35"/>
                    <a:pt x="114" y="35"/>
                    <a:pt x="114" y="35"/>
                  </a:cubicBezTo>
                  <a:cubicBezTo>
                    <a:pt x="114" y="32"/>
                    <a:pt x="114" y="30"/>
                    <a:pt x="113" y="27"/>
                  </a:cubicBezTo>
                  <a:cubicBezTo>
                    <a:pt x="113" y="25"/>
                    <a:pt x="112" y="22"/>
                    <a:pt x="110" y="20"/>
                  </a:cubicBezTo>
                  <a:cubicBezTo>
                    <a:pt x="109" y="18"/>
                    <a:pt x="107" y="17"/>
                    <a:pt x="105" y="16"/>
                  </a:cubicBezTo>
                  <a:cubicBezTo>
                    <a:pt x="103" y="15"/>
                    <a:pt x="101" y="14"/>
                    <a:pt x="98" y="1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" name="Freeform 25">
              <a:extLst>
                <a:ext uri="{FF2B5EF4-FFF2-40B4-BE49-F238E27FC236}">
                  <a16:creationId xmlns:a16="http://schemas.microsoft.com/office/drawing/2014/main" id="{B1CB4106-5953-41D6-95DA-D7396FF274F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37089" y="6455191"/>
              <a:ext cx="56152" cy="6569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4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4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6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3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9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20" y="84"/>
                    <a:pt x="16" y="83"/>
                  </a:cubicBezTo>
                  <a:cubicBezTo>
                    <a:pt x="13" y="81"/>
                    <a:pt x="10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1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6" name="Freeform 26">
              <a:extLst>
                <a:ext uri="{FF2B5EF4-FFF2-40B4-BE49-F238E27FC236}">
                  <a16:creationId xmlns:a16="http://schemas.microsoft.com/office/drawing/2014/main" id="{CF3252BB-DF02-4EA5-B504-732A27DBE4C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617386" y="6453507"/>
              <a:ext cx="40991" cy="66259"/>
            </a:xfrm>
            <a:custGeom>
              <a:avLst/>
              <a:gdLst>
                <a:gd name="T0" fmla="*/ 0 w 53"/>
                <a:gd name="T1" fmla="*/ 86 h 86"/>
                <a:gd name="T2" fmla="*/ 0 w 53"/>
                <a:gd name="T3" fmla="*/ 2 h 86"/>
                <a:gd name="T4" fmla="*/ 12 w 53"/>
                <a:gd name="T5" fmla="*/ 2 h 86"/>
                <a:gd name="T6" fmla="*/ 16 w 53"/>
                <a:gd name="T7" fmla="*/ 3 h 86"/>
                <a:gd name="T8" fmla="*/ 18 w 53"/>
                <a:gd name="T9" fmla="*/ 7 h 86"/>
                <a:gd name="T10" fmla="*/ 19 w 53"/>
                <a:gd name="T11" fmla="*/ 17 h 86"/>
                <a:gd name="T12" fmla="*/ 29 w 53"/>
                <a:gd name="T13" fmla="*/ 5 h 86"/>
                <a:gd name="T14" fmla="*/ 43 w 53"/>
                <a:gd name="T15" fmla="*/ 0 h 86"/>
                <a:gd name="T16" fmla="*/ 53 w 53"/>
                <a:gd name="T17" fmla="*/ 3 h 86"/>
                <a:gd name="T18" fmla="*/ 51 w 53"/>
                <a:gd name="T19" fmla="*/ 18 h 86"/>
                <a:gd name="T20" fmla="*/ 50 w 53"/>
                <a:gd name="T21" fmla="*/ 20 h 86"/>
                <a:gd name="T22" fmla="*/ 47 w 53"/>
                <a:gd name="T23" fmla="*/ 21 h 86"/>
                <a:gd name="T24" fmla="*/ 44 w 53"/>
                <a:gd name="T25" fmla="*/ 20 h 86"/>
                <a:gd name="T26" fmla="*/ 38 w 53"/>
                <a:gd name="T27" fmla="*/ 20 h 86"/>
                <a:gd name="T28" fmla="*/ 28 w 53"/>
                <a:gd name="T29" fmla="*/ 23 h 86"/>
                <a:gd name="T30" fmla="*/ 20 w 53"/>
                <a:gd name="T31" fmla="*/ 34 h 86"/>
                <a:gd name="T32" fmla="*/ 20 w 53"/>
                <a:gd name="T33" fmla="*/ 86 h 86"/>
                <a:gd name="T34" fmla="*/ 0 w 53"/>
                <a:gd name="T3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86">
                  <a:moveTo>
                    <a:pt x="0" y="86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4" y="2"/>
                    <a:pt x="15" y="2"/>
                    <a:pt x="16" y="3"/>
                  </a:cubicBezTo>
                  <a:cubicBezTo>
                    <a:pt x="17" y="4"/>
                    <a:pt x="17" y="5"/>
                    <a:pt x="18" y="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2" y="12"/>
                    <a:pt x="25" y="8"/>
                    <a:pt x="29" y="5"/>
                  </a:cubicBezTo>
                  <a:cubicBezTo>
                    <a:pt x="33" y="2"/>
                    <a:pt x="38" y="0"/>
                    <a:pt x="43" y="0"/>
                  </a:cubicBezTo>
                  <a:cubicBezTo>
                    <a:pt x="47" y="0"/>
                    <a:pt x="51" y="1"/>
                    <a:pt x="53" y="3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19"/>
                    <a:pt x="50" y="20"/>
                    <a:pt x="50" y="20"/>
                  </a:cubicBezTo>
                  <a:cubicBezTo>
                    <a:pt x="49" y="21"/>
                    <a:pt x="48" y="21"/>
                    <a:pt x="47" y="21"/>
                  </a:cubicBezTo>
                  <a:cubicBezTo>
                    <a:pt x="47" y="21"/>
                    <a:pt x="45" y="21"/>
                    <a:pt x="44" y="20"/>
                  </a:cubicBezTo>
                  <a:cubicBezTo>
                    <a:pt x="43" y="20"/>
                    <a:pt x="41" y="20"/>
                    <a:pt x="38" y="20"/>
                  </a:cubicBezTo>
                  <a:cubicBezTo>
                    <a:pt x="34" y="20"/>
                    <a:pt x="31" y="21"/>
                    <a:pt x="28" y="23"/>
                  </a:cubicBezTo>
                  <a:cubicBezTo>
                    <a:pt x="25" y="26"/>
                    <a:pt x="22" y="29"/>
                    <a:pt x="20" y="34"/>
                  </a:cubicBezTo>
                  <a:cubicBezTo>
                    <a:pt x="20" y="86"/>
                    <a:pt x="20" y="86"/>
                    <a:pt x="20" y="86"/>
                  </a:cubicBezTo>
                  <a:lnTo>
                    <a:pt x="0" y="8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7" name="Freeform 27">
              <a:extLst>
                <a:ext uri="{FF2B5EF4-FFF2-40B4-BE49-F238E27FC236}">
                  <a16:creationId xmlns:a16="http://schemas.microsoft.com/office/drawing/2014/main" id="{5BBFCFA8-24B5-4A4E-9CDC-DAD7FBDA41F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703298" y="6425431"/>
              <a:ext cx="59521" cy="95458"/>
            </a:xfrm>
            <a:custGeom>
              <a:avLst/>
              <a:gdLst>
                <a:gd name="T0" fmla="*/ 65 w 78"/>
                <a:gd name="T1" fmla="*/ 122 h 123"/>
                <a:gd name="T2" fmla="*/ 60 w 78"/>
                <a:gd name="T3" fmla="*/ 118 h 123"/>
                <a:gd name="T4" fmla="*/ 58 w 78"/>
                <a:gd name="T5" fmla="*/ 110 h 123"/>
                <a:gd name="T6" fmla="*/ 53 w 78"/>
                <a:gd name="T7" fmla="*/ 115 h 123"/>
                <a:gd name="T8" fmla="*/ 47 w 78"/>
                <a:gd name="T9" fmla="*/ 120 h 123"/>
                <a:gd name="T10" fmla="*/ 40 w 78"/>
                <a:gd name="T11" fmla="*/ 122 h 123"/>
                <a:gd name="T12" fmla="*/ 31 w 78"/>
                <a:gd name="T13" fmla="*/ 123 h 123"/>
                <a:gd name="T14" fmla="*/ 19 w 78"/>
                <a:gd name="T15" fmla="*/ 120 h 123"/>
                <a:gd name="T16" fmla="*/ 9 w 78"/>
                <a:gd name="T17" fmla="*/ 112 h 123"/>
                <a:gd name="T18" fmla="*/ 2 w 78"/>
                <a:gd name="T19" fmla="*/ 99 h 123"/>
                <a:gd name="T20" fmla="*/ 0 w 78"/>
                <a:gd name="T21" fmla="*/ 80 h 123"/>
                <a:gd name="T22" fmla="*/ 3 w 78"/>
                <a:gd name="T23" fmla="*/ 63 h 123"/>
                <a:gd name="T24" fmla="*/ 10 w 78"/>
                <a:gd name="T25" fmla="*/ 49 h 123"/>
                <a:gd name="T26" fmla="*/ 21 w 78"/>
                <a:gd name="T27" fmla="*/ 40 h 123"/>
                <a:gd name="T28" fmla="*/ 36 w 78"/>
                <a:gd name="T29" fmla="*/ 36 h 123"/>
                <a:gd name="T30" fmla="*/ 48 w 78"/>
                <a:gd name="T31" fmla="*/ 39 h 123"/>
                <a:gd name="T32" fmla="*/ 57 w 78"/>
                <a:gd name="T33" fmla="*/ 45 h 123"/>
                <a:gd name="T34" fmla="*/ 57 w 78"/>
                <a:gd name="T35" fmla="*/ 0 h 123"/>
                <a:gd name="T36" fmla="*/ 78 w 78"/>
                <a:gd name="T37" fmla="*/ 0 h 123"/>
                <a:gd name="T38" fmla="*/ 78 w 78"/>
                <a:gd name="T39" fmla="*/ 122 h 123"/>
                <a:gd name="T40" fmla="*/ 65 w 78"/>
                <a:gd name="T41" fmla="*/ 122 h 123"/>
                <a:gd name="T42" fmla="*/ 38 w 78"/>
                <a:gd name="T43" fmla="*/ 107 h 123"/>
                <a:gd name="T44" fmla="*/ 49 w 78"/>
                <a:gd name="T45" fmla="*/ 104 h 123"/>
                <a:gd name="T46" fmla="*/ 57 w 78"/>
                <a:gd name="T47" fmla="*/ 97 h 123"/>
                <a:gd name="T48" fmla="*/ 57 w 78"/>
                <a:gd name="T49" fmla="*/ 59 h 123"/>
                <a:gd name="T50" fmla="*/ 50 w 78"/>
                <a:gd name="T51" fmla="*/ 53 h 123"/>
                <a:gd name="T52" fmla="*/ 41 w 78"/>
                <a:gd name="T53" fmla="*/ 52 h 123"/>
                <a:gd name="T54" fmla="*/ 33 w 78"/>
                <a:gd name="T55" fmla="*/ 53 h 123"/>
                <a:gd name="T56" fmla="*/ 26 w 78"/>
                <a:gd name="T57" fmla="*/ 59 h 123"/>
                <a:gd name="T58" fmla="*/ 23 w 78"/>
                <a:gd name="T59" fmla="*/ 67 h 123"/>
                <a:gd name="T60" fmla="*/ 21 w 78"/>
                <a:gd name="T61" fmla="*/ 80 h 123"/>
                <a:gd name="T62" fmla="*/ 22 w 78"/>
                <a:gd name="T63" fmla="*/ 93 h 123"/>
                <a:gd name="T64" fmla="*/ 26 w 78"/>
                <a:gd name="T65" fmla="*/ 101 h 123"/>
                <a:gd name="T66" fmla="*/ 31 w 78"/>
                <a:gd name="T67" fmla="*/ 106 h 123"/>
                <a:gd name="T68" fmla="*/ 38 w 78"/>
                <a:gd name="T69" fmla="*/ 107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8" h="123">
                  <a:moveTo>
                    <a:pt x="65" y="122"/>
                  </a:moveTo>
                  <a:cubicBezTo>
                    <a:pt x="63" y="122"/>
                    <a:pt x="61" y="121"/>
                    <a:pt x="60" y="118"/>
                  </a:cubicBezTo>
                  <a:cubicBezTo>
                    <a:pt x="58" y="110"/>
                    <a:pt x="58" y="110"/>
                    <a:pt x="58" y="110"/>
                  </a:cubicBezTo>
                  <a:cubicBezTo>
                    <a:pt x="57" y="112"/>
                    <a:pt x="55" y="114"/>
                    <a:pt x="53" y="115"/>
                  </a:cubicBezTo>
                  <a:cubicBezTo>
                    <a:pt x="51" y="117"/>
                    <a:pt x="49" y="118"/>
                    <a:pt x="47" y="120"/>
                  </a:cubicBezTo>
                  <a:cubicBezTo>
                    <a:pt x="45" y="121"/>
                    <a:pt x="42" y="122"/>
                    <a:pt x="40" y="122"/>
                  </a:cubicBezTo>
                  <a:cubicBezTo>
                    <a:pt x="37" y="123"/>
                    <a:pt x="34" y="123"/>
                    <a:pt x="31" y="123"/>
                  </a:cubicBezTo>
                  <a:cubicBezTo>
                    <a:pt x="27" y="123"/>
                    <a:pt x="23" y="122"/>
                    <a:pt x="19" y="120"/>
                  </a:cubicBezTo>
                  <a:cubicBezTo>
                    <a:pt x="15" y="118"/>
                    <a:pt x="12" y="116"/>
                    <a:pt x="9" y="112"/>
                  </a:cubicBezTo>
                  <a:cubicBezTo>
                    <a:pt x="6" y="108"/>
                    <a:pt x="4" y="104"/>
                    <a:pt x="2" y="99"/>
                  </a:cubicBezTo>
                  <a:cubicBezTo>
                    <a:pt x="1" y="93"/>
                    <a:pt x="0" y="87"/>
                    <a:pt x="0" y="80"/>
                  </a:cubicBezTo>
                  <a:cubicBezTo>
                    <a:pt x="0" y="74"/>
                    <a:pt x="1" y="68"/>
                    <a:pt x="3" y="63"/>
                  </a:cubicBezTo>
                  <a:cubicBezTo>
                    <a:pt x="4" y="57"/>
                    <a:pt x="7" y="53"/>
                    <a:pt x="10" y="49"/>
                  </a:cubicBezTo>
                  <a:cubicBezTo>
                    <a:pt x="13" y="45"/>
                    <a:pt x="17" y="42"/>
                    <a:pt x="21" y="40"/>
                  </a:cubicBezTo>
                  <a:cubicBezTo>
                    <a:pt x="26" y="37"/>
                    <a:pt x="31" y="36"/>
                    <a:pt x="36" y="36"/>
                  </a:cubicBezTo>
                  <a:cubicBezTo>
                    <a:pt x="41" y="36"/>
                    <a:pt x="45" y="37"/>
                    <a:pt x="48" y="39"/>
                  </a:cubicBezTo>
                  <a:cubicBezTo>
                    <a:pt x="52" y="40"/>
                    <a:pt x="55" y="42"/>
                    <a:pt x="57" y="45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8" y="122"/>
                    <a:pt x="78" y="122"/>
                    <a:pt x="78" y="122"/>
                  </a:cubicBezTo>
                  <a:lnTo>
                    <a:pt x="65" y="122"/>
                  </a:lnTo>
                  <a:close/>
                  <a:moveTo>
                    <a:pt x="38" y="107"/>
                  </a:moveTo>
                  <a:cubicBezTo>
                    <a:pt x="42" y="107"/>
                    <a:pt x="46" y="106"/>
                    <a:pt x="49" y="104"/>
                  </a:cubicBezTo>
                  <a:cubicBezTo>
                    <a:pt x="52" y="103"/>
                    <a:pt x="55" y="100"/>
                    <a:pt x="57" y="97"/>
                  </a:cubicBezTo>
                  <a:cubicBezTo>
                    <a:pt x="57" y="59"/>
                    <a:pt x="57" y="59"/>
                    <a:pt x="57" y="59"/>
                  </a:cubicBezTo>
                  <a:cubicBezTo>
                    <a:pt x="55" y="57"/>
                    <a:pt x="53" y="55"/>
                    <a:pt x="50" y="53"/>
                  </a:cubicBezTo>
                  <a:cubicBezTo>
                    <a:pt x="47" y="52"/>
                    <a:pt x="44" y="52"/>
                    <a:pt x="41" y="52"/>
                  </a:cubicBezTo>
                  <a:cubicBezTo>
                    <a:pt x="38" y="52"/>
                    <a:pt x="35" y="52"/>
                    <a:pt x="33" y="53"/>
                  </a:cubicBezTo>
                  <a:cubicBezTo>
                    <a:pt x="30" y="55"/>
                    <a:pt x="28" y="56"/>
                    <a:pt x="26" y="59"/>
                  </a:cubicBezTo>
                  <a:cubicBezTo>
                    <a:pt x="25" y="61"/>
                    <a:pt x="23" y="64"/>
                    <a:pt x="23" y="67"/>
                  </a:cubicBezTo>
                  <a:cubicBezTo>
                    <a:pt x="22" y="71"/>
                    <a:pt x="21" y="75"/>
                    <a:pt x="21" y="80"/>
                  </a:cubicBezTo>
                  <a:cubicBezTo>
                    <a:pt x="21" y="85"/>
                    <a:pt x="22" y="89"/>
                    <a:pt x="22" y="93"/>
                  </a:cubicBezTo>
                  <a:cubicBezTo>
                    <a:pt x="23" y="96"/>
                    <a:pt x="24" y="99"/>
                    <a:pt x="26" y="101"/>
                  </a:cubicBezTo>
                  <a:cubicBezTo>
                    <a:pt x="27" y="103"/>
                    <a:pt x="29" y="105"/>
                    <a:pt x="31" y="106"/>
                  </a:cubicBezTo>
                  <a:cubicBezTo>
                    <a:pt x="33" y="107"/>
                    <a:pt x="36" y="107"/>
                    <a:pt x="38" y="10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" name="Freeform 28">
              <a:extLst>
                <a:ext uri="{FF2B5EF4-FFF2-40B4-BE49-F238E27FC236}">
                  <a16:creationId xmlns:a16="http://schemas.microsoft.com/office/drawing/2014/main" id="{A4FBDBEE-BFBE-4B93-904D-071FA75D239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783034" y="6454068"/>
              <a:ext cx="58959" cy="66821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59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59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9" name="Freeform 29">
              <a:extLst>
                <a:ext uri="{FF2B5EF4-FFF2-40B4-BE49-F238E27FC236}">
                  <a16:creationId xmlns:a16="http://schemas.microsoft.com/office/drawing/2014/main" id="{F6E2B1A6-BA29-47A1-AE9C-996440FA1F6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855469" y="6454068"/>
              <a:ext cx="48290" cy="66821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2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2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4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0" name="Freeform 30">
              <a:extLst>
                <a:ext uri="{FF2B5EF4-FFF2-40B4-BE49-F238E27FC236}">
                  <a16:creationId xmlns:a16="http://schemas.microsoft.com/office/drawing/2014/main" id="{EF1580A6-30C0-40E0-BE9E-E04A1A98A04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949804" y="6454068"/>
              <a:ext cx="48290" cy="66821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1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1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3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" name="Freeform 31">
              <a:extLst>
                <a:ext uri="{FF2B5EF4-FFF2-40B4-BE49-F238E27FC236}">
                  <a16:creationId xmlns:a16="http://schemas.microsoft.com/office/drawing/2014/main" id="{28B3593E-9D7B-4D5B-90BC-7D961B48D35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014378" y="6454068"/>
              <a:ext cx="58959" cy="66821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59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59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" name="Freeform 32">
              <a:extLst>
                <a:ext uri="{FF2B5EF4-FFF2-40B4-BE49-F238E27FC236}">
                  <a16:creationId xmlns:a16="http://schemas.microsoft.com/office/drawing/2014/main" id="{4527C7DC-7C4A-4C1D-ADDD-0B9C78CE82A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092991" y="6453507"/>
              <a:ext cx="40429" cy="66259"/>
            </a:xfrm>
            <a:custGeom>
              <a:avLst/>
              <a:gdLst>
                <a:gd name="T0" fmla="*/ 0 w 53"/>
                <a:gd name="T1" fmla="*/ 86 h 86"/>
                <a:gd name="T2" fmla="*/ 0 w 53"/>
                <a:gd name="T3" fmla="*/ 2 h 86"/>
                <a:gd name="T4" fmla="*/ 12 w 53"/>
                <a:gd name="T5" fmla="*/ 2 h 86"/>
                <a:gd name="T6" fmla="*/ 16 w 53"/>
                <a:gd name="T7" fmla="*/ 3 h 86"/>
                <a:gd name="T8" fmla="*/ 18 w 53"/>
                <a:gd name="T9" fmla="*/ 7 h 86"/>
                <a:gd name="T10" fmla="*/ 19 w 53"/>
                <a:gd name="T11" fmla="*/ 17 h 86"/>
                <a:gd name="T12" fmla="*/ 30 w 53"/>
                <a:gd name="T13" fmla="*/ 5 h 86"/>
                <a:gd name="T14" fmla="*/ 43 w 53"/>
                <a:gd name="T15" fmla="*/ 0 h 86"/>
                <a:gd name="T16" fmla="*/ 53 w 53"/>
                <a:gd name="T17" fmla="*/ 3 h 86"/>
                <a:gd name="T18" fmla="*/ 51 w 53"/>
                <a:gd name="T19" fmla="*/ 18 h 86"/>
                <a:gd name="T20" fmla="*/ 50 w 53"/>
                <a:gd name="T21" fmla="*/ 20 h 86"/>
                <a:gd name="T22" fmla="*/ 48 w 53"/>
                <a:gd name="T23" fmla="*/ 21 h 86"/>
                <a:gd name="T24" fmla="*/ 44 w 53"/>
                <a:gd name="T25" fmla="*/ 20 h 86"/>
                <a:gd name="T26" fmla="*/ 39 w 53"/>
                <a:gd name="T27" fmla="*/ 20 h 86"/>
                <a:gd name="T28" fmla="*/ 28 w 53"/>
                <a:gd name="T29" fmla="*/ 23 h 86"/>
                <a:gd name="T30" fmla="*/ 20 w 53"/>
                <a:gd name="T31" fmla="*/ 34 h 86"/>
                <a:gd name="T32" fmla="*/ 20 w 53"/>
                <a:gd name="T33" fmla="*/ 86 h 86"/>
                <a:gd name="T34" fmla="*/ 0 w 53"/>
                <a:gd name="T3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86">
                  <a:moveTo>
                    <a:pt x="0" y="86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4" y="2"/>
                    <a:pt x="15" y="2"/>
                    <a:pt x="16" y="3"/>
                  </a:cubicBezTo>
                  <a:cubicBezTo>
                    <a:pt x="17" y="4"/>
                    <a:pt x="17" y="5"/>
                    <a:pt x="18" y="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2" y="12"/>
                    <a:pt x="25" y="8"/>
                    <a:pt x="30" y="5"/>
                  </a:cubicBezTo>
                  <a:cubicBezTo>
                    <a:pt x="34" y="2"/>
                    <a:pt x="38" y="0"/>
                    <a:pt x="43" y="0"/>
                  </a:cubicBezTo>
                  <a:cubicBezTo>
                    <a:pt x="47" y="0"/>
                    <a:pt x="51" y="1"/>
                    <a:pt x="53" y="3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19"/>
                    <a:pt x="50" y="20"/>
                    <a:pt x="50" y="20"/>
                  </a:cubicBezTo>
                  <a:cubicBezTo>
                    <a:pt x="49" y="21"/>
                    <a:pt x="48" y="21"/>
                    <a:pt x="48" y="21"/>
                  </a:cubicBezTo>
                  <a:cubicBezTo>
                    <a:pt x="47" y="21"/>
                    <a:pt x="46" y="21"/>
                    <a:pt x="44" y="20"/>
                  </a:cubicBezTo>
                  <a:cubicBezTo>
                    <a:pt x="43" y="20"/>
                    <a:pt x="41" y="20"/>
                    <a:pt x="39" y="20"/>
                  </a:cubicBezTo>
                  <a:cubicBezTo>
                    <a:pt x="34" y="20"/>
                    <a:pt x="31" y="21"/>
                    <a:pt x="28" y="23"/>
                  </a:cubicBezTo>
                  <a:cubicBezTo>
                    <a:pt x="25" y="26"/>
                    <a:pt x="22" y="29"/>
                    <a:pt x="20" y="34"/>
                  </a:cubicBezTo>
                  <a:cubicBezTo>
                    <a:pt x="20" y="86"/>
                    <a:pt x="20" y="86"/>
                    <a:pt x="20" y="86"/>
                  </a:cubicBezTo>
                  <a:lnTo>
                    <a:pt x="0" y="8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" name="Freeform 33">
              <a:extLst>
                <a:ext uri="{FF2B5EF4-FFF2-40B4-BE49-F238E27FC236}">
                  <a16:creationId xmlns:a16="http://schemas.microsoft.com/office/drawing/2014/main" id="{55595111-3BD2-42DB-8AF7-74676AC6EB8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144089" y="6455191"/>
              <a:ext cx="65136" cy="64574"/>
            </a:xfrm>
            <a:custGeom>
              <a:avLst/>
              <a:gdLst>
                <a:gd name="T0" fmla="*/ 52 w 85"/>
                <a:gd name="T1" fmla="*/ 84 h 84"/>
                <a:gd name="T2" fmla="*/ 33 w 85"/>
                <a:gd name="T3" fmla="*/ 84 h 84"/>
                <a:gd name="T4" fmla="*/ 0 w 85"/>
                <a:gd name="T5" fmla="*/ 0 h 84"/>
                <a:gd name="T6" fmla="*/ 17 w 85"/>
                <a:gd name="T7" fmla="*/ 0 h 84"/>
                <a:gd name="T8" fmla="*/ 21 w 85"/>
                <a:gd name="T9" fmla="*/ 1 h 84"/>
                <a:gd name="T10" fmla="*/ 23 w 85"/>
                <a:gd name="T11" fmla="*/ 4 h 84"/>
                <a:gd name="T12" fmla="*/ 39 w 85"/>
                <a:gd name="T13" fmla="*/ 49 h 84"/>
                <a:gd name="T14" fmla="*/ 41 w 85"/>
                <a:gd name="T15" fmla="*/ 56 h 84"/>
                <a:gd name="T16" fmla="*/ 43 w 85"/>
                <a:gd name="T17" fmla="*/ 64 h 84"/>
                <a:gd name="T18" fmla="*/ 45 w 85"/>
                <a:gd name="T19" fmla="*/ 56 h 84"/>
                <a:gd name="T20" fmla="*/ 47 w 85"/>
                <a:gd name="T21" fmla="*/ 49 h 84"/>
                <a:gd name="T22" fmla="*/ 64 w 85"/>
                <a:gd name="T23" fmla="*/ 4 h 84"/>
                <a:gd name="T24" fmla="*/ 66 w 85"/>
                <a:gd name="T25" fmla="*/ 1 h 84"/>
                <a:gd name="T26" fmla="*/ 69 w 85"/>
                <a:gd name="T27" fmla="*/ 0 h 84"/>
                <a:gd name="T28" fmla="*/ 85 w 85"/>
                <a:gd name="T29" fmla="*/ 0 h 84"/>
                <a:gd name="T30" fmla="*/ 52 w 85"/>
                <a:gd name="T31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5" h="84">
                  <a:moveTo>
                    <a:pt x="52" y="84"/>
                  </a:moveTo>
                  <a:cubicBezTo>
                    <a:pt x="33" y="84"/>
                    <a:pt x="33" y="84"/>
                    <a:pt x="33" y="8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8" y="0"/>
                    <a:pt x="20" y="0"/>
                    <a:pt x="21" y="1"/>
                  </a:cubicBezTo>
                  <a:cubicBezTo>
                    <a:pt x="22" y="2"/>
                    <a:pt x="22" y="3"/>
                    <a:pt x="23" y="4"/>
                  </a:cubicBezTo>
                  <a:cubicBezTo>
                    <a:pt x="39" y="49"/>
                    <a:pt x="39" y="49"/>
                    <a:pt x="39" y="49"/>
                  </a:cubicBezTo>
                  <a:cubicBezTo>
                    <a:pt x="40" y="51"/>
                    <a:pt x="41" y="54"/>
                    <a:pt x="41" y="56"/>
                  </a:cubicBezTo>
                  <a:cubicBezTo>
                    <a:pt x="42" y="59"/>
                    <a:pt x="42" y="61"/>
                    <a:pt x="43" y="64"/>
                  </a:cubicBezTo>
                  <a:cubicBezTo>
                    <a:pt x="43" y="61"/>
                    <a:pt x="44" y="59"/>
                    <a:pt x="45" y="56"/>
                  </a:cubicBezTo>
                  <a:cubicBezTo>
                    <a:pt x="45" y="54"/>
                    <a:pt x="46" y="51"/>
                    <a:pt x="47" y="49"/>
                  </a:cubicBezTo>
                  <a:cubicBezTo>
                    <a:pt x="64" y="4"/>
                    <a:pt x="64" y="4"/>
                    <a:pt x="64" y="4"/>
                  </a:cubicBezTo>
                  <a:cubicBezTo>
                    <a:pt x="64" y="3"/>
                    <a:pt x="65" y="2"/>
                    <a:pt x="66" y="1"/>
                  </a:cubicBezTo>
                  <a:cubicBezTo>
                    <a:pt x="67" y="0"/>
                    <a:pt x="68" y="0"/>
                    <a:pt x="69" y="0"/>
                  </a:cubicBezTo>
                  <a:cubicBezTo>
                    <a:pt x="85" y="0"/>
                    <a:pt x="85" y="0"/>
                    <a:pt x="85" y="0"/>
                  </a:cubicBezTo>
                  <a:lnTo>
                    <a:pt x="52" y="8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4" name="Freeform 34">
              <a:extLst>
                <a:ext uri="{FF2B5EF4-FFF2-40B4-BE49-F238E27FC236}">
                  <a16:creationId xmlns:a16="http://schemas.microsoft.com/office/drawing/2014/main" id="{A0AD6118-73B8-4F78-B0A0-E82B4B4A7F6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225509" y="6425431"/>
              <a:ext cx="19653" cy="94335"/>
            </a:xfrm>
            <a:custGeom>
              <a:avLst/>
              <a:gdLst>
                <a:gd name="T0" fmla="*/ 26 w 26"/>
                <a:gd name="T1" fmla="*/ 13 h 122"/>
                <a:gd name="T2" fmla="*/ 25 w 26"/>
                <a:gd name="T3" fmla="*/ 18 h 122"/>
                <a:gd name="T4" fmla="*/ 22 w 26"/>
                <a:gd name="T5" fmla="*/ 22 h 122"/>
                <a:gd name="T6" fmla="*/ 18 w 26"/>
                <a:gd name="T7" fmla="*/ 25 h 122"/>
                <a:gd name="T8" fmla="*/ 12 w 26"/>
                <a:gd name="T9" fmla="*/ 26 h 122"/>
                <a:gd name="T10" fmla="*/ 8 w 26"/>
                <a:gd name="T11" fmla="*/ 25 h 122"/>
                <a:gd name="T12" fmla="*/ 3 w 26"/>
                <a:gd name="T13" fmla="*/ 22 h 122"/>
                <a:gd name="T14" fmla="*/ 1 w 26"/>
                <a:gd name="T15" fmla="*/ 18 h 122"/>
                <a:gd name="T16" fmla="*/ 0 w 26"/>
                <a:gd name="T17" fmla="*/ 13 h 122"/>
                <a:gd name="T18" fmla="*/ 1 w 26"/>
                <a:gd name="T19" fmla="*/ 8 h 122"/>
                <a:gd name="T20" fmla="*/ 3 w 26"/>
                <a:gd name="T21" fmla="*/ 4 h 122"/>
                <a:gd name="T22" fmla="*/ 8 w 26"/>
                <a:gd name="T23" fmla="*/ 1 h 122"/>
                <a:gd name="T24" fmla="*/ 12 w 26"/>
                <a:gd name="T25" fmla="*/ 0 h 122"/>
                <a:gd name="T26" fmla="*/ 18 w 26"/>
                <a:gd name="T27" fmla="*/ 1 h 122"/>
                <a:gd name="T28" fmla="*/ 22 w 26"/>
                <a:gd name="T29" fmla="*/ 4 h 122"/>
                <a:gd name="T30" fmla="*/ 25 w 26"/>
                <a:gd name="T31" fmla="*/ 8 h 122"/>
                <a:gd name="T32" fmla="*/ 26 w 26"/>
                <a:gd name="T33" fmla="*/ 13 h 122"/>
                <a:gd name="T34" fmla="*/ 23 w 26"/>
                <a:gd name="T35" fmla="*/ 38 h 122"/>
                <a:gd name="T36" fmla="*/ 23 w 26"/>
                <a:gd name="T37" fmla="*/ 122 h 122"/>
                <a:gd name="T38" fmla="*/ 2 w 26"/>
                <a:gd name="T39" fmla="*/ 122 h 122"/>
                <a:gd name="T40" fmla="*/ 2 w 26"/>
                <a:gd name="T41" fmla="*/ 38 h 122"/>
                <a:gd name="T42" fmla="*/ 23 w 26"/>
                <a:gd name="T43" fmla="*/ 3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122">
                  <a:moveTo>
                    <a:pt x="26" y="13"/>
                  </a:moveTo>
                  <a:cubicBezTo>
                    <a:pt x="26" y="15"/>
                    <a:pt x="25" y="17"/>
                    <a:pt x="25" y="18"/>
                  </a:cubicBezTo>
                  <a:cubicBezTo>
                    <a:pt x="24" y="20"/>
                    <a:pt x="23" y="21"/>
                    <a:pt x="22" y="22"/>
                  </a:cubicBezTo>
                  <a:cubicBezTo>
                    <a:pt x="21" y="23"/>
                    <a:pt x="19" y="24"/>
                    <a:pt x="18" y="25"/>
                  </a:cubicBezTo>
                  <a:cubicBezTo>
                    <a:pt x="16" y="26"/>
                    <a:pt x="14" y="26"/>
                    <a:pt x="12" y="26"/>
                  </a:cubicBezTo>
                  <a:cubicBezTo>
                    <a:pt x="11" y="26"/>
                    <a:pt x="9" y="26"/>
                    <a:pt x="8" y="25"/>
                  </a:cubicBezTo>
                  <a:cubicBezTo>
                    <a:pt x="6" y="24"/>
                    <a:pt x="5" y="23"/>
                    <a:pt x="3" y="22"/>
                  </a:cubicBezTo>
                  <a:cubicBezTo>
                    <a:pt x="2" y="21"/>
                    <a:pt x="1" y="20"/>
                    <a:pt x="1" y="18"/>
                  </a:cubicBezTo>
                  <a:cubicBezTo>
                    <a:pt x="0" y="17"/>
                    <a:pt x="0" y="15"/>
                    <a:pt x="0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1" y="7"/>
                    <a:pt x="2" y="5"/>
                    <a:pt x="3" y="4"/>
                  </a:cubicBezTo>
                  <a:cubicBezTo>
                    <a:pt x="5" y="3"/>
                    <a:pt x="6" y="2"/>
                    <a:pt x="8" y="1"/>
                  </a:cubicBezTo>
                  <a:cubicBezTo>
                    <a:pt x="9" y="1"/>
                    <a:pt x="11" y="0"/>
                    <a:pt x="12" y="0"/>
                  </a:cubicBezTo>
                  <a:cubicBezTo>
                    <a:pt x="14" y="0"/>
                    <a:pt x="16" y="1"/>
                    <a:pt x="18" y="1"/>
                  </a:cubicBezTo>
                  <a:cubicBezTo>
                    <a:pt x="19" y="2"/>
                    <a:pt x="21" y="3"/>
                    <a:pt x="22" y="4"/>
                  </a:cubicBezTo>
                  <a:cubicBezTo>
                    <a:pt x="23" y="5"/>
                    <a:pt x="24" y="7"/>
                    <a:pt x="25" y="8"/>
                  </a:cubicBezTo>
                  <a:cubicBezTo>
                    <a:pt x="25" y="10"/>
                    <a:pt x="26" y="12"/>
                    <a:pt x="26" y="13"/>
                  </a:cubicBezTo>
                  <a:close/>
                  <a:moveTo>
                    <a:pt x="23" y="38"/>
                  </a:moveTo>
                  <a:cubicBezTo>
                    <a:pt x="23" y="122"/>
                    <a:pt x="23" y="122"/>
                    <a:pt x="23" y="122"/>
                  </a:cubicBezTo>
                  <a:cubicBezTo>
                    <a:pt x="2" y="122"/>
                    <a:pt x="2" y="122"/>
                    <a:pt x="2" y="122"/>
                  </a:cubicBezTo>
                  <a:cubicBezTo>
                    <a:pt x="2" y="38"/>
                    <a:pt x="2" y="38"/>
                    <a:pt x="2" y="38"/>
                  </a:cubicBezTo>
                  <a:lnTo>
                    <a:pt x="23" y="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5" name="Freeform 35">
              <a:extLst>
                <a:ext uri="{FF2B5EF4-FFF2-40B4-BE49-F238E27FC236}">
                  <a16:creationId xmlns:a16="http://schemas.microsoft.com/office/drawing/2014/main" id="{21049513-28F8-4FFF-A560-F6F0D383F00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263692" y="6454068"/>
              <a:ext cx="54467" cy="66821"/>
            </a:xfrm>
            <a:custGeom>
              <a:avLst/>
              <a:gdLst>
                <a:gd name="T0" fmla="*/ 64 w 71"/>
                <a:gd name="T1" fmla="*/ 19 h 86"/>
                <a:gd name="T2" fmla="*/ 63 w 71"/>
                <a:gd name="T3" fmla="*/ 20 h 86"/>
                <a:gd name="T4" fmla="*/ 60 w 71"/>
                <a:gd name="T5" fmla="*/ 21 h 86"/>
                <a:gd name="T6" fmla="*/ 57 w 71"/>
                <a:gd name="T7" fmla="*/ 20 h 86"/>
                <a:gd name="T8" fmla="*/ 54 w 71"/>
                <a:gd name="T9" fmla="*/ 18 h 86"/>
                <a:gd name="T10" fmla="*/ 49 w 71"/>
                <a:gd name="T11" fmla="*/ 16 h 86"/>
                <a:gd name="T12" fmla="*/ 42 w 71"/>
                <a:gd name="T13" fmla="*/ 15 h 86"/>
                <a:gd name="T14" fmla="*/ 32 w 71"/>
                <a:gd name="T15" fmla="*/ 17 h 86"/>
                <a:gd name="T16" fmla="*/ 26 w 71"/>
                <a:gd name="T17" fmla="*/ 22 h 86"/>
                <a:gd name="T18" fmla="*/ 22 w 71"/>
                <a:gd name="T19" fmla="*/ 31 h 86"/>
                <a:gd name="T20" fmla="*/ 20 w 71"/>
                <a:gd name="T21" fmla="*/ 43 h 86"/>
                <a:gd name="T22" fmla="*/ 22 w 71"/>
                <a:gd name="T23" fmla="*/ 55 h 86"/>
                <a:gd name="T24" fmla="*/ 26 w 71"/>
                <a:gd name="T25" fmla="*/ 64 h 86"/>
                <a:gd name="T26" fmla="*/ 33 w 71"/>
                <a:gd name="T27" fmla="*/ 69 h 86"/>
                <a:gd name="T28" fmla="*/ 41 w 71"/>
                <a:gd name="T29" fmla="*/ 71 h 86"/>
                <a:gd name="T30" fmla="*/ 49 w 71"/>
                <a:gd name="T31" fmla="*/ 70 h 86"/>
                <a:gd name="T32" fmla="*/ 54 w 71"/>
                <a:gd name="T33" fmla="*/ 67 h 86"/>
                <a:gd name="T34" fmla="*/ 58 w 71"/>
                <a:gd name="T35" fmla="*/ 64 h 86"/>
                <a:gd name="T36" fmla="*/ 61 w 71"/>
                <a:gd name="T37" fmla="*/ 63 h 86"/>
                <a:gd name="T38" fmla="*/ 65 w 71"/>
                <a:gd name="T39" fmla="*/ 65 h 86"/>
                <a:gd name="T40" fmla="*/ 71 w 71"/>
                <a:gd name="T41" fmla="*/ 72 h 86"/>
                <a:gd name="T42" fmla="*/ 63 w 71"/>
                <a:gd name="T43" fmla="*/ 79 h 86"/>
                <a:gd name="T44" fmla="*/ 55 w 71"/>
                <a:gd name="T45" fmla="*/ 83 h 86"/>
                <a:gd name="T46" fmla="*/ 46 w 71"/>
                <a:gd name="T47" fmla="*/ 86 h 86"/>
                <a:gd name="T48" fmla="*/ 37 w 71"/>
                <a:gd name="T49" fmla="*/ 86 h 86"/>
                <a:gd name="T50" fmla="*/ 23 w 71"/>
                <a:gd name="T51" fmla="*/ 83 h 86"/>
                <a:gd name="T52" fmla="*/ 11 w 71"/>
                <a:gd name="T53" fmla="*/ 75 h 86"/>
                <a:gd name="T54" fmla="*/ 3 w 71"/>
                <a:gd name="T55" fmla="*/ 61 h 86"/>
                <a:gd name="T56" fmla="*/ 0 w 71"/>
                <a:gd name="T57" fmla="*/ 43 h 86"/>
                <a:gd name="T58" fmla="*/ 2 w 71"/>
                <a:gd name="T59" fmla="*/ 26 h 86"/>
                <a:gd name="T60" fmla="*/ 10 w 71"/>
                <a:gd name="T61" fmla="*/ 12 h 86"/>
                <a:gd name="T62" fmla="*/ 23 w 71"/>
                <a:gd name="T63" fmla="*/ 3 h 86"/>
                <a:gd name="T64" fmla="*/ 40 w 71"/>
                <a:gd name="T65" fmla="*/ 0 h 86"/>
                <a:gd name="T66" fmla="*/ 57 w 71"/>
                <a:gd name="T67" fmla="*/ 3 h 86"/>
                <a:gd name="T68" fmla="*/ 70 w 71"/>
                <a:gd name="T69" fmla="*/ 11 h 86"/>
                <a:gd name="T70" fmla="*/ 64 w 71"/>
                <a:gd name="T71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86">
                  <a:moveTo>
                    <a:pt x="64" y="19"/>
                  </a:moveTo>
                  <a:cubicBezTo>
                    <a:pt x="64" y="19"/>
                    <a:pt x="63" y="20"/>
                    <a:pt x="63" y="20"/>
                  </a:cubicBezTo>
                  <a:cubicBezTo>
                    <a:pt x="62" y="21"/>
                    <a:pt x="61" y="21"/>
                    <a:pt x="60" y="21"/>
                  </a:cubicBezTo>
                  <a:cubicBezTo>
                    <a:pt x="59" y="21"/>
                    <a:pt x="58" y="21"/>
                    <a:pt x="57" y="20"/>
                  </a:cubicBezTo>
                  <a:cubicBezTo>
                    <a:pt x="56" y="20"/>
                    <a:pt x="55" y="19"/>
                    <a:pt x="54" y="18"/>
                  </a:cubicBezTo>
                  <a:cubicBezTo>
                    <a:pt x="52" y="17"/>
                    <a:pt x="51" y="16"/>
                    <a:pt x="49" y="16"/>
                  </a:cubicBezTo>
                  <a:cubicBezTo>
                    <a:pt x="47" y="15"/>
                    <a:pt x="44" y="15"/>
                    <a:pt x="42" y="15"/>
                  </a:cubicBezTo>
                  <a:cubicBezTo>
                    <a:pt x="38" y="15"/>
                    <a:pt x="35" y="16"/>
                    <a:pt x="32" y="17"/>
                  </a:cubicBezTo>
                  <a:cubicBezTo>
                    <a:pt x="30" y="18"/>
                    <a:pt x="27" y="20"/>
                    <a:pt x="26" y="22"/>
                  </a:cubicBezTo>
                  <a:cubicBezTo>
                    <a:pt x="24" y="25"/>
                    <a:pt x="23" y="28"/>
                    <a:pt x="22" y="31"/>
                  </a:cubicBezTo>
                  <a:cubicBezTo>
                    <a:pt x="21" y="35"/>
                    <a:pt x="20" y="38"/>
                    <a:pt x="20" y="43"/>
                  </a:cubicBezTo>
                  <a:cubicBezTo>
                    <a:pt x="20" y="47"/>
                    <a:pt x="21" y="51"/>
                    <a:pt x="22" y="55"/>
                  </a:cubicBezTo>
                  <a:cubicBezTo>
                    <a:pt x="23" y="58"/>
                    <a:pt x="24" y="61"/>
                    <a:pt x="26" y="64"/>
                  </a:cubicBezTo>
                  <a:cubicBezTo>
                    <a:pt x="28" y="66"/>
                    <a:pt x="30" y="68"/>
                    <a:pt x="33" y="69"/>
                  </a:cubicBezTo>
                  <a:cubicBezTo>
                    <a:pt x="35" y="70"/>
                    <a:pt x="38" y="71"/>
                    <a:pt x="41" y="71"/>
                  </a:cubicBezTo>
                  <a:cubicBezTo>
                    <a:pt x="44" y="71"/>
                    <a:pt x="47" y="70"/>
                    <a:pt x="49" y="70"/>
                  </a:cubicBezTo>
                  <a:cubicBezTo>
                    <a:pt x="51" y="69"/>
                    <a:pt x="53" y="68"/>
                    <a:pt x="54" y="67"/>
                  </a:cubicBezTo>
                  <a:cubicBezTo>
                    <a:pt x="55" y="66"/>
                    <a:pt x="57" y="65"/>
                    <a:pt x="58" y="64"/>
                  </a:cubicBezTo>
                  <a:cubicBezTo>
                    <a:pt x="59" y="64"/>
                    <a:pt x="60" y="63"/>
                    <a:pt x="61" y="63"/>
                  </a:cubicBezTo>
                  <a:cubicBezTo>
                    <a:pt x="63" y="63"/>
                    <a:pt x="64" y="64"/>
                    <a:pt x="65" y="65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8" y="75"/>
                    <a:pt x="66" y="77"/>
                    <a:pt x="63" y="79"/>
                  </a:cubicBezTo>
                  <a:cubicBezTo>
                    <a:pt x="61" y="81"/>
                    <a:pt x="58" y="82"/>
                    <a:pt x="55" y="83"/>
                  </a:cubicBezTo>
                  <a:cubicBezTo>
                    <a:pt x="52" y="84"/>
                    <a:pt x="49" y="85"/>
                    <a:pt x="46" y="86"/>
                  </a:cubicBezTo>
                  <a:cubicBezTo>
                    <a:pt x="43" y="86"/>
                    <a:pt x="40" y="86"/>
                    <a:pt x="37" y="86"/>
                  </a:cubicBezTo>
                  <a:cubicBezTo>
                    <a:pt x="32" y="86"/>
                    <a:pt x="27" y="85"/>
                    <a:pt x="23" y="83"/>
                  </a:cubicBezTo>
                  <a:cubicBezTo>
                    <a:pt x="18" y="81"/>
                    <a:pt x="14" y="79"/>
                    <a:pt x="11" y="75"/>
                  </a:cubicBezTo>
                  <a:cubicBezTo>
                    <a:pt x="7" y="71"/>
                    <a:pt x="5" y="67"/>
                    <a:pt x="3" y="61"/>
                  </a:cubicBezTo>
                  <a:cubicBezTo>
                    <a:pt x="1" y="56"/>
                    <a:pt x="0" y="50"/>
                    <a:pt x="0" y="43"/>
                  </a:cubicBezTo>
                  <a:cubicBezTo>
                    <a:pt x="0" y="37"/>
                    <a:pt x="1" y="31"/>
                    <a:pt x="2" y="26"/>
                  </a:cubicBezTo>
                  <a:cubicBezTo>
                    <a:pt x="4" y="20"/>
                    <a:pt x="7" y="16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ubicBezTo>
                    <a:pt x="47" y="0"/>
                    <a:pt x="52" y="1"/>
                    <a:pt x="57" y="3"/>
                  </a:cubicBezTo>
                  <a:cubicBezTo>
                    <a:pt x="62" y="5"/>
                    <a:pt x="66" y="7"/>
                    <a:pt x="70" y="11"/>
                  </a:cubicBezTo>
                  <a:lnTo>
                    <a:pt x="64" y="1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6" name="Freeform 36">
              <a:extLst>
                <a:ext uri="{FF2B5EF4-FFF2-40B4-BE49-F238E27FC236}">
                  <a16:creationId xmlns:a16="http://schemas.microsoft.com/office/drawing/2014/main" id="{D61CD80E-015F-4EBF-828B-A8A92B69A0B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331074" y="6454068"/>
              <a:ext cx="58959" cy="66821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60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60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7" name="Freeform 37">
              <a:extLst>
                <a:ext uri="{FF2B5EF4-FFF2-40B4-BE49-F238E27FC236}">
                  <a16:creationId xmlns:a16="http://schemas.microsoft.com/office/drawing/2014/main" id="{4523ACDC-840A-4C6C-BB3E-BF9FB2821CB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403510" y="6454068"/>
              <a:ext cx="48290" cy="66821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2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2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4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4270276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se en valeur - violet">
    <p:bg>
      <p:bgPr>
        <a:gradFill>
          <a:gsLst>
            <a:gs pos="0">
              <a:srgbClr val="7F45C4"/>
            </a:gs>
            <a:gs pos="97000">
              <a:schemeClr val="accent4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Image 57">
            <a:extLst>
              <a:ext uri="{FF2B5EF4-FFF2-40B4-BE49-F238E27FC236}">
                <a16:creationId xmlns:a16="http://schemas.microsoft.com/office/drawing/2014/main" id="{C9965F73-7027-40F4-BEB3-9B85A64E9B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biLevel thresh="2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1" b="-1"/>
          <a:stretch/>
        </p:blipFill>
        <p:spPr>
          <a:xfrm>
            <a:off x="2369" y="0"/>
            <a:ext cx="12187263" cy="6858000"/>
          </a:xfrm>
          <a:prstGeom prst="rect">
            <a:avLst/>
          </a:prstGeom>
        </p:spPr>
      </p:pic>
      <p:sp>
        <p:nvSpPr>
          <p:cNvPr id="59" name="Rectangle 58">
            <a:extLst>
              <a:ext uri="{FF2B5EF4-FFF2-40B4-BE49-F238E27FC236}">
                <a16:creationId xmlns:a16="http://schemas.microsoft.com/office/drawing/2014/main" id="{72BE30E9-AC74-4C31-8481-A363561A6FBF}"/>
              </a:ext>
            </a:extLst>
          </p:cNvPr>
          <p:cNvSpPr/>
          <p:nvPr userDrawn="1"/>
        </p:nvSpPr>
        <p:spPr>
          <a:xfrm>
            <a:off x="2369" y="1"/>
            <a:ext cx="12187263" cy="6857999"/>
          </a:xfrm>
          <a:prstGeom prst="rect">
            <a:avLst/>
          </a:prstGeom>
          <a:gradFill rotWithShape="0">
            <a:gsLst>
              <a:gs pos="0">
                <a:srgbClr val="7F45C4">
                  <a:alpha val="90000"/>
                </a:srgbClr>
              </a:gs>
              <a:gs pos="97000">
                <a:schemeClr val="accent4">
                  <a:alpha val="90000"/>
                </a:schemeClr>
              </a:gs>
            </a:gsLst>
            <a:path path="circle">
              <a:fillToRect l="50000" t="50000" r="50000" b="50000"/>
            </a:path>
            <a:tileRect l="-19" r="-19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42A6B94-1B0E-467F-A249-986CCF885B7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308562"/>
            <a:ext cx="10728000" cy="4240877"/>
          </a:xfrm>
        </p:spPr>
        <p:txBody>
          <a:bodyPr anchor="ctr">
            <a:normAutofit/>
          </a:bodyPr>
          <a:lstStyle>
            <a:lvl1pPr marL="0" indent="0" algn="ctr">
              <a:spcAft>
                <a:spcPts val="1200"/>
              </a:spcAft>
              <a:buNone/>
              <a:defRPr sz="2000" b="1">
                <a:solidFill>
                  <a:schemeClr val="bg1"/>
                </a:solidFill>
              </a:defRPr>
            </a:lvl1pPr>
            <a:lvl2pPr algn="ctr">
              <a:spcAft>
                <a:spcPts val="1200"/>
              </a:spcAft>
              <a:defRPr sz="4000">
                <a:solidFill>
                  <a:schemeClr val="bg1"/>
                </a:solidFill>
              </a:defRPr>
            </a:lvl2pPr>
            <a:lvl3pPr algn="ctr">
              <a:defRPr sz="3600">
                <a:solidFill>
                  <a:schemeClr val="bg1"/>
                </a:solidFill>
              </a:defRPr>
            </a:lvl3pPr>
            <a:lvl4pPr algn="ctr">
              <a:defRPr sz="2000">
                <a:solidFill>
                  <a:schemeClr val="bg1"/>
                </a:solidFill>
              </a:defRPr>
            </a:lvl4pPr>
            <a:lvl5pPr algn="ctr"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8802B44-4A59-47B8-96AD-0EEBF2CE2A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48000" y="6287526"/>
            <a:ext cx="900000" cy="365125"/>
          </a:xfrm>
        </p:spPr>
        <p:txBody>
          <a:bodyPr/>
          <a:lstStyle>
            <a:lvl1pPr>
              <a:defRPr sz="1000"/>
            </a:lvl1pPr>
          </a:lstStyle>
          <a:p>
            <a:fld id="{546A2045-5E15-473D-A1FC-627A4DE879E7}" type="datetime1">
              <a:rPr lang="fr-FR" smtClean="0"/>
              <a:pPr/>
              <a:t>29/07/2020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C656726-0118-4117-8376-7AAECCD9F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000" y="6287526"/>
            <a:ext cx="81000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Titre de votre présentation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1ADDECB-A4CB-46C6-A4A3-67426FFFF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28000" y="216000"/>
            <a:ext cx="7200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FC0D52B-8F1C-46D1-AD6E-09D0B9F6DDB5}" type="slidenum">
              <a:rPr lang="fr-FR" smtClean="0"/>
              <a:pPr/>
              <a:t>‹N°›</a:t>
            </a:fld>
            <a:endParaRPr lang="fr-FR" dirty="0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480732DE-2223-4B6B-B18E-80379C66B1BE}"/>
              </a:ext>
            </a:extLst>
          </p:cNvPr>
          <p:cNvGrpSpPr/>
          <p:nvPr userDrawn="1"/>
        </p:nvGrpSpPr>
        <p:grpSpPr>
          <a:xfrm>
            <a:off x="9022117" y="6391740"/>
            <a:ext cx="2429683" cy="165086"/>
            <a:chOff x="9022117" y="6391740"/>
            <a:chExt cx="2429683" cy="165086"/>
          </a:xfrm>
        </p:grpSpPr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E628F780-8542-463E-A854-82F883FBD2C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122067" y="6428239"/>
              <a:ext cx="87035" cy="92650"/>
            </a:xfrm>
            <a:custGeom>
              <a:avLst/>
              <a:gdLst>
                <a:gd name="T0" fmla="*/ 45 w 155"/>
                <a:gd name="T1" fmla="*/ 66 h 165"/>
                <a:gd name="T2" fmla="*/ 91 w 155"/>
                <a:gd name="T3" fmla="*/ 70 h 165"/>
                <a:gd name="T4" fmla="*/ 155 w 155"/>
                <a:gd name="T5" fmla="*/ 165 h 165"/>
                <a:gd name="T6" fmla="*/ 102 w 155"/>
                <a:gd name="T7" fmla="*/ 165 h 165"/>
                <a:gd name="T8" fmla="*/ 61 w 155"/>
                <a:gd name="T9" fmla="*/ 106 h 165"/>
                <a:gd name="T10" fmla="*/ 45 w 155"/>
                <a:gd name="T11" fmla="*/ 125 h 165"/>
                <a:gd name="T12" fmla="*/ 45 w 155"/>
                <a:gd name="T13" fmla="*/ 165 h 165"/>
                <a:gd name="T14" fmla="*/ 0 w 155"/>
                <a:gd name="T15" fmla="*/ 165 h 165"/>
                <a:gd name="T16" fmla="*/ 0 w 155"/>
                <a:gd name="T17" fmla="*/ 0 h 165"/>
                <a:gd name="T18" fmla="*/ 45 w 155"/>
                <a:gd name="T19" fmla="*/ 0 h 165"/>
                <a:gd name="T20" fmla="*/ 45 w 155"/>
                <a:gd name="T21" fmla="*/ 6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5" h="165">
                  <a:moveTo>
                    <a:pt x="45" y="66"/>
                  </a:moveTo>
                  <a:lnTo>
                    <a:pt x="91" y="70"/>
                  </a:lnTo>
                  <a:lnTo>
                    <a:pt x="155" y="165"/>
                  </a:lnTo>
                  <a:lnTo>
                    <a:pt x="102" y="165"/>
                  </a:lnTo>
                  <a:lnTo>
                    <a:pt x="61" y="106"/>
                  </a:lnTo>
                  <a:lnTo>
                    <a:pt x="45" y="125"/>
                  </a:lnTo>
                  <a:lnTo>
                    <a:pt x="45" y="165"/>
                  </a:lnTo>
                  <a:lnTo>
                    <a:pt x="0" y="165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6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A71D9F0D-724D-4560-B078-37540B677D3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122067" y="6428239"/>
              <a:ext cx="87035" cy="92650"/>
            </a:xfrm>
            <a:custGeom>
              <a:avLst/>
              <a:gdLst>
                <a:gd name="T0" fmla="*/ 45 w 155"/>
                <a:gd name="T1" fmla="*/ 66 h 165"/>
                <a:gd name="T2" fmla="*/ 91 w 155"/>
                <a:gd name="T3" fmla="*/ 70 h 165"/>
                <a:gd name="T4" fmla="*/ 155 w 155"/>
                <a:gd name="T5" fmla="*/ 165 h 165"/>
                <a:gd name="T6" fmla="*/ 102 w 155"/>
                <a:gd name="T7" fmla="*/ 165 h 165"/>
                <a:gd name="T8" fmla="*/ 61 w 155"/>
                <a:gd name="T9" fmla="*/ 106 h 165"/>
                <a:gd name="T10" fmla="*/ 45 w 155"/>
                <a:gd name="T11" fmla="*/ 125 h 165"/>
                <a:gd name="T12" fmla="*/ 45 w 155"/>
                <a:gd name="T13" fmla="*/ 165 h 165"/>
                <a:gd name="T14" fmla="*/ 0 w 155"/>
                <a:gd name="T15" fmla="*/ 165 h 165"/>
                <a:gd name="T16" fmla="*/ 0 w 155"/>
                <a:gd name="T17" fmla="*/ 0 h 165"/>
                <a:gd name="T18" fmla="*/ 45 w 155"/>
                <a:gd name="T19" fmla="*/ 0 h 165"/>
                <a:gd name="T20" fmla="*/ 45 w 155"/>
                <a:gd name="T21" fmla="*/ 6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5" h="165">
                  <a:moveTo>
                    <a:pt x="45" y="66"/>
                  </a:moveTo>
                  <a:lnTo>
                    <a:pt x="91" y="70"/>
                  </a:lnTo>
                  <a:lnTo>
                    <a:pt x="155" y="165"/>
                  </a:lnTo>
                  <a:lnTo>
                    <a:pt x="102" y="165"/>
                  </a:lnTo>
                  <a:lnTo>
                    <a:pt x="61" y="106"/>
                  </a:lnTo>
                  <a:lnTo>
                    <a:pt x="45" y="125"/>
                  </a:lnTo>
                  <a:lnTo>
                    <a:pt x="45" y="165"/>
                  </a:lnTo>
                  <a:lnTo>
                    <a:pt x="0" y="165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6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Freeform 7">
              <a:extLst>
                <a:ext uri="{FF2B5EF4-FFF2-40B4-BE49-F238E27FC236}">
                  <a16:creationId xmlns:a16="http://schemas.microsoft.com/office/drawing/2014/main" id="{AA7AA0E4-43C1-42A0-90C4-5077809ACF0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219771" y="6428239"/>
              <a:ext cx="71313" cy="92650"/>
            </a:xfrm>
            <a:custGeom>
              <a:avLst/>
              <a:gdLst>
                <a:gd name="T0" fmla="*/ 44 w 127"/>
                <a:gd name="T1" fmla="*/ 39 h 165"/>
                <a:gd name="T2" fmla="*/ 0 w 127"/>
                <a:gd name="T3" fmla="*/ 39 h 165"/>
                <a:gd name="T4" fmla="*/ 0 w 127"/>
                <a:gd name="T5" fmla="*/ 0 h 165"/>
                <a:gd name="T6" fmla="*/ 127 w 127"/>
                <a:gd name="T7" fmla="*/ 0 h 165"/>
                <a:gd name="T8" fmla="*/ 127 w 127"/>
                <a:gd name="T9" fmla="*/ 39 h 165"/>
                <a:gd name="T10" fmla="*/ 83 w 127"/>
                <a:gd name="T11" fmla="*/ 39 h 165"/>
                <a:gd name="T12" fmla="*/ 83 w 127"/>
                <a:gd name="T13" fmla="*/ 165 h 165"/>
                <a:gd name="T14" fmla="*/ 44 w 127"/>
                <a:gd name="T15" fmla="*/ 165 h 165"/>
                <a:gd name="T16" fmla="*/ 44 w 127"/>
                <a:gd name="T17" fmla="*/ 39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165">
                  <a:moveTo>
                    <a:pt x="44" y="39"/>
                  </a:moveTo>
                  <a:lnTo>
                    <a:pt x="0" y="39"/>
                  </a:lnTo>
                  <a:lnTo>
                    <a:pt x="0" y="0"/>
                  </a:lnTo>
                  <a:lnTo>
                    <a:pt x="127" y="0"/>
                  </a:lnTo>
                  <a:lnTo>
                    <a:pt x="127" y="39"/>
                  </a:lnTo>
                  <a:lnTo>
                    <a:pt x="83" y="39"/>
                  </a:lnTo>
                  <a:lnTo>
                    <a:pt x="83" y="165"/>
                  </a:lnTo>
                  <a:lnTo>
                    <a:pt x="44" y="165"/>
                  </a:lnTo>
                  <a:lnTo>
                    <a:pt x="44" y="3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8">
              <a:extLst>
                <a:ext uri="{FF2B5EF4-FFF2-40B4-BE49-F238E27FC236}">
                  <a16:creationId xmlns:a16="http://schemas.microsoft.com/office/drawing/2014/main" id="{A27247B6-6105-473A-9175-DE95050FC53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300068" y="6428239"/>
              <a:ext cx="85912" cy="91527"/>
            </a:xfrm>
            <a:custGeom>
              <a:avLst/>
              <a:gdLst>
                <a:gd name="T0" fmla="*/ 56 w 112"/>
                <a:gd name="T1" fmla="*/ 119 h 119"/>
                <a:gd name="T2" fmla="*/ 34 w 112"/>
                <a:gd name="T3" fmla="*/ 115 h 119"/>
                <a:gd name="T4" fmla="*/ 16 w 112"/>
                <a:gd name="T5" fmla="*/ 102 h 119"/>
                <a:gd name="T6" fmla="*/ 4 w 112"/>
                <a:gd name="T7" fmla="*/ 83 h 119"/>
                <a:gd name="T8" fmla="*/ 0 w 112"/>
                <a:gd name="T9" fmla="*/ 60 h 119"/>
                <a:gd name="T10" fmla="*/ 0 w 112"/>
                <a:gd name="T11" fmla="*/ 60 h 119"/>
                <a:gd name="T12" fmla="*/ 4 w 112"/>
                <a:gd name="T13" fmla="*/ 37 h 119"/>
                <a:gd name="T14" fmla="*/ 16 w 112"/>
                <a:gd name="T15" fmla="*/ 18 h 119"/>
                <a:gd name="T16" fmla="*/ 34 w 112"/>
                <a:gd name="T17" fmla="*/ 5 h 119"/>
                <a:gd name="T18" fmla="*/ 56 w 112"/>
                <a:gd name="T19" fmla="*/ 0 h 119"/>
                <a:gd name="T20" fmla="*/ 79 w 112"/>
                <a:gd name="T21" fmla="*/ 5 h 119"/>
                <a:gd name="T22" fmla="*/ 96 w 112"/>
                <a:gd name="T23" fmla="*/ 18 h 119"/>
                <a:gd name="T24" fmla="*/ 108 w 112"/>
                <a:gd name="T25" fmla="*/ 37 h 119"/>
                <a:gd name="T26" fmla="*/ 112 w 112"/>
                <a:gd name="T27" fmla="*/ 60 h 119"/>
                <a:gd name="T28" fmla="*/ 112 w 112"/>
                <a:gd name="T29" fmla="*/ 60 h 119"/>
                <a:gd name="T30" fmla="*/ 108 w 112"/>
                <a:gd name="T31" fmla="*/ 83 h 119"/>
                <a:gd name="T32" fmla="*/ 96 w 112"/>
                <a:gd name="T33" fmla="*/ 102 h 119"/>
                <a:gd name="T34" fmla="*/ 78 w 112"/>
                <a:gd name="T35" fmla="*/ 115 h 119"/>
                <a:gd name="T36" fmla="*/ 56 w 112"/>
                <a:gd name="T37" fmla="*/ 119 h 119"/>
                <a:gd name="T38" fmla="*/ 56 w 112"/>
                <a:gd name="T39" fmla="*/ 91 h 119"/>
                <a:gd name="T40" fmla="*/ 67 w 112"/>
                <a:gd name="T41" fmla="*/ 88 h 119"/>
                <a:gd name="T42" fmla="*/ 75 w 112"/>
                <a:gd name="T43" fmla="*/ 82 h 119"/>
                <a:gd name="T44" fmla="*/ 81 w 112"/>
                <a:gd name="T45" fmla="*/ 72 h 119"/>
                <a:gd name="T46" fmla="*/ 83 w 112"/>
                <a:gd name="T47" fmla="*/ 60 h 119"/>
                <a:gd name="T48" fmla="*/ 83 w 112"/>
                <a:gd name="T49" fmla="*/ 60 h 119"/>
                <a:gd name="T50" fmla="*/ 81 w 112"/>
                <a:gd name="T51" fmla="*/ 48 h 119"/>
                <a:gd name="T52" fmla="*/ 75 w 112"/>
                <a:gd name="T53" fmla="*/ 38 h 119"/>
                <a:gd name="T54" fmla="*/ 67 w 112"/>
                <a:gd name="T55" fmla="*/ 32 h 119"/>
                <a:gd name="T56" fmla="*/ 56 w 112"/>
                <a:gd name="T57" fmla="*/ 29 h 119"/>
                <a:gd name="T58" fmla="*/ 45 w 112"/>
                <a:gd name="T59" fmla="*/ 32 h 119"/>
                <a:gd name="T60" fmla="*/ 37 w 112"/>
                <a:gd name="T61" fmla="*/ 38 h 119"/>
                <a:gd name="T62" fmla="*/ 31 w 112"/>
                <a:gd name="T63" fmla="*/ 48 h 119"/>
                <a:gd name="T64" fmla="*/ 29 w 112"/>
                <a:gd name="T65" fmla="*/ 60 h 119"/>
                <a:gd name="T66" fmla="*/ 29 w 112"/>
                <a:gd name="T67" fmla="*/ 60 h 119"/>
                <a:gd name="T68" fmla="*/ 31 w 112"/>
                <a:gd name="T69" fmla="*/ 72 h 119"/>
                <a:gd name="T70" fmla="*/ 37 w 112"/>
                <a:gd name="T71" fmla="*/ 81 h 119"/>
                <a:gd name="T72" fmla="*/ 45 w 112"/>
                <a:gd name="T73" fmla="*/ 88 h 119"/>
                <a:gd name="T74" fmla="*/ 56 w 112"/>
                <a:gd name="T75" fmla="*/ 91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2" h="119">
                  <a:moveTo>
                    <a:pt x="56" y="119"/>
                  </a:moveTo>
                  <a:cubicBezTo>
                    <a:pt x="48" y="119"/>
                    <a:pt x="40" y="118"/>
                    <a:pt x="34" y="115"/>
                  </a:cubicBezTo>
                  <a:cubicBezTo>
                    <a:pt x="27" y="112"/>
                    <a:pt x="21" y="107"/>
                    <a:pt x="16" y="102"/>
                  </a:cubicBezTo>
                  <a:cubicBezTo>
                    <a:pt x="11" y="97"/>
                    <a:pt x="7" y="90"/>
                    <a:pt x="4" y="83"/>
                  </a:cubicBezTo>
                  <a:cubicBezTo>
                    <a:pt x="1" y="76"/>
                    <a:pt x="0" y="68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52"/>
                    <a:pt x="1" y="44"/>
                    <a:pt x="4" y="37"/>
                  </a:cubicBezTo>
                  <a:cubicBezTo>
                    <a:pt x="7" y="30"/>
                    <a:pt x="11" y="23"/>
                    <a:pt x="16" y="18"/>
                  </a:cubicBezTo>
                  <a:cubicBezTo>
                    <a:pt x="21" y="12"/>
                    <a:pt x="27" y="8"/>
                    <a:pt x="34" y="5"/>
                  </a:cubicBezTo>
                  <a:cubicBezTo>
                    <a:pt x="41" y="2"/>
                    <a:pt x="48" y="0"/>
                    <a:pt x="56" y="0"/>
                  </a:cubicBezTo>
                  <a:cubicBezTo>
                    <a:pt x="64" y="0"/>
                    <a:pt x="72" y="2"/>
                    <a:pt x="79" y="5"/>
                  </a:cubicBezTo>
                  <a:cubicBezTo>
                    <a:pt x="85" y="8"/>
                    <a:pt x="91" y="12"/>
                    <a:pt x="96" y="18"/>
                  </a:cubicBezTo>
                  <a:cubicBezTo>
                    <a:pt x="101" y="23"/>
                    <a:pt x="105" y="29"/>
                    <a:pt x="108" y="37"/>
                  </a:cubicBezTo>
                  <a:cubicBezTo>
                    <a:pt x="111" y="44"/>
                    <a:pt x="112" y="51"/>
                    <a:pt x="112" y="60"/>
                  </a:cubicBezTo>
                  <a:cubicBezTo>
                    <a:pt x="112" y="60"/>
                    <a:pt x="112" y="60"/>
                    <a:pt x="112" y="60"/>
                  </a:cubicBezTo>
                  <a:cubicBezTo>
                    <a:pt x="112" y="68"/>
                    <a:pt x="111" y="76"/>
                    <a:pt x="108" y="83"/>
                  </a:cubicBezTo>
                  <a:cubicBezTo>
                    <a:pt x="105" y="90"/>
                    <a:pt x="101" y="97"/>
                    <a:pt x="96" y="102"/>
                  </a:cubicBezTo>
                  <a:cubicBezTo>
                    <a:pt x="91" y="107"/>
                    <a:pt x="85" y="112"/>
                    <a:pt x="78" y="115"/>
                  </a:cubicBezTo>
                  <a:cubicBezTo>
                    <a:pt x="71" y="118"/>
                    <a:pt x="64" y="119"/>
                    <a:pt x="56" y="119"/>
                  </a:cubicBezTo>
                  <a:close/>
                  <a:moveTo>
                    <a:pt x="56" y="91"/>
                  </a:moveTo>
                  <a:cubicBezTo>
                    <a:pt x="60" y="91"/>
                    <a:pt x="64" y="90"/>
                    <a:pt x="67" y="88"/>
                  </a:cubicBezTo>
                  <a:cubicBezTo>
                    <a:pt x="70" y="87"/>
                    <a:pt x="73" y="85"/>
                    <a:pt x="75" y="82"/>
                  </a:cubicBezTo>
                  <a:cubicBezTo>
                    <a:pt x="78" y="79"/>
                    <a:pt x="80" y="76"/>
                    <a:pt x="81" y="72"/>
                  </a:cubicBezTo>
                  <a:cubicBezTo>
                    <a:pt x="82" y="68"/>
                    <a:pt x="83" y="64"/>
                    <a:pt x="83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56"/>
                    <a:pt x="82" y="52"/>
                    <a:pt x="81" y="48"/>
                  </a:cubicBezTo>
                  <a:cubicBezTo>
                    <a:pt x="80" y="44"/>
                    <a:pt x="78" y="41"/>
                    <a:pt x="75" y="38"/>
                  </a:cubicBezTo>
                  <a:cubicBezTo>
                    <a:pt x="73" y="36"/>
                    <a:pt x="70" y="33"/>
                    <a:pt x="67" y="32"/>
                  </a:cubicBezTo>
                  <a:cubicBezTo>
                    <a:pt x="63" y="30"/>
                    <a:pt x="60" y="29"/>
                    <a:pt x="56" y="29"/>
                  </a:cubicBezTo>
                  <a:cubicBezTo>
                    <a:pt x="52" y="29"/>
                    <a:pt x="48" y="30"/>
                    <a:pt x="45" y="32"/>
                  </a:cubicBezTo>
                  <a:cubicBezTo>
                    <a:pt x="42" y="33"/>
                    <a:pt x="39" y="35"/>
                    <a:pt x="37" y="38"/>
                  </a:cubicBezTo>
                  <a:cubicBezTo>
                    <a:pt x="34" y="41"/>
                    <a:pt x="33" y="44"/>
                    <a:pt x="31" y="48"/>
                  </a:cubicBezTo>
                  <a:cubicBezTo>
                    <a:pt x="30" y="52"/>
                    <a:pt x="29" y="55"/>
                    <a:pt x="29" y="60"/>
                  </a:cubicBezTo>
                  <a:cubicBezTo>
                    <a:pt x="29" y="60"/>
                    <a:pt x="29" y="60"/>
                    <a:pt x="29" y="60"/>
                  </a:cubicBezTo>
                  <a:cubicBezTo>
                    <a:pt x="29" y="64"/>
                    <a:pt x="30" y="68"/>
                    <a:pt x="31" y="72"/>
                  </a:cubicBezTo>
                  <a:cubicBezTo>
                    <a:pt x="33" y="75"/>
                    <a:pt x="34" y="79"/>
                    <a:pt x="37" y="81"/>
                  </a:cubicBezTo>
                  <a:cubicBezTo>
                    <a:pt x="39" y="84"/>
                    <a:pt x="42" y="87"/>
                    <a:pt x="45" y="88"/>
                  </a:cubicBezTo>
                  <a:cubicBezTo>
                    <a:pt x="49" y="90"/>
                    <a:pt x="52" y="91"/>
                    <a:pt x="56" y="9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9">
              <a:extLst>
                <a:ext uri="{FF2B5EF4-FFF2-40B4-BE49-F238E27FC236}">
                  <a16:creationId xmlns:a16="http://schemas.microsoft.com/office/drawing/2014/main" id="{B13D94B8-7674-400F-A1C6-C30BEA27845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022117" y="6428239"/>
              <a:ext cx="87597" cy="92650"/>
            </a:xfrm>
            <a:custGeom>
              <a:avLst/>
              <a:gdLst>
                <a:gd name="T0" fmla="*/ 115 w 156"/>
                <a:gd name="T1" fmla="*/ 165 h 165"/>
                <a:gd name="T2" fmla="*/ 156 w 156"/>
                <a:gd name="T3" fmla="*/ 165 h 165"/>
                <a:gd name="T4" fmla="*/ 96 w 156"/>
                <a:gd name="T5" fmla="*/ 0 h 165"/>
                <a:gd name="T6" fmla="*/ 59 w 156"/>
                <a:gd name="T7" fmla="*/ 0 h 165"/>
                <a:gd name="T8" fmla="*/ 0 w 156"/>
                <a:gd name="T9" fmla="*/ 165 h 165"/>
                <a:gd name="T10" fmla="*/ 41 w 156"/>
                <a:gd name="T11" fmla="*/ 165 h 165"/>
                <a:gd name="T12" fmla="*/ 51 w 156"/>
                <a:gd name="T13" fmla="*/ 134 h 165"/>
                <a:gd name="T14" fmla="*/ 85 w 156"/>
                <a:gd name="T15" fmla="*/ 134 h 165"/>
                <a:gd name="T16" fmla="*/ 77 w 156"/>
                <a:gd name="T17" fmla="*/ 106 h 165"/>
                <a:gd name="T18" fmla="*/ 60 w 156"/>
                <a:gd name="T19" fmla="*/ 106 h 165"/>
                <a:gd name="T20" fmla="*/ 78 w 156"/>
                <a:gd name="T21" fmla="*/ 55 h 165"/>
                <a:gd name="T22" fmla="*/ 115 w 156"/>
                <a:gd name="T23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6" h="165">
                  <a:moveTo>
                    <a:pt x="115" y="165"/>
                  </a:moveTo>
                  <a:lnTo>
                    <a:pt x="156" y="165"/>
                  </a:lnTo>
                  <a:lnTo>
                    <a:pt x="96" y="0"/>
                  </a:lnTo>
                  <a:lnTo>
                    <a:pt x="59" y="0"/>
                  </a:lnTo>
                  <a:lnTo>
                    <a:pt x="0" y="165"/>
                  </a:lnTo>
                  <a:lnTo>
                    <a:pt x="41" y="165"/>
                  </a:lnTo>
                  <a:lnTo>
                    <a:pt x="51" y="134"/>
                  </a:lnTo>
                  <a:lnTo>
                    <a:pt x="85" y="134"/>
                  </a:lnTo>
                  <a:lnTo>
                    <a:pt x="77" y="106"/>
                  </a:lnTo>
                  <a:lnTo>
                    <a:pt x="60" y="106"/>
                  </a:lnTo>
                  <a:lnTo>
                    <a:pt x="78" y="55"/>
                  </a:lnTo>
                  <a:lnTo>
                    <a:pt x="115" y="16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10">
              <a:extLst>
                <a:ext uri="{FF2B5EF4-FFF2-40B4-BE49-F238E27FC236}">
                  <a16:creationId xmlns:a16="http://schemas.microsoft.com/office/drawing/2014/main" id="{63FB5564-9E66-458F-930E-BE00DF58473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122067" y="6428239"/>
              <a:ext cx="86474" cy="70190"/>
            </a:xfrm>
            <a:custGeom>
              <a:avLst/>
              <a:gdLst>
                <a:gd name="T0" fmla="*/ 45 w 154"/>
                <a:gd name="T1" fmla="*/ 66 h 125"/>
                <a:gd name="T2" fmla="*/ 0 w 154"/>
                <a:gd name="T3" fmla="*/ 6 h 125"/>
                <a:gd name="T4" fmla="*/ 0 w 154"/>
                <a:gd name="T5" fmla="*/ 64 h 125"/>
                <a:gd name="T6" fmla="*/ 45 w 154"/>
                <a:gd name="T7" fmla="*/ 125 h 125"/>
                <a:gd name="T8" fmla="*/ 154 w 154"/>
                <a:gd name="T9" fmla="*/ 0 h 125"/>
                <a:gd name="T10" fmla="*/ 100 w 154"/>
                <a:gd name="T11" fmla="*/ 1 h 125"/>
                <a:gd name="T12" fmla="*/ 45 w 154"/>
                <a:gd name="T13" fmla="*/ 66 h 125"/>
                <a:gd name="T14" fmla="*/ 42 w 154"/>
                <a:gd name="T15" fmla="*/ 64 h 125"/>
                <a:gd name="T16" fmla="*/ 42 w 154"/>
                <a:gd name="T17" fmla="*/ 6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25">
                  <a:moveTo>
                    <a:pt x="45" y="66"/>
                  </a:moveTo>
                  <a:lnTo>
                    <a:pt x="0" y="6"/>
                  </a:lnTo>
                  <a:lnTo>
                    <a:pt x="0" y="64"/>
                  </a:lnTo>
                  <a:lnTo>
                    <a:pt x="45" y="125"/>
                  </a:lnTo>
                  <a:lnTo>
                    <a:pt x="154" y="0"/>
                  </a:lnTo>
                  <a:lnTo>
                    <a:pt x="100" y="1"/>
                  </a:lnTo>
                  <a:lnTo>
                    <a:pt x="45" y="66"/>
                  </a:lnTo>
                  <a:close/>
                  <a:moveTo>
                    <a:pt x="42" y="64"/>
                  </a:moveTo>
                  <a:lnTo>
                    <a:pt x="42" y="64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11">
              <a:extLst>
                <a:ext uri="{FF2B5EF4-FFF2-40B4-BE49-F238E27FC236}">
                  <a16:creationId xmlns:a16="http://schemas.microsoft.com/office/drawing/2014/main" id="{02FD43E7-1E93-40EC-9EBC-DE736F6D152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122067" y="6428239"/>
              <a:ext cx="86474" cy="70190"/>
            </a:xfrm>
            <a:custGeom>
              <a:avLst/>
              <a:gdLst>
                <a:gd name="T0" fmla="*/ 45 w 154"/>
                <a:gd name="T1" fmla="*/ 66 h 125"/>
                <a:gd name="T2" fmla="*/ 0 w 154"/>
                <a:gd name="T3" fmla="*/ 6 h 125"/>
                <a:gd name="T4" fmla="*/ 0 w 154"/>
                <a:gd name="T5" fmla="*/ 64 h 125"/>
                <a:gd name="T6" fmla="*/ 45 w 154"/>
                <a:gd name="T7" fmla="*/ 125 h 125"/>
                <a:gd name="T8" fmla="*/ 154 w 154"/>
                <a:gd name="T9" fmla="*/ 0 h 125"/>
                <a:gd name="T10" fmla="*/ 100 w 154"/>
                <a:gd name="T11" fmla="*/ 1 h 125"/>
                <a:gd name="T12" fmla="*/ 45 w 154"/>
                <a:gd name="T13" fmla="*/ 66 h 125"/>
                <a:gd name="T14" fmla="*/ 42 w 154"/>
                <a:gd name="T15" fmla="*/ 64 h 125"/>
                <a:gd name="T16" fmla="*/ 42 w 154"/>
                <a:gd name="T17" fmla="*/ 6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25">
                  <a:moveTo>
                    <a:pt x="45" y="66"/>
                  </a:moveTo>
                  <a:lnTo>
                    <a:pt x="0" y="6"/>
                  </a:lnTo>
                  <a:lnTo>
                    <a:pt x="0" y="64"/>
                  </a:lnTo>
                  <a:lnTo>
                    <a:pt x="45" y="125"/>
                  </a:lnTo>
                  <a:lnTo>
                    <a:pt x="154" y="0"/>
                  </a:lnTo>
                  <a:lnTo>
                    <a:pt x="100" y="1"/>
                  </a:lnTo>
                  <a:lnTo>
                    <a:pt x="45" y="66"/>
                  </a:lnTo>
                  <a:moveTo>
                    <a:pt x="42" y="64"/>
                  </a:moveTo>
                  <a:lnTo>
                    <a:pt x="42" y="6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12">
              <a:extLst>
                <a:ext uri="{FF2B5EF4-FFF2-40B4-BE49-F238E27FC236}">
                  <a16:creationId xmlns:a16="http://schemas.microsoft.com/office/drawing/2014/main" id="{22396F5D-6A53-4DE1-8931-8DC29A2BC95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429778" y="6391740"/>
              <a:ext cx="93212" cy="165086"/>
            </a:xfrm>
            <a:custGeom>
              <a:avLst/>
              <a:gdLst>
                <a:gd name="T0" fmla="*/ 19 w 166"/>
                <a:gd name="T1" fmla="*/ 294 h 294"/>
                <a:gd name="T2" fmla="*/ 0 w 166"/>
                <a:gd name="T3" fmla="*/ 294 h 294"/>
                <a:gd name="T4" fmla="*/ 147 w 166"/>
                <a:gd name="T5" fmla="*/ 0 h 294"/>
                <a:gd name="T6" fmla="*/ 166 w 166"/>
                <a:gd name="T7" fmla="*/ 0 h 294"/>
                <a:gd name="T8" fmla="*/ 19 w 166"/>
                <a:gd name="T9" fmla="*/ 294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294">
                  <a:moveTo>
                    <a:pt x="19" y="294"/>
                  </a:moveTo>
                  <a:lnTo>
                    <a:pt x="0" y="294"/>
                  </a:lnTo>
                  <a:lnTo>
                    <a:pt x="147" y="0"/>
                  </a:lnTo>
                  <a:lnTo>
                    <a:pt x="166" y="0"/>
                  </a:lnTo>
                  <a:lnTo>
                    <a:pt x="19" y="29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" name="Freeform 13">
              <a:extLst>
                <a:ext uri="{FF2B5EF4-FFF2-40B4-BE49-F238E27FC236}">
                  <a16:creationId xmlns:a16="http://schemas.microsoft.com/office/drawing/2014/main" id="{DF088EBF-A588-4271-9CDC-17C022015BD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583634" y="6428239"/>
              <a:ext cx="53344" cy="91527"/>
            </a:xfrm>
            <a:custGeom>
              <a:avLst/>
              <a:gdLst>
                <a:gd name="T0" fmla="*/ 31 w 95"/>
                <a:gd name="T1" fmla="*/ 139 h 163"/>
                <a:gd name="T2" fmla="*/ 95 w 95"/>
                <a:gd name="T3" fmla="*/ 139 h 163"/>
                <a:gd name="T4" fmla="*/ 95 w 95"/>
                <a:gd name="T5" fmla="*/ 163 h 163"/>
                <a:gd name="T6" fmla="*/ 0 w 95"/>
                <a:gd name="T7" fmla="*/ 163 h 163"/>
                <a:gd name="T8" fmla="*/ 0 w 95"/>
                <a:gd name="T9" fmla="*/ 0 h 163"/>
                <a:gd name="T10" fmla="*/ 31 w 95"/>
                <a:gd name="T11" fmla="*/ 0 h 163"/>
                <a:gd name="T12" fmla="*/ 31 w 95"/>
                <a:gd name="T13" fmla="*/ 139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" h="163">
                  <a:moveTo>
                    <a:pt x="31" y="139"/>
                  </a:moveTo>
                  <a:lnTo>
                    <a:pt x="95" y="139"/>
                  </a:lnTo>
                  <a:lnTo>
                    <a:pt x="95" y="163"/>
                  </a:lnTo>
                  <a:lnTo>
                    <a:pt x="0" y="163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3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" name="Freeform 14">
              <a:extLst>
                <a:ext uri="{FF2B5EF4-FFF2-40B4-BE49-F238E27FC236}">
                  <a16:creationId xmlns:a16="http://schemas.microsoft.com/office/drawing/2014/main" id="{23C2C165-6AAE-483F-89C6-CFC89ADBC8C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634732" y="6422623"/>
              <a:ext cx="18530" cy="37060"/>
            </a:xfrm>
            <a:custGeom>
              <a:avLst/>
              <a:gdLst>
                <a:gd name="T0" fmla="*/ 18 w 24"/>
                <a:gd name="T1" fmla="*/ 0 h 48"/>
                <a:gd name="T2" fmla="*/ 22 w 24"/>
                <a:gd name="T3" fmla="*/ 10 h 48"/>
                <a:gd name="T4" fmla="*/ 24 w 24"/>
                <a:gd name="T5" fmla="*/ 19 h 48"/>
                <a:gd name="T6" fmla="*/ 20 w 24"/>
                <a:gd name="T7" fmla="*/ 34 h 48"/>
                <a:gd name="T8" fmla="*/ 8 w 24"/>
                <a:gd name="T9" fmla="*/ 48 h 48"/>
                <a:gd name="T10" fmla="*/ 1 w 24"/>
                <a:gd name="T11" fmla="*/ 44 h 48"/>
                <a:gd name="T12" fmla="*/ 0 w 24"/>
                <a:gd name="T13" fmla="*/ 43 h 48"/>
                <a:gd name="T14" fmla="*/ 0 w 24"/>
                <a:gd name="T15" fmla="*/ 42 h 48"/>
                <a:gd name="T16" fmla="*/ 1 w 24"/>
                <a:gd name="T17" fmla="*/ 39 h 48"/>
                <a:gd name="T18" fmla="*/ 3 w 24"/>
                <a:gd name="T19" fmla="*/ 36 h 48"/>
                <a:gd name="T20" fmla="*/ 5 w 24"/>
                <a:gd name="T21" fmla="*/ 33 h 48"/>
                <a:gd name="T22" fmla="*/ 7 w 24"/>
                <a:gd name="T23" fmla="*/ 29 h 48"/>
                <a:gd name="T24" fmla="*/ 8 w 24"/>
                <a:gd name="T25" fmla="*/ 24 h 48"/>
                <a:gd name="T26" fmla="*/ 7 w 24"/>
                <a:gd name="T27" fmla="*/ 18 h 48"/>
                <a:gd name="T28" fmla="*/ 4 w 24"/>
                <a:gd name="T29" fmla="*/ 11 h 48"/>
                <a:gd name="T30" fmla="*/ 3 w 24"/>
                <a:gd name="T31" fmla="*/ 9 h 48"/>
                <a:gd name="T32" fmla="*/ 6 w 24"/>
                <a:gd name="T33" fmla="*/ 5 h 48"/>
                <a:gd name="T34" fmla="*/ 18 w 24"/>
                <a:gd name="T3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" h="48">
                  <a:moveTo>
                    <a:pt x="18" y="0"/>
                  </a:moveTo>
                  <a:cubicBezTo>
                    <a:pt x="20" y="3"/>
                    <a:pt x="22" y="6"/>
                    <a:pt x="22" y="10"/>
                  </a:cubicBezTo>
                  <a:cubicBezTo>
                    <a:pt x="23" y="13"/>
                    <a:pt x="24" y="16"/>
                    <a:pt x="24" y="19"/>
                  </a:cubicBezTo>
                  <a:cubicBezTo>
                    <a:pt x="24" y="24"/>
                    <a:pt x="22" y="29"/>
                    <a:pt x="20" y="34"/>
                  </a:cubicBezTo>
                  <a:cubicBezTo>
                    <a:pt x="17" y="39"/>
                    <a:pt x="13" y="44"/>
                    <a:pt x="8" y="48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44"/>
                    <a:pt x="0" y="44"/>
                    <a:pt x="0" y="43"/>
                  </a:cubicBezTo>
                  <a:cubicBezTo>
                    <a:pt x="0" y="43"/>
                    <a:pt x="0" y="42"/>
                    <a:pt x="0" y="42"/>
                  </a:cubicBezTo>
                  <a:cubicBezTo>
                    <a:pt x="0" y="41"/>
                    <a:pt x="0" y="40"/>
                    <a:pt x="1" y="39"/>
                  </a:cubicBezTo>
                  <a:cubicBezTo>
                    <a:pt x="2" y="38"/>
                    <a:pt x="2" y="37"/>
                    <a:pt x="3" y="36"/>
                  </a:cubicBezTo>
                  <a:cubicBezTo>
                    <a:pt x="4" y="35"/>
                    <a:pt x="5" y="34"/>
                    <a:pt x="5" y="33"/>
                  </a:cubicBezTo>
                  <a:cubicBezTo>
                    <a:pt x="6" y="31"/>
                    <a:pt x="7" y="30"/>
                    <a:pt x="7" y="29"/>
                  </a:cubicBezTo>
                  <a:cubicBezTo>
                    <a:pt x="7" y="27"/>
                    <a:pt x="8" y="25"/>
                    <a:pt x="8" y="24"/>
                  </a:cubicBezTo>
                  <a:cubicBezTo>
                    <a:pt x="8" y="22"/>
                    <a:pt x="7" y="20"/>
                    <a:pt x="7" y="18"/>
                  </a:cubicBezTo>
                  <a:cubicBezTo>
                    <a:pt x="6" y="16"/>
                    <a:pt x="5" y="13"/>
                    <a:pt x="4" y="11"/>
                  </a:cubicBezTo>
                  <a:cubicBezTo>
                    <a:pt x="3" y="10"/>
                    <a:pt x="3" y="10"/>
                    <a:pt x="3" y="9"/>
                  </a:cubicBezTo>
                  <a:cubicBezTo>
                    <a:pt x="3" y="7"/>
                    <a:pt x="4" y="6"/>
                    <a:pt x="6" y="5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" name="Freeform 15">
              <a:extLst>
                <a:ext uri="{FF2B5EF4-FFF2-40B4-BE49-F238E27FC236}">
                  <a16:creationId xmlns:a16="http://schemas.microsoft.com/office/drawing/2014/main" id="{E28AFAF8-6CF4-43AF-A396-BA0EC390C26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672915" y="6425431"/>
              <a:ext cx="56713" cy="94335"/>
            </a:xfrm>
            <a:custGeom>
              <a:avLst/>
              <a:gdLst>
                <a:gd name="T0" fmla="*/ 0 w 74"/>
                <a:gd name="T1" fmla="*/ 122 h 122"/>
                <a:gd name="T2" fmla="*/ 0 w 74"/>
                <a:gd name="T3" fmla="*/ 0 h 122"/>
                <a:gd name="T4" fmla="*/ 21 w 74"/>
                <a:gd name="T5" fmla="*/ 0 h 122"/>
                <a:gd name="T6" fmla="*/ 21 w 74"/>
                <a:gd name="T7" fmla="*/ 47 h 122"/>
                <a:gd name="T8" fmla="*/ 32 w 74"/>
                <a:gd name="T9" fmla="*/ 39 h 122"/>
                <a:gd name="T10" fmla="*/ 45 w 74"/>
                <a:gd name="T11" fmla="*/ 37 h 122"/>
                <a:gd name="T12" fmla="*/ 58 w 74"/>
                <a:gd name="T13" fmla="*/ 39 h 122"/>
                <a:gd name="T14" fmla="*/ 66 w 74"/>
                <a:gd name="T15" fmla="*/ 45 h 122"/>
                <a:gd name="T16" fmla="*/ 72 w 74"/>
                <a:gd name="T17" fmla="*/ 55 h 122"/>
                <a:gd name="T18" fmla="*/ 74 w 74"/>
                <a:gd name="T19" fmla="*/ 68 h 122"/>
                <a:gd name="T20" fmla="*/ 74 w 74"/>
                <a:gd name="T21" fmla="*/ 122 h 122"/>
                <a:gd name="T22" fmla="*/ 53 w 74"/>
                <a:gd name="T23" fmla="*/ 122 h 122"/>
                <a:gd name="T24" fmla="*/ 53 w 74"/>
                <a:gd name="T25" fmla="*/ 68 h 122"/>
                <a:gd name="T26" fmla="*/ 50 w 74"/>
                <a:gd name="T27" fmla="*/ 56 h 122"/>
                <a:gd name="T28" fmla="*/ 39 w 74"/>
                <a:gd name="T29" fmla="*/ 52 h 122"/>
                <a:gd name="T30" fmla="*/ 29 w 74"/>
                <a:gd name="T31" fmla="*/ 55 h 122"/>
                <a:gd name="T32" fmla="*/ 21 w 74"/>
                <a:gd name="T33" fmla="*/ 61 h 122"/>
                <a:gd name="T34" fmla="*/ 21 w 74"/>
                <a:gd name="T35" fmla="*/ 122 h 122"/>
                <a:gd name="T36" fmla="*/ 0 w 74"/>
                <a:gd name="T37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4" h="122">
                  <a:moveTo>
                    <a:pt x="0" y="12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4" y="44"/>
                    <a:pt x="28" y="41"/>
                    <a:pt x="32" y="39"/>
                  </a:cubicBezTo>
                  <a:cubicBezTo>
                    <a:pt x="35" y="37"/>
                    <a:pt x="40" y="37"/>
                    <a:pt x="45" y="37"/>
                  </a:cubicBezTo>
                  <a:cubicBezTo>
                    <a:pt x="50" y="37"/>
                    <a:pt x="54" y="37"/>
                    <a:pt x="58" y="39"/>
                  </a:cubicBezTo>
                  <a:cubicBezTo>
                    <a:pt x="61" y="40"/>
                    <a:pt x="64" y="43"/>
                    <a:pt x="66" y="45"/>
                  </a:cubicBezTo>
                  <a:cubicBezTo>
                    <a:pt x="69" y="48"/>
                    <a:pt x="71" y="52"/>
                    <a:pt x="72" y="55"/>
                  </a:cubicBezTo>
                  <a:cubicBezTo>
                    <a:pt x="73" y="59"/>
                    <a:pt x="74" y="64"/>
                    <a:pt x="74" y="68"/>
                  </a:cubicBezTo>
                  <a:cubicBezTo>
                    <a:pt x="74" y="122"/>
                    <a:pt x="74" y="122"/>
                    <a:pt x="74" y="122"/>
                  </a:cubicBezTo>
                  <a:cubicBezTo>
                    <a:pt x="53" y="122"/>
                    <a:pt x="53" y="122"/>
                    <a:pt x="53" y="122"/>
                  </a:cubicBezTo>
                  <a:cubicBezTo>
                    <a:pt x="53" y="68"/>
                    <a:pt x="53" y="68"/>
                    <a:pt x="53" y="68"/>
                  </a:cubicBezTo>
                  <a:cubicBezTo>
                    <a:pt x="53" y="63"/>
                    <a:pt x="52" y="59"/>
                    <a:pt x="50" y="56"/>
                  </a:cubicBezTo>
                  <a:cubicBezTo>
                    <a:pt x="48" y="54"/>
                    <a:pt x="44" y="52"/>
                    <a:pt x="39" y="52"/>
                  </a:cubicBezTo>
                  <a:cubicBezTo>
                    <a:pt x="36" y="52"/>
                    <a:pt x="32" y="53"/>
                    <a:pt x="29" y="55"/>
                  </a:cubicBezTo>
                  <a:cubicBezTo>
                    <a:pt x="26" y="56"/>
                    <a:pt x="23" y="58"/>
                    <a:pt x="21" y="61"/>
                  </a:cubicBezTo>
                  <a:cubicBezTo>
                    <a:pt x="21" y="122"/>
                    <a:pt x="21" y="122"/>
                    <a:pt x="21" y="122"/>
                  </a:cubicBezTo>
                  <a:lnTo>
                    <a:pt x="0" y="12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" name="Freeform 16">
              <a:extLst>
                <a:ext uri="{FF2B5EF4-FFF2-40B4-BE49-F238E27FC236}">
                  <a16:creationId xmlns:a16="http://schemas.microsoft.com/office/drawing/2014/main" id="{3CEF30A4-C46F-4A3D-AE38-595377252ED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750966" y="6455191"/>
              <a:ext cx="56152" cy="6569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4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4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6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2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8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19" y="84"/>
                    <a:pt x="16" y="83"/>
                  </a:cubicBezTo>
                  <a:cubicBezTo>
                    <a:pt x="12" y="81"/>
                    <a:pt x="9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0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17">
              <a:extLst>
                <a:ext uri="{FF2B5EF4-FFF2-40B4-BE49-F238E27FC236}">
                  <a16:creationId xmlns:a16="http://schemas.microsoft.com/office/drawing/2014/main" id="{72497520-F876-4910-91B5-205FA766B99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831263" y="6454068"/>
              <a:ext cx="90404" cy="65697"/>
            </a:xfrm>
            <a:custGeom>
              <a:avLst/>
              <a:gdLst>
                <a:gd name="T0" fmla="*/ 0 w 118"/>
                <a:gd name="T1" fmla="*/ 85 h 85"/>
                <a:gd name="T2" fmla="*/ 0 w 118"/>
                <a:gd name="T3" fmla="*/ 1 h 85"/>
                <a:gd name="T4" fmla="*/ 12 w 118"/>
                <a:gd name="T5" fmla="*/ 1 h 85"/>
                <a:gd name="T6" fmla="*/ 17 w 118"/>
                <a:gd name="T7" fmla="*/ 5 h 85"/>
                <a:gd name="T8" fmla="*/ 18 w 118"/>
                <a:gd name="T9" fmla="*/ 11 h 85"/>
                <a:gd name="T10" fmla="*/ 23 w 118"/>
                <a:gd name="T11" fmla="*/ 6 h 85"/>
                <a:gd name="T12" fmla="*/ 28 w 118"/>
                <a:gd name="T13" fmla="*/ 3 h 85"/>
                <a:gd name="T14" fmla="*/ 34 w 118"/>
                <a:gd name="T15" fmla="*/ 0 h 85"/>
                <a:gd name="T16" fmla="*/ 41 w 118"/>
                <a:gd name="T17" fmla="*/ 0 h 85"/>
                <a:gd name="T18" fmla="*/ 54 w 118"/>
                <a:gd name="T19" fmla="*/ 4 h 85"/>
                <a:gd name="T20" fmla="*/ 62 w 118"/>
                <a:gd name="T21" fmla="*/ 15 h 85"/>
                <a:gd name="T22" fmla="*/ 67 w 118"/>
                <a:gd name="T23" fmla="*/ 8 h 85"/>
                <a:gd name="T24" fmla="*/ 73 w 118"/>
                <a:gd name="T25" fmla="*/ 3 h 85"/>
                <a:gd name="T26" fmla="*/ 81 w 118"/>
                <a:gd name="T27" fmla="*/ 0 h 85"/>
                <a:gd name="T28" fmla="*/ 89 w 118"/>
                <a:gd name="T29" fmla="*/ 0 h 85"/>
                <a:gd name="T30" fmla="*/ 101 w 118"/>
                <a:gd name="T31" fmla="*/ 2 h 85"/>
                <a:gd name="T32" fmla="*/ 110 w 118"/>
                <a:gd name="T33" fmla="*/ 8 h 85"/>
                <a:gd name="T34" fmla="*/ 116 w 118"/>
                <a:gd name="T35" fmla="*/ 18 h 85"/>
                <a:gd name="T36" fmla="*/ 118 w 118"/>
                <a:gd name="T37" fmla="*/ 31 h 85"/>
                <a:gd name="T38" fmla="*/ 118 w 118"/>
                <a:gd name="T39" fmla="*/ 85 h 85"/>
                <a:gd name="T40" fmla="*/ 97 w 118"/>
                <a:gd name="T41" fmla="*/ 85 h 85"/>
                <a:gd name="T42" fmla="*/ 97 w 118"/>
                <a:gd name="T43" fmla="*/ 31 h 85"/>
                <a:gd name="T44" fmla="*/ 94 w 118"/>
                <a:gd name="T45" fmla="*/ 19 h 85"/>
                <a:gd name="T46" fmla="*/ 84 w 118"/>
                <a:gd name="T47" fmla="*/ 15 h 85"/>
                <a:gd name="T48" fmla="*/ 78 w 118"/>
                <a:gd name="T49" fmla="*/ 16 h 85"/>
                <a:gd name="T50" fmla="*/ 73 w 118"/>
                <a:gd name="T51" fmla="*/ 19 h 85"/>
                <a:gd name="T52" fmla="*/ 70 w 118"/>
                <a:gd name="T53" fmla="*/ 24 h 85"/>
                <a:gd name="T54" fmla="*/ 69 w 118"/>
                <a:gd name="T55" fmla="*/ 31 h 85"/>
                <a:gd name="T56" fmla="*/ 69 w 118"/>
                <a:gd name="T57" fmla="*/ 85 h 85"/>
                <a:gd name="T58" fmla="*/ 49 w 118"/>
                <a:gd name="T59" fmla="*/ 85 h 85"/>
                <a:gd name="T60" fmla="*/ 49 w 118"/>
                <a:gd name="T61" fmla="*/ 31 h 85"/>
                <a:gd name="T62" fmla="*/ 45 w 118"/>
                <a:gd name="T63" fmla="*/ 19 h 85"/>
                <a:gd name="T64" fmla="*/ 35 w 118"/>
                <a:gd name="T65" fmla="*/ 15 h 85"/>
                <a:gd name="T66" fmla="*/ 27 w 118"/>
                <a:gd name="T67" fmla="*/ 17 h 85"/>
                <a:gd name="T68" fmla="*/ 20 w 118"/>
                <a:gd name="T69" fmla="*/ 23 h 85"/>
                <a:gd name="T70" fmla="*/ 20 w 118"/>
                <a:gd name="T71" fmla="*/ 85 h 85"/>
                <a:gd name="T72" fmla="*/ 0 w 118"/>
                <a:gd name="T73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8" h="85">
                  <a:moveTo>
                    <a:pt x="0" y="85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5" y="1"/>
                    <a:pt x="16" y="2"/>
                    <a:pt x="17" y="5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20" y="9"/>
                    <a:pt x="21" y="8"/>
                    <a:pt x="23" y="6"/>
                  </a:cubicBezTo>
                  <a:cubicBezTo>
                    <a:pt x="25" y="5"/>
                    <a:pt x="26" y="4"/>
                    <a:pt x="28" y="3"/>
                  </a:cubicBezTo>
                  <a:cubicBezTo>
                    <a:pt x="30" y="2"/>
                    <a:pt x="32" y="1"/>
                    <a:pt x="34" y="0"/>
                  </a:cubicBezTo>
                  <a:cubicBezTo>
                    <a:pt x="36" y="0"/>
                    <a:pt x="39" y="0"/>
                    <a:pt x="41" y="0"/>
                  </a:cubicBezTo>
                  <a:cubicBezTo>
                    <a:pt x="46" y="0"/>
                    <a:pt x="51" y="1"/>
                    <a:pt x="54" y="4"/>
                  </a:cubicBezTo>
                  <a:cubicBezTo>
                    <a:pt x="58" y="7"/>
                    <a:pt x="60" y="10"/>
                    <a:pt x="62" y="15"/>
                  </a:cubicBezTo>
                  <a:cubicBezTo>
                    <a:pt x="63" y="12"/>
                    <a:pt x="65" y="10"/>
                    <a:pt x="67" y="8"/>
                  </a:cubicBezTo>
                  <a:cubicBezTo>
                    <a:pt x="69" y="6"/>
                    <a:pt x="71" y="4"/>
                    <a:pt x="73" y="3"/>
                  </a:cubicBezTo>
                  <a:cubicBezTo>
                    <a:pt x="76" y="2"/>
                    <a:pt x="78" y="1"/>
                    <a:pt x="81" y="0"/>
                  </a:cubicBezTo>
                  <a:cubicBezTo>
                    <a:pt x="83" y="0"/>
                    <a:pt x="86" y="0"/>
                    <a:pt x="89" y="0"/>
                  </a:cubicBezTo>
                  <a:cubicBezTo>
                    <a:pt x="93" y="0"/>
                    <a:pt x="97" y="0"/>
                    <a:pt x="101" y="2"/>
                  </a:cubicBezTo>
                  <a:cubicBezTo>
                    <a:pt x="105" y="3"/>
                    <a:pt x="108" y="5"/>
                    <a:pt x="110" y="8"/>
                  </a:cubicBezTo>
                  <a:cubicBezTo>
                    <a:pt x="113" y="11"/>
                    <a:pt x="115" y="14"/>
                    <a:pt x="116" y="18"/>
                  </a:cubicBezTo>
                  <a:cubicBezTo>
                    <a:pt x="117" y="22"/>
                    <a:pt x="118" y="26"/>
                    <a:pt x="118" y="31"/>
                  </a:cubicBezTo>
                  <a:cubicBezTo>
                    <a:pt x="118" y="85"/>
                    <a:pt x="118" y="85"/>
                    <a:pt x="118" y="85"/>
                  </a:cubicBezTo>
                  <a:cubicBezTo>
                    <a:pt x="97" y="85"/>
                    <a:pt x="97" y="85"/>
                    <a:pt x="97" y="85"/>
                  </a:cubicBezTo>
                  <a:cubicBezTo>
                    <a:pt x="97" y="31"/>
                    <a:pt x="97" y="31"/>
                    <a:pt x="97" y="31"/>
                  </a:cubicBezTo>
                  <a:cubicBezTo>
                    <a:pt x="97" y="26"/>
                    <a:pt x="96" y="22"/>
                    <a:pt x="94" y="19"/>
                  </a:cubicBezTo>
                  <a:cubicBezTo>
                    <a:pt x="92" y="17"/>
                    <a:pt x="88" y="15"/>
                    <a:pt x="84" y="15"/>
                  </a:cubicBezTo>
                  <a:cubicBezTo>
                    <a:pt x="82" y="15"/>
                    <a:pt x="80" y="16"/>
                    <a:pt x="78" y="16"/>
                  </a:cubicBezTo>
                  <a:cubicBezTo>
                    <a:pt x="76" y="17"/>
                    <a:pt x="75" y="18"/>
                    <a:pt x="73" y="19"/>
                  </a:cubicBezTo>
                  <a:cubicBezTo>
                    <a:pt x="72" y="21"/>
                    <a:pt x="71" y="22"/>
                    <a:pt x="70" y="24"/>
                  </a:cubicBezTo>
                  <a:cubicBezTo>
                    <a:pt x="69" y="26"/>
                    <a:pt x="69" y="29"/>
                    <a:pt x="69" y="31"/>
                  </a:cubicBezTo>
                  <a:cubicBezTo>
                    <a:pt x="69" y="85"/>
                    <a:pt x="69" y="85"/>
                    <a:pt x="69" y="85"/>
                  </a:cubicBezTo>
                  <a:cubicBezTo>
                    <a:pt x="49" y="85"/>
                    <a:pt x="49" y="85"/>
                    <a:pt x="49" y="85"/>
                  </a:cubicBezTo>
                  <a:cubicBezTo>
                    <a:pt x="49" y="31"/>
                    <a:pt x="49" y="31"/>
                    <a:pt x="49" y="31"/>
                  </a:cubicBezTo>
                  <a:cubicBezTo>
                    <a:pt x="49" y="26"/>
                    <a:pt x="47" y="22"/>
                    <a:pt x="45" y="19"/>
                  </a:cubicBezTo>
                  <a:cubicBezTo>
                    <a:pt x="43" y="17"/>
                    <a:pt x="40" y="15"/>
                    <a:pt x="35" y="15"/>
                  </a:cubicBezTo>
                  <a:cubicBezTo>
                    <a:pt x="32" y="15"/>
                    <a:pt x="29" y="16"/>
                    <a:pt x="27" y="17"/>
                  </a:cubicBezTo>
                  <a:cubicBezTo>
                    <a:pt x="24" y="19"/>
                    <a:pt x="22" y="21"/>
                    <a:pt x="20" y="23"/>
                  </a:cubicBezTo>
                  <a:cubicBezTo>
                    <a:pt x="20" y="85"/>
                    <a:pt x="20" y="85"/>
                    <a:pt x="20" y="85"/>
                  </a:cubicBezTo>
                  <a:lnTo>
                    <a:pt x="0" y="8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18">
              <a:extLst>
                <a:ext uri="{FF2B5EF4-FFF2-40B4-BE49-F238E27FC236}">
                  <a16:creationId xmlns:a16="http://schemas.microsoft.com/office/drawing/2014/main" id="{536C743F-4EE6-4B32-9359-F4394245303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940758" y="6453507"/>
              <a:ext cx="53906" cy="67382"/>
            </a:xfrm>
            <a:custGeom>
              <a:avLst/>
              <a:gdLst>
                <a:gd name="T0" fmla="*/ 70 w 70"/>
                <a:gd name="T1" fmla="*/ 86 h 87"/>
                <a:gd name="T2" fmla="*/ 61 w 70"/>
                <a:gd name="T3" fmla="*/ 86 h 87"/>
                <a:gd name="T4" fmla="*/ 57 w 70"/>
                <a:gd name="T5" fmla="*/ 85 h 87"/>
                <a:gd name="T6" fmla="*/ 54 w 70"/>
                <a:gd name="T7" fmla="*/ 82 h 87"/>
                <a:gd name="T8" fmla="*/ 53 w 70"/>
                <a:gd name="T9" fmla="*/ 76 h 87"/>
                <a:gd name="T10" fmla="*/ 46 w 70"/>
                <a:gd name="T11" fmla="*/ 81 h 87"/>
                <a:gd name="T12" fmla="*/ 40 w 70"/>
                <a:gd name="T13" fmla="*/ 84 h 87"/>
                <a:gd name="T14" fmla="*/ 33 w 70"/>
                <a:gd name="T15" fmla="*/ 87 h 87"/>
                <a:gd name="T16" fmla="*/ 25 w 70"/>
                <a:gd name="T17" fmla="*/ 87 h 87"/>
                <a:gd name="T18" fmla="*/ 15 w 70"/>
                <a:gd name="T19" fmla="*/ 86 h 87"/>
                <a:gd name="T20" fmla="*/ 7 w 70"/>
                <a:gd name="T21" fmla="*/ 82 h 87"/>
                <a:gd name="T22" fmla="*/ 2 w 70"/>
                <a:gd name="T23" fmla="*/ 74 h 87"/>
                <a:gd name="T24" fmla="*/ 0 w 70"/>
                <a:gd name="T25" fmla="*/ 64 h 87"/>
                <a:gd name="T26" fmla="*/ 3 w 70"/>
                <a:gd name="T27" fmla="*/ 55 h 87"/>
                <a:gd name="T28" fmla="*/ 11 w 70"/>
                <a:gd name="T29" fmla="*/ 47 h 87"/>
                <a:gd name="T30" fmla="*/ 27 w 70"/>
                <a:gd name="T31" fmla="*/ 40 h 87"/>
                <a:gd name="T32" fmla="*/ 51 w 70"/>
                <a:gd name="T33" fmla="*/ 38 h 87"/>
                <a:gd name="T34" fmla="*/ 51 w 70"/>
                <a:gd name="T35" fmla="*/ 33 h 87"/>
                <a:gd name="T36" fmla="*/ 47 w 70"/>
                <a:gd name="T37" fmla="*/ 20 h 87"/>
                <a:gd name="T38" fmla="*/ 37 w 70"/>
                <a:gd name="T39" fmla="*/ 16 h 87"/>
                <a:gd name="T40" fmla="*/ 29 w 70"/>
                <a:gd name="T41" fmla="*/ 17 h 87"/>
                <a:gd name="T42" fmla="*/ 23 w 70"/>
                <a:gd name="T43" fmla="*/ 20 h 87"/>
                <a:gd name="T44" fmla="*/ 18 w 70"/>
                <a:gd name="T45" fmla="*/ 23 h 87"/>
                <a:gd name="T46" fmla="*/ 14 w 70"/>
                <a:gd name="T47" fmla="*/ 24 h 87"/>
                <a:gd name="T48" fmla="*/ 10 w 70"/>
                <a:gd name="T49" fmla="*/ 23 h 87"/>
                <a:gd name="T50" fmla="*/ 8 w 70"/>
                <a:gd name="T51" fmla="*/ 20 h 87"/>
                <a:gd name="T52" fmla="*/ 4 w 70"/>
                <a:gd name="T53" fmla="*/ 14 h 87"/>
                <a:gd name="T54" fmla="*/ 39 w 70"/>
                <a:gd name="T55" fmla="*/ 0 h 87"/>
                <a:gd name="T56" fmla="*/ 52 w 70"/>
                <a:gd name="T57" fmla="*/ 3 h 87"/>
                <a:gd name="T58" fmla="*/ 62 w 70"/>
                <a:gd name="T59" fmla="*/ 9 h 87"/>
                <a:gd name="T60" fmla="*/ 68 w 70"/>
                <a:gd name="T61" fmla="*/ 20 h 87"/>
                <a:gd name="T62" fmla="*/ 70 w 70"/>
                <a:gd name="T63" fmla="*/ 33 h 87"/>
                <a:gd name="T64" fmla="*/ 70 w 70"/>
                <a:gd name="T65" fmla="*/ 86 h 87"/>
                <a:gd name="T66" fmla="*/ 31 w 70"/>
                <a:gd name="T67" fmla="*/ 73 h 87"/>
                <a:gd name="T68" fmla="*/ 37 w 70"/>
                <a:gd name="T69" fmla="*/ 73 h 87"/>
                <a:gd name="T70" fmla="*/ 42 w 70"/>
                <a:gd name="T71" fmla="*/ 71 h 87"/>
                <a:gd name="T72" fmla="*/ 46 w 70"/>
                <a:gd name="T73" fmla="*/ 68 h 87"/>
                <a:gd name="T74" fmla="*/ 51 w 70"/>
                <a:gd name="T75" fmla="*/ 64 h 87"/>
                <a:gd name="T76" fmla="*/ 51 w 70"/>
                <a:gd name="T77" fmla="*/ 50 h 87"/>
                <a:gd name="T78" fmla="*/ 36 w 70"/>
                <a:gd name="T79" fmla="*/ 51 h 87"/>
                <a:gd name="T80" fmla="*/ 26 w 70"/>
                <a:gd name="T81" fmla="*/ 54 h 87"/>
                <a:gd name="T82" fmla="*/ 21 w 70"/>
                <a:gd name="T83" fmla="*/ 58 h 87"/>
                <a:gd name="T84" fmla="*/ 20 w 70"/>
                <a:gd name="T85" fmla="*/ 63 h 87"/>
                <a:gd name="T86" fmla="*/ 23 w 70"/>
                <a:gd name="T87" fmla="*/ 71 h 87"/>
                <a:gd name="T88" fmla="*/ 31 w 70"/>
                <a:gd name="T89" fmla="*/ 7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0" h="87">
                  <a:moveTo>
                    <a:pt x="70" y="86"/>
                  </a:moveTo>
                  <a:cubicBezTo>
                    <a:pt x="61" y="86"/>
                    <a:pt x="61" y="86"/>
                    <a:pt x="61" y="86"/>
                  </a:cubicBezTo>
                  <a:cubicBezTo>
                    <a:pt x="59" y="86"/>
                    <a:pt x="58" y="86"/>
                    <a:pt x="57" y="85"/>
                  </a:cubicBezTo>
                  <a:cubicBezTo>
                    <a:pt x="56" y="85"/>
                    <a:pt x="55" y="83"/>
                    <a:pt x="54" y="82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50" y="78"/>
                    <a:pt x="48" y="79"/>
                    <a:pt x="46" y="81"/>
                  </a:cubicBezTo>
                  <a:cubicBezTo>
                    <a:pt x="44" y="82"/>
                    <a:pt x="42" y="83"/>
                    <a:pt x="40" y="84"/>
                  </a:cubicBezTo>
                  <a:cubicBezTo>
                    <a:pt x="38" y="85"/>
                    <a:pt x="35" y="86"/>
                    <a:pt x="33" y="87"/>
                  </a:cubicBezTo>
                  <a:cubicBezTo>
                    <a:pt x="30" y="87"/>
                    <a:pt x="28" y="87"/>
                    <a:pt x="25" y="87"/>
                  </a:cubicBezTo>
                  <a:cubicBezTo>
                    <a:pt x="21" y="87"/>
                    <a:pt x="18" y="87"/>
                    <a:pt x="15" y="86"/>
                  </a:cubicBezTo>
                  <a:cubicBezTo>
                    <a:pt x="12" y="85"/>
                    <a:pt x="9" y="83"/>
                    <a:pt x="7" y="82"/>
                  </a:cubicBezTo>
                  <a:cubicBezTo>
                    <a:pt x="5" y="80"/>
                    <a:pt x="3" y="77"/>
                    <a:pt x="2" y="74"/>
                  </a:cubicBezTo>
                  <a:cubicBezTo>
                    <a:pt x="1" y="71"/>
                    <a:pt x="0" y="68"/>
                    <a:pt x="0" y="64"/>
                  </a:cubicBezTo>
                  <a:cubicBezTo>
                    <a:pt x="0" y="61"/>
                    <a:pt x="1" y="58"/>
                    <a:pt x="3" y="55"/>
                  </a:cubicBezTo>
                  <a:cubicBezTo>
                    <a:pt x="4" y="52"/>
                    <a:pt x="7" y="49"/>
                    <a:pt x="11" y="47"/>
                  </a:cubicBezTo>
                  <a:cubicBezTo>
                    <a:pt x="15" y="44"/>
                    <a:pt x="20" y="42"/>
                    <a:pt x="27" y="40"/>
                  </a:cubicBezTo>
                  <a:cubicBezTo>
                    <a:pt x="33" y="39"/>
                    <a:pt x="41" y="38"/>
                    <a:pt x="51" y="38"/>
                  </a:cubicBezTo>
                  <a:cubicBezTo>
                    <a:pt x="51" y="33"/>
                    <a:pt x="51" y="33"/>
                    <a:pt x="51" y="33"/>
                  </a:cubicBezTo>
                  <a:cubicBezTo>
                    <a:pt x="51" y="27"/>
                    <a:pt x="49" y="23"/>
                    <a:pt x="47" y="20"/>
                  </a:cubicBezTo>
                  <a:cubicBezTo>
                    <a:pt x="45" y="18"/>
                    <a:pt x="41" y="16"/>
                    <a:pt x="37" y="16"/>
                  </a:cubicBezTo>
                  <a:cubicBezTo>
                    <a:pt x="33" y="16"/>
                    <a:pt x="31" y="17"/>
                    <a:pt x="29" y="17"/>
                  </a:cubicBezTo>
                  <a:cubicBezTo>
                    <a:pt x="26" y="18"/>
                    <a:pt x="24" y="19"/>
                    <a:pt x="23" y="20"/>
                  </a:cubicBezTo>
                  <a:cubicBezTo>
                    <a:pt x="21" y="21"/>
                    <a:pt x="20" y="22"/>
                    <a:pt x="18" y="23"/>
                  </a:cubicBezTo>
                  <a:cubicBezTo>
                    <a:pt x="17" y="23"/>
                    <a:pt x="15" y="24"/>
                    <a:pt x="14" y="24"/>
                  </a:cubicBezTo>
                  <a:cubicBezTo>
                    <a:pt x="12" y="24"/>
                    <a:pt x="11" y="23"/>
                    <a:pt x="10" y="23"/>
                  </a:cubicBezTo>
                  <a:cubicBezTo>
                    <a:pt x="9" y="22"/>
                    <a:pt x="9" y="21"/>
                    <a:pt x="8" y="20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4" y="5"/>
                    <a:pt x="26" y="0"/>
                    <a:pt x="39" y="0"/>
                  </a:cubicBezTo>
                  <a:cubicBezTo>
                    <a:pt x="44" y="0"/>
                    <a:pt x="49" y="1"/>
                    <a:pt x="52" y="3"/>
                  </a:cubicBezTo>
                  <a:cubicBezTo>
                    <a:pt x="56" y="4"/>
                    <a:pt x="60" y="7"/>
                    <a:pt x="62" y="9"/>
                  </a:cubicBezTo>
                  <a:cubicBezTo>
                    <a:pt x="65" y="12"/>
                    <a:pt x="67" y="16"/>
                    <a:pt x="68" y="20"/>
                  </a:cubicBezTo>
                  <a:cubicBezTo>
                    <a:pt x="70" y="24"/>
                    <a:pt x="70" y="28"/>
                    <a:pt x="70" y="33"/>
                  </a:cubicBezTo>
                  <a:lnTo>
                    <a:pt x="70" y="86"/>
                  </a:lnTo>
                  <a:close/>
                  <a:moveTo>
                    <a:pt x="31" y="73"/>
                  </a:moveTo>
                  <a:cubicBezTo>
                    <a:pt x="33" y="73"/>
                    <a:pt x="35" y="73"/>
                    <a:pt x="37" y="73"/>
                  </a:cubicBezTo>
                  <a:cubicBezTo>
                    <a:pt x="39" y="72"/>
                    <a:pt x="40" y="72"/>
                    <a:pt x="42" y="71"/>
                  </a:cubicBezTo>
                  <a:cubicBezTo>
                    <a:pt x="43" y="70"/>
                    <a:pt x="45" y="69"/>
                    <a:pt x="46" y="68"/>
                  </a:cubicBezTo>
                  <a:cubicBezTo>
                    <a:pt x="48" y="67"/>
                    <a:pt x="49" y="66"/>
                    <a:pt x="51" y="64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45" y="50"/>
                    <a:pt x="40" y="51"/>
                    <a:pt x="36" y="51"/>
                  </a:cubicBezTo>
                  <a:cubicBezTo>
                    <a:pt x="32" y="52"/>
                    <a:pt x="29" y="53"/>
                    <a:pt x="26" y="54"/>
                  </a:cubicBezTo>
                  <a:cubicBezTo>
                    <a:pt x="24" y="55"/>
                    <a:pt x="22" y="57"/>
                    <a:pt x="21" y="58"/>
                  </a:cubicBezTo>
                  <a:cubicBezTo>
                    <a:pt x="20" y="60"/>
                    <a:pt x="20" y="62"/>
                    <a:pt x="20" y="63"/>
                  </a:cubicBezTo>
                  <a:cubicBezTo>
                    <a:pt x="20" y="67"/>
                    <a:pt x="21" y="69"/>
                    <a:pt x="23" y="71"/>
                  </a:cubicBezTo>
                  <a:cubicBezTo>
                    <a:pt x="25" y="73"/>
                    <a:pt x="28" y="73"/>
                    <a:pt x="31" y="7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19">
              <a:extLst>
                <a:ext uri="{FF2B5EF4-FFF2-40B4-BE49-F238E27FC236}">
                  <a16:creationId xmlns:a16="http://schemas.microsoft.com/office/drawing/2014/main" id="{8D8C2AEA-A985-471B-91B1-3464EC01E1C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016563" y="6425431"/>
              <a:ext cx="20215" cy="94335"/>
            </a:xfrm>
            <a:custGeom>
              <a:avLst/>
              <a:gdLst>
                <a:gd name="T0" fmla="*/ 26 w 26"/>
                <a:gd name="T1" fmla="*/ 13 h 122"/>
                <a:gd name="T2" fmla="*/ 25 w 26"/>
                <a:gd name="T3" fmla="*/ 18 h 122"/>
                <a:gd name="T4" fmla="*/ 22 w 26"/>
                <a:gd name="T5" fmla="*/ 22 h 122"/>
                <a:gd name="T6" fmla="*/ 18 w 26"/>
                <a:gd name="T7" fmla="*/ 25 h 122"/>
                <a:gd name="T8" fmla="*/ 13 w 26"/>
                <a:gd name="T9" fmla="*/ 26 h 122"/>
                <a:gd name="T10" fmla="*/ 8 w 26"/>
                <a:gd name="T11" fmla="*/ 25 h 122"/>
                <a:gd name="T12" fmla="*/ 4 w 26"/>
                <a:gd name="T13" fmla="*/ 22 h 122"/>
                <a:gd name="T14" fmla="*/ 1 w 26"/>
                <a:gd name="T15" fmla="*/ 18 h 122"/>
                <a:gd name="T16" fmla="*/ 0 w 26"/>
                <a:gd name="T17" fmla="*/ 13 h 122"/>
                <a:gd name="T18" fmla="*/ 1 w 26"/>
                <a:gd name="T19" fmla="*/ 8 h 122"/>
                <a:gd name="T20" fmla="*/ 4 w 26"/>
                <a:gd name="T21" fmla="*/ 4 h 122"/>
                <a:gd name="T22" fmla="*/ 8 w 26"/>
                <a:gd name="T23" fmla="*/ 1 h 122"/>
                <a:gd name="T24" fmla="*/ 13 w 26"/>
                <a:gd name="T25" fmla="*/ 0 h 122"/>
                <a:gd name="T26" fmla="*/ 18 w 26"/>
                <a:gd name="T27" fmla="*/ 1 h 122"/>
                <a:gd name="T28" fmla="*/ 22 w 26"/>
                <a:gd name="T29" fmla="*/ 4 h 122"/>
                <a:gd name="T30" fmla="*/ 25 w 26"/>
                <a:gd name="T31" fmla="*/ 8 h 122"/>
                <a:gd name="T32" fmla="*/ 26 w 26"/>
                <a:gd name="T33" fmla="*/ 13 h 122"/>
                <a:gd name="T34" fmla="*/ 23 w 26"/>
                <a:gd name="T35" fmla="*/ 38 h 122"/>
                <a:gd name="T36" fmla="*/ 23 w 26"/>
                <a:gd name="T37" fmla="*/ 122 h 122"/>
                <a:gd name="T38" fmla="*/ 3 w 26"/>
                <a:gd name="T39" fmla="*/ 122 h 122"/>
                <a:gd name="T40" fmla="*/ 3 w 26"/>
                <a:gd name="T41" fmla="*/ 38 h 122"/>
                <a:gd name="T42" fmla="*/ 23 w 26"/>
                <a:gd name="T43" fmla="*/ 3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122">
                  <a:moveTo>
                    <a:pt x="26" y="13"/>
                  </a:moveTo>
                  <a:cubicBezTo>
                    <a:pt x="26" y="15"/>
                    <a:pt x="25" y="17"/>
                    <a:pt x="25" y="18"/>
                  </a:cubicBezTo>
                  <a:cubicBezTo>
                    <a:pt x="24" y="20"/>
                    <a:pt x="23" y="21"/>
                    <a:pt x="22" y="22"/>
                  </a:cubicBezTo>
                  <a:cubicBezTo>
                    <a:pt x="21" y="23"/>
                    <a:pt x="19" y="24"/>
                    <a:pt x="18" y="25"/>
                  </a:cubicBezTo>
                  <a:cubicBezTo>
                    <a:pt x="16" y="26"/>
                    <a:pt x="14" y="26"/>
                    <a:pt x="13" y="26"/>
                  </a:cubicBezTo>
                  <a:cubicBezTo>
                    <a:pt x="11" y="26"/>
                    <a:pt x="9" y="26"/>
                    <a:pt x="8" y="25"/>
                  </a:cubicBezTo>
                  <a:cubicBezTo>
                    <a:pt x="6" y="24"/>
                    <a:pt x="5" y="23"/>
                    <a:pt x="4" y="22"/>
                  </a:cubicBezTo>
                  <a:cubicBezTo>
                    <a:pt x="3" y="21"/>
                    <a:pt x="2" y="20"/>
                    <a:pt x="1" y="18"/>
                  </a:cubicBezTo>
                  <a:cubicBezTo>
                    <a:pt x="0" y="17"/>
                    <a:pt x="0" y="15"/>
                    <a:pt x="0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2" y="7"/>
                    <a:pt x="3" y="5"/>
                    <a:pt x="4" y="4"/>
                  </a:cubicBezTo>
                  <a:cubicBezTo>
                    <a:pt x="5" y="3"/>
                    <a:pt x="6" y="2"/>
                    <a:pt x="8" y="1"/>
                  </a:cubicBezTo>
                  <a:cubicBezTo>
                    <a:pt x="9" y="1"/>
                    <a:pt x="11" y="0"/>
                    <a:pt x="13" y="0"/>
                  </a:cubicBezTo>
                  <a:cubicBezTo>
                    <a:pt x="14" y="0"/>
                    <a:pt x="16" y="1"/>
                    <a:pt x="18" y="1"/>
                  </a:cubicBezTo>
                  <a:cubicBezTo>
                    <a:pt x="19" y="2"/>
                    <a:pt x="21" y="3"/>
                    <a:pt x="22" y="4"/>
                  </a:cubicBezTo>
                  <a:cubicBezTo>
                    <a:pt x="23" y="5"/>
                    <a:pt x="24" y="7"/>
                    <a:pt x="25" y="8"/>
                  </a:cubicBezTo>
                  <a:cubicBezTo>
                    <a:pt x="25" y="10"/>
                    <a:pt x="26" y="12"/>
                    <a:pt x="26" y="13"/>
                  </a:cubicBezTo>
                  <a:close/>
                  <a:moveTo>
                    <a:pt x="23" y="38"/>
                  </a:moveTo>
                  <a:cubicBezTo>
                    <a:pt x="23" y="122"/>
                    <a:pt x="23" y="122"/>
                    <a:pt x="23" y="122"/>
                  </a:cubicBezTo>
                  <a:cubicBezTo>
                    <a:pt x="3" y="122"/>
                    <a:pt x="3" y="122"/>
                    <a:pt x="3" y="122"/>
                  </a:cubicBezTo>
                  <a:cubicBezTo>
                    <a:pt x="3" y="38"/>
                    <a:pt x="3" y="38"/>
                    <a:pt x="3" y="38"/>
                  </a:cubicBezTo>
                  <a:lnTo>
                    <a:pt x="23" y="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20">
              <a:extLst>
                <a:ext uri="{FF2B5EF4-FFF2-40B4-BE49-F238E27FC236}">
                  <a16:creationId xmlns:a16="http://schemas.microsoft.com/office/drawing/2014/main" id="{9B621BCF-C1AF-4479-B064-3284EDF8BC6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058677" y="6454068"/>
              <a:ext cx="56713" cy="65697"/>
            </a:xfrm>
            <a:custGeom>
              <a:avLst/>
              <a:gdLst>
                <a:gd name="T0" fmla="*/ 0 w 74"/>
                <a:gd name="T1" fmla="*/ 85 h 85"/>
                <a:gd name="T2" fmla="*/ 0 w 74"/>
                <a:gd name="T3" fmla="*/ 1 h 85"/>
                <a:gd name="T4" fmla="*/ 13 w 74"/>
                <a:gd name="T5" fmla="*/ 1 h 85"/>
                <a:gd name="T6" fmla="*/ 18 w 74"/>
                <a:gd name="T7" fmla="*/ 5 h 85"/>
                <a:gd name="T8" fmla="*/ 19 w 74"/>
                <a:gd name="T9" fmla="*/ 11 h 85"/>
                <a:gd name="T10" fmla="*/ 25 w 74"/>
                <a:gd name="T11" fmla="*/ 6 h 85"/>
                <a:gd name="T12" fmla="*/ 31 w 74"/>
                <a:gd name="T13" fmla="*/ 3 h 85"/>
                <a:gd name="T14" fmla="*/ 38 w 74"/>
                <a:gd name="T15" fmla="*/ 0 h 85"/>
                <a:gd name="T16" fmla="*/ 45 w 74"/>
                <a:gd name="T17" fmla="*/ 0 h 85"/>
                <a:gd name="T18" fmla="*/ 58 w 74"/>
                <a:gd name="T19" fmla="*/ 2 h 85"/>
                <a:gd name="T20" fmla="*/ 67 w 74"/>
                <a:gd name="T21" fmla="*/ 8 h 85"/>
                <a:gd name="T22" fmla="*/ 72 w 74"/>
                <a:gd name="T23" fmla="*/ 18 h 85"/>
                <a:gd name="T24" fmla="*/ 74 w 74"/>
                <a:gd name="T25" fmla="*/ 31 h 85"/>
                <a:gd name="T26" fmla="*/ 74 w 74"/>
                <a:gd name="T27" fmla="*/ 85 h 85"/>
                <a:gd name="T28" fmla="*/ 54 w 74"/>
                <a:gd name="T29" fmla="*/ 85 h 85"/>
                <a:gd name="T30" fmla="*/ 54 w 74"/>
                <a:gd name="T31" fmla="*/ 31 h 85"/>
                <a:gd name="T32" fmla="*/ 50 w 74"/>
                <a:gd name="T33" fmla="*/ 19 h 85"/>
                <a:gd name="T34" fmla="*/ 39 w 74"/>
                <a:gd name="T35" fmla="*/ 15 h 85"/>
                <a:gd name="T36" fmla="*/ 29 w 74"/>
                <a:gd name="T37" fmla="*/ 18 h 85"/>
                <a:gd name="T38" fmla="*/ 21 w 74"/>
                <a:gd name="T39" fmla="*/ 24 h 85"/>
                <a:gd name="T40" fmla="*/ 21 w 74"/>
                <a:gd name="T41" fmla="*/ 85 h 85"/>
                <a:gd name="T42" fmla="*/ 0 w 74"/>
                <a:gd name="T43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4" h="85">
                  <a:moveTo>
                    <a:pt x="0" y="85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5" y="1"/>
                    <a:pt x="17" y="2"/>
                    <a:pt x="18" y="5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21" y="9"/>
                    <a:pt x="23" y="8"/>
                    <a:pt x="25" y="6"/>
                  </a:cubicBezTo>
                  <a:cubicBezTo>
                    <a:pt x="27" y="5"/>
                    <a:pt x="29" y="4"/>
                    <a:pt x="31" y="3"/>
                  </a:cubicBezTo>
                  <a:cubicBezTo>
                    <a:pt x="33" y="2"/>
                    <a:pt x="35" y="1"/>
                    <a:pt x="38" y="0"/>
                  </a:cubicBezTo>
                  <a:cubicBezTo>
                    <a:pt x="40" y="0"/>
                    <a:pt x="43" y="0"/>
                    <a:pt x="45" y="0"/>
                  </a:cubicBezTo>
                  <a:cubicBezTo>
                    <a:pt x="50" y="0"/>
                    <a:pt x="54" y="0"/>
                    <a:pt x="58" y="2"/>
                  </a:cubicBezTo>
                  <a:cubicBezTo>
                    <a:pt x="61" y="3"/>
                    <a:pt x="64" y="6"/>
                    <a:pt x="67" y="8"/>
                  </a:cubicBezTo>
                  <a:cubicBezTo>
                    <a:pt x="69" y="11"/>
                    <a:pt x="71" y="15"/>
                    <a:pt x="72" y="18"/>
                  </a:cubicBezTo>
                  <a:cubicBezTo>
                    <a:pt x="73" y="22"/>
                    <a:pt x="74" y="27"/>
                    <a:pt x="74" y="31"/>
                  </a:cubicBezTo>
                  <a:cubicBezTo>
                    <a:pt x="74" y="85"/>
                    <a:pt x="74" y="85"/>
                    <a:pt x="74" y="85"/>
                  </a:cubicBezTo>
                  <a:cubicBezTo>
                    <a:pt x="54" y="85"/>
                    <a:pt x="54" y="85"/>
                    <a:pt x="54" y="85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4" y="26"/>
                    <a:pt x="52" y="22"/>
                    <a:pt x="50" y="19"/>
                  </a:cubicBezTo>
                  <a:cubicBezTo>
                    <a:pt x="48" y="17"/>
                    <a:pt x="44" y="15"/>
                    <a:pt x="39" y="15"/>
                  </a:cubicBezTo>
                  <a:cubicBezTo>
                    <a:pt x="36" y="15"/>
                    <a:pt x="32" y="16"/>
                    <a:pt x="29" y="18"/>
                  </a:cubicBezTo>
                  <a:cubicBezTo>
                    <a:pt x="26" y="19"/>
                    <a:pt x="23" y="21"/>
                    <a:pt x="21" y="24"/>
                  </a:cubicBezTo>
                  <a:cubicBezTo>
                    <a:pt x="21" y="85"/>
                    <a:pt x="21" y="85"/>
                    <a:pt x="21" y="85"/>
                  </a:cubicBezTo>
                  <a:lnTo>
                    <a:pt x="0" y="8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21">
              <a:extLst>
                <a:ext uri="{FF2B5EF4-FFF2-40B4-BE49-F238E27FC236}">
                  <a16:creationId xmlns:a16="http://schemas.microsoft.com/office/drawing/2014/main" id="{5511807A-B09D-4253-BEB5-24D5CB146C7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66488" y="6453507"/>
              <a:ext cx="53906" cy="67382"/>
            </a:xfrm>
            <a:custGeom>
              <a:avLst/>
              <a:gdLst>
                <a:gd name="T0" fmla="*/ 70 w 70"/>
                <a:gd name="T1" fmla="*/ 86 h 87"/>
                <a:gd name="T2" fmla="*/ 61 w 70"/>
                <a:gd name="T3" fmla="*/ 86 h 87"/>
                <a:gd name="T4" fmla="*/ 56 w 70"/>
                <a:gd name="T5" fmla="*/ 85 h 87"/>
                <a:gd name="T6" fmla="*/ 54 w 70"/>
                <a:gd name="T7" fmla="*/ 82 h 87"/>
                <a:gd name="T8" fmla="*/ 52 w 70"/>
                <a:gd name="T9" fmla="*/ 76 h 87"/>
                <a:gd name="T10" fmla="*/ 46 w 70"/>
                <a:gd name="T11" fmla="*/ 81 h 87"/>
                <a:gd name="T12" fmla="*/ 39 w 70"/>
                <a:gd name="T13" fmla="*/ 84 h 87"/>
                <a:gd name="T14" fmla="*/ 32 w 70"/>
                <a:gd name="T15" fmla="*/ 87 h 87"/>
                <a:gd name="T16" fmla="*/ 24 w 70"/>
                <a:gd name="T17" fmla="*/ 87 h 87"/>
                <a:gd name="T18" fmla="*/ 14 w 70"/>
                <a:gd name="T19" fmla="*/ 86 h 87"/>
                <a:gd name="T20" fmla="*/ 7 w 70"/>
                <a:gd name="T21" fmla="*/ 82 h 87"/>
                <a:gd name="T22" fmla="*/ 2 w 70"/>
                <a:gd name="T23" fmla="*/ 74 h 87"/>
                <a:gd name="T24" fmla="*/ 0 w 70"/>
                <a:gd name="T25" fmla="*/ 64 h 87"/>
                <a:gd name="T26" fmla="*/ 2 w 70"/>
                <a:gd name="T27" fmla="*/ 55 h 87"/>
                <a:gd name="T28" fmla="*/ 11 w 70"/>
                <a:gd name="T29" fmla="*/ 47 h 87"/>
                <a:gd name="T30" fmla="*/ 26 w 70"/>
                <a:gd name="T31" fmla="*/ 40 h 87"/>
                <a:gd name="T32" fmla="*/ 50 w 70"/>
                <a:gd name="T33" fmla="*/ 38 h 87"/>
                <a:gd name="T34" fmla="*/ 50 w 70"/>
                <a:gd name="T35" fmla="*/ 33 h 87"/>
                <a:gd name="T36" fmla="*/ 47 w 70"/>
                <a:gd name="T37" fmla="*/ 20 h 87"/>
                <a:gd name="T38" fmla="*/ 36 w 70"/>
                <a:gd name="T39" fmla="*/ 16 h 87"/>
                <a:gd name="T40" fmla="*/ 28 w 70"/>
                <a:gd name="T41" fmla="*/ 17 h 87"/>
                <a:gd name="T42" fmla="*/ 22 w 70"/>
                <a:gd name="T43" fmla="*/ 20 h 87"/>
                <a:gd name="T44" fmla="*/ 18 w 70"/>
                <a:gd name="T45" fmla="*/ 23 h 87"/>
                <a:gd name="T46" fmla="*/ 13 w 70"/>
                <a:gd name="T47" fmla="*/ 24 h 87"/>
                <a:gd name="T48" fmla="*/ 10 w 70"/>
                <a:gd name="T49" fmla="*/ 23 h 87"/>
                <a:gd name="T50" fmla="*/ 7 w 70"/>
                <a:gd name="T51" fmla="*/ 20 h 87"/>
                <a:gd name="T52" fmla="*/ 4 w 70"/>
                <a:gd name="T53" fmla="*/ 14 h 87"/>
                <a:gd name="T54" fmla="*/ 39 w 70"/>
                <a:gd name="T55" fmla="*/ 0 h 87"/>
                <a:gd name="T56" fmla="*/ 52 w 70"/>
                <a:gd name="T57" fmla="*/ 3 h 87"/>
                <a:gd name="T58" fmla="*/ 62 w 70"/>
                <a:gd name="T59" fmla="*/ 9 h 87"/>
                <a:gd name="T60" fmla="*/ 68 w 70"/>
                <a:gd name="T61" fmla="*/ 20 h 87"/>
                <a:gd name="T62" fmla="*/ 70 w 70"/>
                <a:gd name="T63" fmla="*/ 33 h 87"/>
                <a:gd name="T64" fmla="*/ 70 w 70"/>
                <a:gd name="T65" fmla="*/ 86 h 87"/>
                <a:gd name="T66" fmla="*/ 31 w 70"/>
                <a:gd name="T67" fmla="*/ 73 h 87"/>
                <a:gd name="T68" fmla="*/ 36 w 70"/>
                <a:gd name="T69" fmla="*/ 73 h 87"/>
                <a:gd name="T70" fmla="*/ 41 w 70"/>
                <a:gd name="T71" fmla="*/ 71 h 87"/>
                <a:gd name="T72" fmla="*/ 46 w 70"/>
                <a:gd name="T73" fmla="*/ 68 h 87"/>
                <a:gd name="T74" fmla="*/ 50 w 70"/>
                <a:gd name="T75" fmla="*/ 64 h 87"/>
                <a:gd name="T76" fmla="*/ 50 w 70"/>
                <a:gd name="T77" fmla="*/ 50 h 87"/>
                <a:gd name="T78" fmla="*/ 35 w 70"/>
                <a:gd name="T79" fmla="*/ 51 h 87"/>
                <a:gd name="T80" fmla="*/ 26 w 70"/>
                <a:gd name="T81" fmla="*/ 54 h 87"/>
                <a:gd name="T82" fmla="*/ 21 w 70"/>
                <a:gd name="T83" fmla="*/ 58 h 87"/>
                <a:gd name="T84" fmla="*/ 19 w 70"/>
                <a:gd name="T85" fmla="*/ 63 h 87"/>
                <a:gd name="T86" fmla="*/ 22 w 70"/>
                <a:gd name="T87" fmla="*/ 71 h 87"/>
                <a:gd name="T88" fmla="*/ 31 w 70"/>
                <a:gd name="T89" fmla="*/ 7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0" h="87">
                  <a:moveTo>
                    <a:pt x="70" y="86"/>
                  </a:moveTo>
                  <a:cubicBezTo>
                    <a:pt x="61" y="86"/>
                    <a:pt x="61" y="86"/>
                    <a:pt x="61" y="86"/>
                  </a:cubicBezTo>
                  <a:cubicBezTo>
                    <a:pt x="59" y="86"/>
                    <a:pt x="57" y="86"/>
                    <a:pt x="56" y="85"/>
                  </a:cubicBezTo>
                  <a:cubicBezTo>
                    <a:pt x="55" y="85"/>
                    <a:pt x="54" y="83"/>
                    <a:pt x="54" y="82"/>
                  </a:cubicBezTo>
                  <a:cubicBezTo>
                    <a:pt x="52" y="76"/>
                    <a:pt x="52" y="76"/>
                    <a:pt x="52" y="76"/>
                  </a:cubicBezTo>
                  <a:cubicBezTo>
                    <a:pt x="50" y="78"/>
                    <a:pt x="48" y="79"/>
                    <a:pt x="46" y="81"/>
                  </a:cubicBezTo>
                  <a:cubicBezTo>
                    <a:pt x="44" y="82"/>
                    <a:pt x="42" y="83"/>
                    <a:pt x="39" y="84"/>
                  </a:cubicBezTo>
                  <a:cubicBezTo>
                    <a:pt x="37" y="85"/>
                    <a:pt x="35" y="86"/>
                    <a:pt x="32" y="87"/>
                  </a:cubicBezTo>
                  <a:cubicBezTo>
                    <a:pt x="30" y="87"/>
                    <a:pt x="27" y="87"/>
                    <a:pt x="24" y="87"/>
                  </a:cubicBezTo>
                  <a:cubicBezTo>
                    <a:pt x="21" y="87"/>
                    <a:pt x="17" y="87"/>
                    <a:pt x="14" y="86"/>
                  </a:cubicBezTo>
                  <a:cubicBezTo>
                    <a:pt x="11" y="85"/>
                    <a:pt x="9" y="83"/>
                    <a:pt x="7" y="82"/>
                  </a:cubicBezTo>
                  <a:cubicBezTo>
                    <a:pt x="5" y="80"/>
                    <a:pt x="3" y="77"/>
                    <a:pt x="2" y="74"/>
                  </a:cubicBezTo>
                  <a:cubicBezTo>
                    <a:pt x="0" y="71"/>
                    <a:pt x="0" y="68"/>
                    <a:pt x="0" y="64"/>
                  </a:cubicBezTo>
                  <a:cubicBezTo>
                    <a:pt x="0" y="61"/>
                    <a:pt x="1" y="58"/>
                    <a:pt x="2" y="55"/>
                  </a:cubicBezTo>
                  <a:cubicBezTo>
                    <a:pt x="4" y="52"/>
                    <a:pt x="7" y="49"/>
                    <a:pt x="11" y="47"/>
                  </a:cubicBezTo>
                  <a:cubicBezTo>
                    <a:pt x="15" y="44"/>
                    <a:pt x="20" y="42"/>
                    <a:pt x="26" y="40"/>
                  </a:cubicBezTo>
                  <a:cubicBezTo>
                    <a:pt x="33" y="39"/>
                    <a:pt x="41" y="38"/>
                    <a:pt x="50" y="38"/>
                  </a:cubicBezTo>
                  <a:cubicBezTo>
                    <a:pt x="50" y="33"/>
                    <a:pt x="50" y="33"/>
                    <a:pt x="50" y="33"/>
                  </a:cubicBezTo>
                  <a:cubicBezTo>
                    <a:pt x="50" y="27"/>
                    <a:pt x="49" y="23"/>
                    <a:pt x="47" y="20"/>
                  </a:cubicBezTo>
                  <a:cubicBezTo>
                    <a:pt x="44" y="18"/>
                    <a:pt x="41" y="16"/>
                    <a:pt x="36" y="16"/>
                  </a:cubicBezTo>
                  <a:cubicBezTo>
                    <a:pt x="33" y="16"/>
                    <a:pt x="30" y="17"/>
                    <a:pt x="28" y="17"/>
                  </a:cubicBezTo>
                  <a:cubicBezTo>
                    <a:pt x="26" y="18"/>
                    <a:pt x="24" y="19"/>
                    <a:pt x="22" y="20"/>
                  </a:cubicBezTo>
                  <a:cubicBezTo>
                    <a:pt x="21" y="21"/>
                    <a:pt x="19" y="22"/>
                    <a:pt x="18" y="23"/>
                  </a:cubicBezTo>
                  <a:cubicBezTo>
                    <a:pt x="17" y="23"/>
                    <a:pt x="15" y="24"/>
                    <a:pt x="13" y="24"/>
                  </a:cubicBezTo>
                  <a:cubicBezTo>
                    <a:pt x="12" y="24"/>
                    <a:pt x="11" y="23"/>
                    <a:pt x="10" y="23"/>
                  </a:cubicBezTo>
                  <a:cubicBezTo>
                    <a:pt x="9" y="22"/>
                    <a:pt x="8" y="21"/>
                    <a:pt x="7" y="20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3" y="5"/>
                    <a:pt x="25" y="0"/>
                    <a:pt x="39" y="0"/>
                  </a:cubicBezTo>
                  <a:cubicBezTo>
                    <a:pt x="44" y="0"/>
                    <a:pt x="48" y="1"/>
                    <a:pt x="52" y="3"/>
                  </a:cubicBezTo>
                  <a:cubicBezTo>
                    <a:pt x="56" y="4"/>
                    <a:pt x="59" y="7"/>
                    <a:pt x="62" y="9"/>
                  </a:cubicBezTo>
                  <a:cubicBezTo>
                    <a:pt x="64" y="12"/>
                    <a:pt x="66" y="16"/>
                    <a:pt x="68" y="20"/>
                  </a:cubicBezTo>
                  <a:cubicBezTo>
                    <a:pt x="69" y="24"/>
                    <a:pt x="70" y="28"/>
                    <a:pt x="70" y="33"/>
                  </a:cubicBezTo>
                  <a:lnTo>
                    <a:pt x="70" y="86"/>
                  </a:lnTo>
                  <a:close/>
                  <a:moveTo>
                    <a:pt x="31" y="73"/>
                  </a:moveTo>
                  <a:cubicBezTo>
                    <a:pt x="33" y="73"/>
                    <a:pt x="35" y="73"/>
                    <a:pt x="36" y="73"/>
                  </a:cubicBezTo>
                  <a:cubicBezTo>
                    <a:pt x="38" y="72"/>
                    <a:pt x="40" y="72"/>
                    <a:pt x="41" y="71"/>
                  </a:cubicBezTo>
                  <a:cubicBezTo>
                    <a:pt x="43" y="70"/>
                    <a:pt x="44" y="69"/>
                    <a:pt x="46" y="68"/>
                  </a:cubicBezTo>
                  <a:cubicBezTo>
                    <a:pt x="47" y="67"/>
                    <a:pt x="49" y="66"/>
                    <a:pt x="50" y="64"/>
                  </a:cubicBezTo>
                  <a:cubicBezTo>
                    <a:pt x="50" y="50"/>
                    <a:pt x="50" y="50"/>
                    <a:pt x="50" y="50"/>
                  </a:cubicBezTo>
                  <a:cubicBezTo>
                    <a:pt x="44" y="50"/>
                    <a:pt x="39" y="51"/>
                    <a:pt x="35" y="51"/>
                  </a:cubicBezTo>
                  <a:cubicBezTo>
                    <a:pt x="31" y="52"/>
                    <a:pt x="28" y="53"/>
                    <a:pt x="26" y="54"/>
                  </a:cubicBezTo>
                  <a:cubicBezTo>
                    <a:pt x="23" y="55"/>
                    <a:pt x="22" y="57"/>
                    <a:pt x="21" y="58"/>
                  </a:cubicBezTo>
                  <a:cubicBezTo>
                    <a:pt x="20" y="60"/>
                    <a:pt x="19" y="62"/>
                    <a:pt x="19" y="63"/>
                  </a:cubicBezTo>
                  <a:cubicBezTo>
                    <a:pt x="19" y="67"/>
                    <a:pt x="20" y="69"/>
                    <a:pt x="22" y="71"/>
                  </a:cubicBezTo>
                  <a:cubicBezTo>
                    <a:pt x="24" y="73"/>
                    <a:pt x="27" y="73"/>
                    <a:pt x="31" y="7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22">
              <a:extLst>
                <a:ext uri="{FF2B5EF4-FFF2-40B4-BE49-F238E27FC236}">
                  <a16:creationId xmlns:a16="http://schemas.microsoft.com/office/drawing/2014/main" id="{0D01DD4A-7BF0-4356-846B-D7AC8088114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41731" y="6455191"/>
              <a:ext cx="56152" cy="6569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5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5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7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3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9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20" y="84"/>
                    <a:pt x="16" y="83"/>
                  </a:cubicBezTo>
                  <a:cubicBezTo>
                    <a:pt x="13" y="81"/>
                    <a:pt x="10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1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" name="Freeform 23">
              <a:extLst>
                <a:ext uri="{FF2B5EF4-FFF2-40B4-BE49-F238E27FC236}">
                  <a16:creationId xmlns:a16="http://schemas.microsoft.com/office/drawing/2014/main" id="{854843BC-A77E-44AC-9DE6-30C8779D8A3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349543" y="6454068"/>
              <a:ext cx="54467" cy="66821"/>
            </a:xfrm>
            <a:custGeom>
              <a:avLst/>
              <a:gdLst>
                <a:gd name="T0" fmla="*/ 64 w 71"/>
                <a:gd name="T1" fmla="*/ 19 h 86"/>
                <a:gd name="T2" fmla="*/ 63 w 71"/>
                <a:gd name="T3" fmla="*/ 20 h 86"/>
                <a:gd name="T4" fmla="*/ 60 w 71"/>
                <a:gd name="T5" fmla="*/ 21 h 86"/>
                <a:gd name="T6" fmla="*/ 57 w 71"/>
                <a:gd name="T7" fmla="*/ 20 h 86"/>
                <a:gd name="T8" fmla="*/ 54 w 71"/>
                <a:gd name="T9" fmla="*/ 18 h 86"/>
                <a:gd name="T10" fmla="*/ 49 w 71"/>
                <a:gd name="T11" fmla="*/ 16 h 86"/>
                <a:gd name="T12" fmla="*/ 42 w 71"/>
                <a:gd name="T13" fmla="*/ 15 h 86"/>
                <a:gd name="T14" fmla="*/ 32 w 71"/>
                <a:gd name="T15" fmla="*/ 17 h 86"/>
                <a:gd name="T16" fmla="*/ 26 w 71"/>
                <a:gd name="T17" fmla="*/ 22 h 86"/>
                <a:gd name="T18" fmla="*/ 22 w 71"/>
                <a:gd name="T19" fmla="*/ 31 h 86"/>
                <a:gd name="T20" fmla="*/ 20 w 71"/>
                <a:gd name="T21" fmla="*/ 43 h 86"/>
                <a:gd name="T22" fmla="*/ 22 w 71"/>
                <a:gd name="T23" fmla="*/ 55 h 86"/>
                <a:gd name="T24" fmla="*/ 26 w 71"/>
                <a:gd name="T25" fmla="*/ 64 h 86"/>
                <a:gd name="T26" fmla="*/ 33 w 71"/>
                <a:gd name="T27" fmla="*/ 69 h 86"/>
                <a:gd name="T28" fmla="*/ 41 w 71"/>
                <a:gd name="T29" fmla="*/ 71 h 86"/>
                <a:gd name="T30" fmla="*/ 49 w 71"/>
                <a:gd name="T31" fmla="*/ 70 h 86"/>
                <a:gd name="T32" fmla="*/ 54 w 71"/>
                <a:gd name="T33" fmla="*/ 67 h 86"/>
                <a:gd name="T34" fmla="*/ 58 w 71"/>
                <a:gd name="T35" fmla="*/ 64 h 86"/>
                <a:gd name="T36" fmla="*/ 61 w 71"/>
                <a:gd name="T37" fmla="*/ 63 h 86"/>
                <a:gd name="T38" fmla="*/ 65 w 71"/>
                <a:gd name="T39" fmla="*/ 65 h 86"/>
                <a:gd name="T40" fmla="*/ 71 w 71"/>
                <a:gd name="T41" fmla="*/ 72 h 86"/>
                <a:gd name="T42" fmla="*/ 63 w 71"/>
                <a:gd name="T43" fmla="*/ 79 h 86"/>
                <a:gd name="T44" fmla="*/ 55 w 71"/>
                <a:gd name="T45" fmla="*/ 83 h 86"/>
                <a:gd name="T46" fmla="*/ 46 w 71"/>
                <a:gd name="T47" fmla="*/ 86 h 86"/>
                <a:gd name="T48" fmla="*/ 37 w 71"/>
                <a:gd name="T49" fmla="*/ 86 h 86"/>
                <a:gd name="T50" fmla="*/ 23 w 71"/>
                <a:gd name="T51" fmla="*/ 83 h 86"/>
                <a:gd name="T52" fmla="*/ 11 w 71"/>
                <a:gd name="T53" fmla="*/ 75 h 86"/>
                <a:gd name="T54" fmla="*/ 3 w 71"/>
                <a:gd name="T55" fmla="*/ 61 h 86"/>
                <a:gd name="T56" fmla="*/ 0 w 71"/>
                <a:gd name="T57" fmla="*/ 43 h 86"/>
                <a:gd name="T58" fmla="*/ 2 w 71"/>
                <a:gd name="T59" fmla="*/ 26 h 86"/>
                <a:gd name="T60" fmla="*/ 10 w 71"/>
                <a:gd name="T61" fmla="*/ 12 h 86"/>
                <a:gd name="T62" fmla="*/ 23 w 71"/>
                <a:gd name="T63" fmla="*/ 3 h 86"/>
                <a:gd name="T64" fmla="*/ 40 w 71"/>
                <a:gd name="T65" fmla="*/ 0 h 86"/>
                <a:gd name="T66" fmla="*/ 57 w 71"/>
                <a:gd name="T67" fmla="*/ 3 h 86"/>
                <a:gd name="T68" fmla="*/ 70 w 71"/>
                <a:gd name="T69" fmla="*/ 11 h 86"/>
                <a:gd name="T70" fmla="*/ 64 w 71"/>
                <a:gd name="T71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86">
                  <a:moveTo>
                    <a:pt x="64" y="19"/>
                  </a:moveTo>
                  <a:cubicBezTo>
                    <a:pt x="64" y="19"/>
                    <a:pt x="63" y="20"/>
                    <a:pt x="63" y="20"/>
                  </a:cubicBezTo>
                  <a:cubicBezTo>
                    <a:pt x="62" y="21"/>
                    <a:pt x="61" y="21"/>
                    <a:pt x="60" y="21"/>
                  </a:cubicBezTo>
                  <a:cubicBezTo>
                    <a:pt x="59" y="21"/>
                    <a:pt x="58" y="21"/>
                    <a:pt x="57" y="20"/>
                  </a:cubicBezTo>
                  <a:cubicBezTo>
                    <a:pt x="56" y="20"/>
                    <a:pt x="55" y="19"/>
                    <a:pt x="54" y="18"/>
                  </a:cubicBezTo>
                  <a:cubicBezTo>
                    <a:pt x="52" y="17"/>
                    <a:pt x="51" y="16"/>
                    <a:pt x="49" y="16"/>
                  </a:cubicBezTo>
                  <a:cubicBezTo>
                    <a:pt x="47" y="15"/>
                    <a:pt x="44" y="15"/>
                    <a:pt x="42" y="15"/>
                  </a:cubicBezTo>
                  <a:cubicBezTo>
                    <a:pt x="38" y="15"/>
                    <a:pt x="35" y="16"/>
                    <a:pt x="32" y="17"/>
                  </a:cubicBezTo>
                  <a:cubicBezTo>
                    <a:pt x="30" y="18"/>
                    <a:pt x="27" y="20"/>
                    <a:pt x="26" y="22"/>
                  </a:cubicBezTo>
                  <a:cubicBezTo>
                    <a:pt x="24" y="25"/>
                    <a:pt x="23" y="28"/>
                    <a:pt x="22" y="31"/>
                  </a:cubicBezTo>
                  <a:cubicBezTo>
                    <a:pt x="21" y="35"/>
                    <a:pt x="20" y="38"/>
                    <a:pt x="20" y="43"/>
                  </a:cubicBezTo>
                  <a:cubicBezTo>
                    <a:pt x="20" y="47"/>
                    <a:pt x="21" y="51"/>
                    <a:pt x="22" y="55"/>
                  </a:cubicBezTo>
                  <a:cubicBezTo>
                    <a:pt x="23" y="58"/>
                    <a:pt x="24" y="61"/>
                    <a:pt x="26" y="64"/>
                  </a:cubicBezTo>
                  <a:cubicBezTo>
                    <a:pt x="28" y="66"/>
                    <a:pt x="30" y="68"/>
                    <a:pt x="33" y="69"/>
                  </a:cubicBezTo>
                  <a:cubicBezTo>
                    <a:pt x="35" y="70"/>
                    <a:pt x="38" y="71"/>
                    <a:pt x="41" y="71"/>
                  </a:cubicBezTo>
                  <a:cubicBezTo>
                    <a:pt x="44" y="71"/>
                    <a:pt x="47" y="70"/>
                    <a:pt x="49" y="70"/>
                  </a:cubicBezTo>
                  <a:cubicBezTo>
                    <a:pt x="51" y="69"/>
                    <a:pt x="53" y="68"/>
                    <a:pt x="54" y="67"/>
                  </a:cubicBezTo>
                  <a:cubicBezTo>
                    <a:pt x="55" y="66"/>
                    <a:pt x="57" y="65"/>
                    <a:pt x="58" y="64"/>
                  </a:cubicBezTo>
                  <a:cubicBezTo>
                    <a:pt x="59" y="64"/>
                    <a:pt x="60" y="63"/>
                    <a:pt x="61" y="63"/>
                  </a:cubicBezTo>
                  <a:cubicBezTo>
                    <a:pt x="63" y="63"/>
                    <a:pt x="64" y="64"/>
                    <a:pt x="65" y="65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8" y="75"/>
                    <a:pt x="66" y="77"/>
                    <a:pt x="63" y="79"/>
                  </a:cubicBezTo>
                  <a:cubicBezTo>
                    <a:pt x="61" y="81"/>
                    <a:pt x="58" y="82"/>
                    <a:pt x="55" y="83"/>
                  </a:cubicBezTo>
                  <a:cubicBezTo>
                    <a:pt x="52" y="84"/>
                    <a:pt x="49" y="85"/>
                    <a:pt x="46" y="86"/>
                  </a:cubicBezTo>
                  <a:cubicBezTo>
                    <a:pt x="43" y="86"/>
                    <a:pt x="40" y="86"/>
                    <a:pt x="37" y="86"/>
                  </a:cubicBezTo>
                  <a:cubicBezTo>
                    <a:pt x="32" y="86"/>
                    <a:pt x="27" y="85"/>
                    <a:pt x="23" y="83"/>
                  </a:cubicBezTo>
                  <a:cubicBezTo>
                    <a:pt x="18" y="81"/>
                    <a:pt x="14" y="79"/>
                    <a:pt x="11" y="75"/>
                  </a:cubicBezTo>
                  <a:cubicBezTo>
                    <a:pt x="7" y="71"/>
                    <a:pt x="5" y="67"/>
                    <a:pt x="3" y="61"/>
                  </a:cubicBezTo>
                  <a:cubicBezTo>
                    <a:pt x="1" y="56"/>
                    <a:pt x="0" y="50"/>
                    <a:pt x="0" y="43"/>
                  </a:cubicBezTo>
                  <a:cubicBezTo>
                    <a:pt x="0" y="37"/>
                    <a:pt x="1" y="31"/>
                    <a:pt x="2" y="26"/>
                  </a:cubicBezTo>
                  <a:cubicBezTo>
                    <a:pt x="4" y="20"/>
                    <a:pt x="7" y="16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ubicBezTo>
                    <a:pt x="47" y="0"/>
                    <a:pt x="52" y="1"/>
                    <a:pt x="57" y="3"/>
                  </a:cubicBezTo>
                  <a:cubicBezTo>
                    <a:pt x="62" y="5"/>
                    <a:pt x="66" y="7"/>
                    <a:pt x="70" y="11"/>
                  </a:cubicBezTo>
                  <a:lnTo>
                    <a:pt x="64" y="1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" name="Freeform 24">
              <a:extLst>
                <a:ext uri="{FF2B5EF4-FFF2-40B4-BE49-F238E27FC236}">
                  <a16:creationId xmlns:a16="http://schemas.microsoft.com/office/drawing/2014/main" id="{62589FE7-0515-4CFF-B344-2B7F4D5A4A5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416925" y="6454068"/>
              <a:ext cx="101073" cy="66821"/>
            </a:xfrm>
            <a:custGeom>
              <a:avLst/>
              <a:gdLst>
                <a:gd name="T0" fmla="*/ 99 w 132"/>
                <a:gd name="T1" fmla="*/ 0 h 86"/>
                <a:gd name="T2" fmla="*/ 112 w 132"/>
                <a:gd name="T3" fmla="*/ 2 h 86"/>
                <a:gd name="T4" fmla="*/ 123 w 132"/>
                <a:gd name="T5" fmla="*/ 10 h 86"/>
                <a:gd name="T6" fmla="*/ 130 w 132"/>
                <a:gd name="T7" fmla="*/ 23 h 86"/>
                <a:gd name="T8" fmla="*/ 132 w 132"/>
                <a:gd name="T9" fmla="*/ 39 h 86"/>
                <a:gd name="T10" fmla="*/ 132 w 132"/>
                <a:gd name="T11" fmla="*/ 43 h 86"/>
                <a:gd name="T12" fmla="*/ 131 w 132"/>
                <a:gd name="T13" fmla="*/ 45 h 86"/>
                <a:gd name="T14" fmla="*/ 130 w 132"/>
                <a:gd name="T15" fmla="*/ 47 h 86"/>
                <a:gd name="T16" fmla="*/ 128 w 132"/>
                <a:gd name="T17" fmla="*/ 47 h 86"/>
                <a:gd name="T18" fmla="*/ 79 w 132"/>
                <a:gd name="T19" fmla="*/ 47 h 86"/>
                <a:gd name="T20" fmla="*/ 86 w 132"/>
                <a:gd name="T21" fmla="*/ 65 h 86"/>
                <a:gd name="T22" fmla="*/ 100 w 132"/>
                <a:gd name="T23" fmla="*/ 71 h 86"/>
                <a:gd name="T24" fmla="*/ 108 w 132"/>
                <a:gd name="T25" fmla="*/ 69 h 86"/>
                <a:gd name="T26" fmla="*/ 114 w 132"/>
                <a:gd name="T27" fmla="*/ 67 h 86"/>
                <a:gd name="T28" fmla="*/ 118 w 132"/>
                <a:gd name="T29" fmla="*/ 64 h 86"/>
                <a:gd name="T30" fmla="*/ 122 w 132"/>
                <a:gd name="T31" fmla="*/ 63 h 86"/>
                <a:gd name="T32" fmla="*/ 126 w 132"/>
                <a:gd name="T33" fmla="*/ 65 h 86"/>
                <a:gd name="T34" fmla="*/ 132 w 132"/>
                <a:gd name="T35" fmla="*/ 72 h 86"/>
                <a:gd name="T36" fmla="*/ 124 w 132"/>
                <a:gd name="T37" fmla="*/ 79 h 86"/>
                <a:gd name="T38" fmla="*/ 116 w 132"/>
                <a:gd name="T39" fmla="*/ 83 h 86"/>
                <a:gd name="T40" fmla="*/ 107 w 132"/>
                <a:gd name="T41" fmla="*/ 86 h 86"/>
                <a:gd name="T42" fmla="*/ 98 w 132"/>
                <a:gd name="T43" fmla="*/ 86 h 86"/>
                <a:gd name="T44" fmla="*/ 82 w 132"/>
                <a:gd name="T45" fmla="*/ 82 h 86"/>
                <a:gd name="T46" fmla="*/ 69 w 132"/>
                <a:gd name="T47" fmla="*/ 70 h 86"/>
                <a:gd name="T48" fmla="*/ 56 w 132"/>
                <a:gd name="T49" fmla="*/ 82 h 86"/>
                <a:gd name="T50" fmla="*/ 38 w 132"/>
                <a:gd name="T51" fmla="*/ 86 h 86"/>
                <a:gd name="T52" fmla="*/ 22 w 132"/>
                <a:gd name="T53" fmla="*/ 83 h 86"/>
                <a:gd name="T54" fmla="*/ 10 w 132"/>
                <a:gd name="T55" fmla="*/ 74 h 86"/>
                <a:gd name="T56" fmla="*/ 2 w 132"/>
                <a:gd name="T57" fmla="*/ 61 h 86"/>
                <a:gd name="T58" fmla="*/ 0 w 132"/>
                <a:gd name="T59" fmla="*/ 43 h 86"/>
                <a:gd name="T60" fmla="*/ 2 w 132"/>
                <a:gd name="T61" fmla="*/ 25 h 86"/>
                <a:gd name="T62" fmla="*/ 10 w 132"/>
                <a:gd name="T63" fmla="*/ 11 h 86"/>
                <a:gd name="T64" fmla="*/ 23 w 132"/>
                <a:gd name="T65" fmla="*/ 3 h 86"/>
                <a:gd name="T66" fmla="*/ 38 w 132"/>
                <a:gd name="T67" fmla="*/ 0 h 86"/>
                <a:gd name="T68" fmla="*/ 56 w 132"/>
                <a:gd name="T69" fmla="*/ 4 h 86"/>
                <a:gd name="T70" fmla="*/ 69 w 132"/>
                <a:gd name="T71" fmla="*/ 16 h 86"/>
                <a:gd name="T72" fmla="*/ 81 w 132"/>
                <a:gd name="T73" fmla="*/ 4 h 86"/>
                <a:gd name="T74" fmla="*/ 99 w 132"/>
                <a:gd name="T75" fmla="*/ 0 h 86"/>
                <a:gd name="T76" fmla="*/ 40 w 132"/>
                <a:gd name="T77" fmla="*/ 71 h 86"/>
                <a:gd name="T78" fmla="*/ 54 w 132"/>
                <a:gd name="T79" fmla="*/ 64 h 86"/>
                <a:gd name="T80" fmla="*/ 59 w 132"/>
                <a:gd name="T81" fmla="*/ 43 h 86"/>
                <a:gd name="T82" fmla="*/ 54 w 132"/>
                <a:gd name="T83" fmla="*/ 22 h 86"/>
                <a:gd name="T84" fmla="*/ 40 w 132"/>
                <a:gd name="T85" fmla="*/ 15 h 86"/>
                <a:gd name="T86" fmla="*/ 25 w 132"/>
                <a:gd name="T87" fmla="*/ 22 h 86"/>
                <a:gd name="T88" fmla="*/ 20 w 132"/>
                <a:gd name="T89" fmla="*/ 43 h 86"/>
                <a:gd name="T90" fmla="*/ 25 w 132"/>
                <a:gd name="T91" fmla="*/ 64 h 86"/>
                <a:gd name="T92" fmla="*/ 40 w 132"/>
                <a:gd name="T93" fmla="*/ 71 h 86"/>
                <a:gd name="T94" fmla="*/ 98 w 132"/>
                <a:gd name="T95" fmla="*/ 14 h 86"/>
                <a:gd name="T96" fmla="*/ 85 w 132"/>
                <a:gd name="T97" fmla="*/ 19 h 86"/>
                <a:gd name="T98" fmla="*/ 79 w 132"/>
                <a:gd name="T99" fmla="*/ 35 h 86"/>
                <a:gd name="T100" fmla="*/ 114 w 132"/>
                <a:gd name="T101" fmla="*/ 35 h 86"/>
                <a:gd name="T102" fmla="*/ 113 w 132"/>
                <a:gd name="T103" fmla="*/ 27 h 86"/>
                <a:gd name="T104" fmla="*/ 110 w 132"/>
                <a:gd name="T105" fmla="*/ 20 h 86"/>
                <a:gd name="T106" fmla="*/ 105 w 132"/>
                <a:gd name="T107" fmla="*/ 16 h 86"/>
                <a:gd name="T108" fmla="*/ 98 w 132"/>
                <a:gd name="T109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2" h="86">
                  <a:moveTo>
                    <a:pt x="99" y="0"/>
                  </a:moveTo>
                  <a:cubicBezTo>
                    <a:pt x="104" y="0"/>
                    <a:pt x="108" y="0"/>
                    <a:pt x="112" y="2"/>
                  </a:cubicBezTo>
                  <a:cubicBezTo>
                    <a:pt x="116" y="4"/>
                    <a:pt x="120" y="7"/>
                    <a:pt x="123" y="10"/>
                  </a:cubicBezTo>
                  <a:cubicBezTo>
                    <a:pt x="126" y="14"/>
                    <a:pt x="128" y="18"/>
                    <a:pt x="130" y="23"/>
                  </a:cubicBezTo>
                  <a:cubicBezTo>
                    <a:pt x="131" y="28"/>
                    <a:pt x="132" y="33"/>
                    <a:pt x="132" y="39"/>
                  </a:cubicBezTo>
                  <a:cubicBezTo>
                    <a:pt x="132" y="41"/>
                    <a:pt x="132" y="42"/>
                    <a:pt x="132" y="43"/>
                  </a:cubicBezTo>
                  <a:cubicBezTo>
                    <a:pt x="132" y="44"/>
                    <a:pt x="132" y="45"/>
                    <a:pt x="131" y="45"/>
                  </a:cubicBezTo>
                  <a:cubicBezTo>
                    <a:pt x="131" y="46"/>
                    <a:pt x="131" y="46"/>
                    <a:pt x="130" y="47"/>
                  </a:cubicBezTo>
                  <a:cubicBezTo>
                    <a:pt x="129" y="47"/>
                    <a:pt x="129" y="47"/>
                    <a:pt x="128" y="47"/>
                  </a:cubicBezTo>
                  <a:cubicBezTo>
                    <a:pt x="79" y="47"/>
                    <a:pt x="79" y="47"/>
                    <a:pt x="79" y="47"/>
                  </a:cubicBezTo>
                  <a:cubicBezTo>
                    <a:pt x="80" y="55"/>
                    <a:pt x="82" y="61"/>
                    <a:pt x="86" y="65"/>
                  </a:cubicBezTo>
                  <a:cubicBezTo>
                    <a:pt x="89" y="69"/>
                    <a:pt x="94" y="71"/>
                    <a:pt x="100" y="71"/>
                  </a:cubicBezTo>
                  <a:cubicBezTo>
                    <a:pt x="103" y="71"/>
                    <a:pt x="106" y="70"/>
                    <a:pt x="108" y="69"/>
                  </a:cubicBezTo>
                  <a:cubicBezTo>
                    <a:pt x="110" y="69"/>
                    <a:pt x="112" y="68"/>
                    <a:pt x="114" y="67"/>
                  </a:cubicBezTo>
                  <a:cubicBezTo>
                    <a:pt x="116" y="66"/>
                    <a:pt x="117" y="65"/>
                    <a:pt x="118" y="64"/>
                  </a:cubicBezTo>
                  <a:cubicBezTo>
                    <a:pt x="120" y="64"/>
                    <a:pt x="121" y="63"/>
                    <a:pt x="122" y="63"/>
                  </a:cubicBezTo>
                  <a:cubicBezTo>
                    <a:pt x="124" y="63"/>
                    <a:pt x="125" y="64"/>
                    <a:pt x="126" y="65"/>
                  </a:cubicBezTo>
                  <a:cubicBezTo>
                    <a:pt x="132" y="72"/>
                    <a:pt x="132" y="72"/>
                    <a:pt x="132" y="72"/>
                  </a:cubicBezTo>
                  <a:cubicBezTo>
                    <a:pt x="130" y="75"/>
                    <a:pt x="127" y="77"/>
                    <a:pt x="124" y="79"/>
                  </a:cubicBezTo>
                  <a:cubicBezTo>
                    <a:pt x="122" y="81"/>
                    <a:pt x="119" y="82"/>
                    <a:pt x="116" y="83"/>
                  </a:cubicBezTo>
                  <a:cubicBezTo>
                    <a:pt x="113" y="84"/>
                    <a:pt x="110" y="85"/>
                    <a:pt x="107" y="86"/>
                  </a:cubicBezTo>
                  <a:cubicBezTo>
                    <a:pt x="104" y="86"/>
                    <a:pt x="101" y="86"/>
                    <a:pt x="98" y="86"/>
                  </a:cubicBezTo>
                  <a:cubicBezTo>
                    <a:pt x="92" y="86"/>
                    <a:pt x="87" y="85"/>
                    <a:pt x="82" y="82"/>
                  </a:cubicBezTo>
                  <a:cubicBezTo>
                    <a:pt x="77" y="80"/>
                    <a:pt x="72" y="75"/>
                    <a:pt x="69" y="70"/>
                  </a:cubicBezTo>
                  <a:cubicBezTo>
                    <a:pt x="66" y="75"/>
                    <a:pt x="61" y="79"/>
                    <a:pt x="56" y="82"/>
                  </a:cubicBezTo>
                  <a:cubicBezTo>
                    <a:pt x="51" y="85"/>
                    <a:pt x="45" y="86"/>
                    <a:pt x="38" y="86"/>
                  </a:cubicBezTo>
                  <a:cubicBezTo>
                    <a:pt x="32" y="86"/>
                    <a:pt x="27" y="85"/>
                    <a:pt x="22" y="83"/>
                  </a:cubicBezTo>
                  <a:cubicBezTo>
                    <a:pt x="18" y="81"/>
                    <a:pt x="14" y="78"/>
                    <a:pt x="10" y="74"/>
                  </a:cubicBezTo>
                  <a:cubicBezTo>
                    <a:pt x="7" y="71"/>
                    <a:pt x="4" y="66"/>
                    <a:pt x="2" y="61"/>
                  </a:cubicBezTo>
                  <a:cubicBezTo>
                    <a:pt x="0" y="55"/>
                    <a:pt x="0" y="49"/>
                    <a:pt x="0" y="43"/>
                  </a:cubicBezTo>
                  <a:cubicBezTo>
                    <a:pt x="0" y="36"/>
                    <a:pt x="0" y="30"/>
                    <a:pt x="2" y="25"/>
                  </a:cubicBezTo>
                  <a:cubicBezTo>
                    <a:pt x="4" y="19"/>
                    <a:pt x="7" y="15"/>
                    <a:pt x="10" y="11"/>
                  </a:cubicBezTo>
                  <a:cubicBezTo>
                    <a:pt x="14" y="7"/>
                    <a:pt x="18" y="5"/>
                    <a:pt x="23" y="3"/>
                  </a:cubicBezTo>
                  <a:cubicBezTo>
                    <a:pt x="27" y="1"/>
                    <a:pt x="33" y="0"/>
                    <a:pt x="38" y="0"/>
                  </a:cubicBezTo>
                  <a:cubicBezTo>
                    <a:pt x="45" y="0"/>
                    <a:pt x="51" y="1"/>
                    <a:pt x="56" y="4"/>
                  </a:cubicBezTo>
                  <a:cubicBezTo>
                    <a:pt x="61" y="7"/>
                    <a:pt x="66" y="11"/>
                    <a:pt x="69" y="16"/>
                  </a:cubicBezTo>
                  <a:cubicBezTo>
                    <a:pt x="72" y="11"/>
                    <a:pt x="76" y="7"/>
                    <a:pt x="81" y="4"/>
                  </a:cubicBezTo>
                  <a:cubicBezTo>
                    <a:pt x="86" y="1"/>
                    <a:pt x="92" y="0"/>
                    <a:pt x="99" y="0"/>
                  </a:cubicBezTo>
                  <a:close/>
                  <a:moveTo>
                    <a:pt x="40" y="71"/>
                  </a:moveTo>
                  <a:cubicBezTo>
                    <a:pt x="46" y="71"/>
                    <a:pt x="51" y="68"/>
                    <a:pt x="54" y="64"/>
                  </a:cubicBezTo>
                  <a:cubicBezTo>
                    <a:pt x="57" y="59"/>
                    <a:pt x="59" y="52"/>
                    <a:pt x="59" y="43"/>
                  </a:cubicBezTo>
                  <a:cubicBezTo>
                    <a:pt x="59" y="34"/>
                    <a:pt x="57" y="27"/>
                    <a:pt x="54" y="22"/>
                  </a:cubicBezTo>
                  <a:cubicBezTo>
                    <a:pt x="51" y="17"/>
                    <a:pt x="46" y="15"/>
                    <a:pt x="40" y="15"/>
                  </a:cubicBezTo>
                  <a:cubicBezTo>
                    <a:pt x="33" y="15"/>
                    <a:pt x="28" y="17"/>
                    <a:pt x="25" y="22"/>
                  </a:cubicBezTo>
                  <a:cubicBezTo>
                    <a:pt x="22" y="27"/>
                    <a:pt x="20" y="34"/>
                    <a:pt x="20" y="43"/>
                  </a:cubicBezTo>
                  <a:cubicBezTo>
                    <a:pt x="20" y="52"/>
                    <a:pt x="22" y="59"/>
                    <a:pt x="25" y="64"/>
                  </a:cubicBezTo>
                  <a:cubicBezTo>
                    <a:pt x="28" y="68"/>
                    <a:pt x="33" y="71"/>
                    <a:pt x="40" y="71"/>
                  </a:cubicBezTo>
                  <a:close/>
                  <a:moveTo>
                    <a:pt x="98" y="14"/>
                  </a:moveTo>
                  <a:cubicBezTo>
                    <a:pt x="92" y="14"/>
                    <a:pt x="88" y="16"/>
                    <a:pt x="85" y="19"/>
                  </a:cubicBezTo>
                  <a:cubicBezTo>
                    <a:pt x="81" y="23"/>
                    <a:pt x="80" y="28"/>
                    <a:pt x="79" y="35"/>
                  </a:cubicBezTo>
                  <a:cubicBezTo>
                    <a:pt x="114" y="35"/>
                    <a:pt x="114" y="35"/>
                    <a:pt x="114" y="35"/>
                  </a:cubicBezTo>
                  <a:cubicBezTo>
                    <a:pt x="114" y="32"/>
                    <a:pt x="114" y="30"/>
                    <a:pt x="113" y="27"/>
                  </a:cubicBezTo>
                  <a:cubicBezTo>
                    <a:pt x="113" y="25"/>
                    <a:pt x="112" y="22"/>
                    <a:pt x="110" y="20"/>
                  </a:cubicBezTo>
                  <a:cubicBezTo>
                    <a:pt x="109" y="18"/>
                    <a:pt x="107" y="17"/>
                    <a:pt x="105" y="16"/>
                  </a:cubicBezTo>
                  <a:cubicBezTo>
                    <a:pt x="103" y="15"/>
                    <a:pt x="101" y="14"/>
                    <a:pt x="98" y="1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" name="Freeform 25">
              <a:extLst>
                <a:ext uri="{FF2B5EF4-FFF2-40B4-BE49-F238E27FC236}">
                  <a16:creationId xmlns:a16="http://schemas.microsoft.com/office/drawing/2014/main" id="{B1CB4106-5953-41D6-95DA-D7396FF274F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37089" y="6455191"/>
              <a:ext cx="56152" cy="6569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4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4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6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3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9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20" y="84"/>
                    <a:pt x="16" y="83"/>
                  </a:cubicBezTo>
                  <a:cubicBezTo>
                    <a:pt x="13" y="81"/>
                    <a:pt x="10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1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6" name="Freeform 26">
              <a:extLst>
                <a:ext uri="{FF2B5EF4-FFF2-40B4-BE49-F238E27FC236}">
                  <a16:creationId xmlns:a16="http://schemas.microsoft.com/office/drawing/2014/main" id="{CF3252BB-DF02-4EA5-B504-732A27DBE4C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617386" y="6453507"/>
              <a:ext cx="40991" cy="66259"/>
            </a:xfrm>
            <a:custGeom>
              <a:avLst/>
              <a:gdLst>
                <a:gd name="T0" fmla="*/ 0 w 53"/>
                <a:gd name="T1" fmla="*/ 86 h 86"/>
                <a:gd name="T2" fmla="*/ 0 w 53"/>
                <a:gd name="T3" fmla="*/ 2 h 86"/>
                <a:gd name="T4" fmla="*/ 12 w 53"/>
                <a:gd name="T5" fmla="*/ 2 h 86"/>
                <a:gd name="T6" fmla="*/ 16 w 53"/>
                <a:gd name="T7" fmla="*/ 3 h 86"/>
                <a:gd name="T8" fmla="*/ 18 w 53"/>
                <a:gd name="T9" fmla="*/ 7 h 86"/>
                <a:gd name="T10" fmla="*/ 19 w 53"/>
                <a:gd name="T11" fmla="*/ 17 h 86"/>
                <a:gd name="T12" fmla="*/ 29 w 53"/>
                <a:gd name="T13" fmla="*/ 5 h 86"/>
                <a:gd name="T14" fmla="*/ 43 w 53"/>
                <a:gd name="T15" fmla="*/ 0 h 86"/>
                <a:gd name="T16" fmla="*/ 53 w 53"/>
                <a:gd name="T17" fmla="*/ 3 h 86"/>
                <a:gd name="T18" fmla="*/ 51 w 53"/>
                <a:gd name="T19" fmla="*/ 18 h 86"/>
                <a:gd name="T20" fmla="*/ 50 w 53"/>
                <a:gd name="T21" fmla="*/ 20 h 86"/>
                <a:gd name="T22" fmla="*/ 47 w 53"/>
                <a:gd name="T23" fmla="*/ 21 h 86"/>
                <a:gd name="T24" fmla="*/ 44 w 53"/>
                <a:gd name="T25" fmla="*/ 20 h 86"/>
                <a:gd name="T26" fmla="*/ 38 w 53"/>
                <a:gd name="T27" fmla="*/ 20 h 86"/>
                <a:gd name="T28" fmla="*/ 28 w 53"/>
                <a:gd name="T29" fmla="*/ 23 h 86"/>
                <a:gd name="T30" fmla="*/ 20 w 53"/>
                <a:gd name="T31" fmla="*/ 34 h 86"/>
                <a:gd name="T32" fmla="*/ 20 w 53"/>
                <a:gd name="T33" fmla="*/ 86 h 86"/>
                <a:gd name="T34" fmla="*/ 0 w 53"/>
                <a:gd name="T3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86">
                  <a:moveTo>
                    <a:pt x="0" y="86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4" y="2"/>
                    <a:pt x="15" y="2"/>
                    <a:pt x="16" y="3"/>
                  </a:cubicBezTo>
                  <a:cubicBezTo>
                    <a:pt x="17" y="4"/>
                    <a:pt x="17" y="5"/>
                    <a:pt x="18" y="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2" y="12"/>
                    <a:pt x="25" y="8"/>
                    <a:pt x="29" y="5"/>
                  </a:cubicBezTo>
                  <a:cubicBezTo>
                    <a:pt x="33" y="2"/>
                    <a:pt x="38" y="0"/>
                    <a:pt x="43" y="0"/>
                  </a:cubicBezTo>
                  <a:cubicBezTo>
                    <a:pt x="47" y="0"/>
                    <a:pt x="51" y="1"/>
                    <a:pt x="53" y="3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19"/>
                    <a:pt x="50" y="20"/>
                    <a:pt x="50" y="20"/>
                  </a:cubicBezTo>
                  <a:cubicBezTo>
                    <a:pt x="49" y="21"/>
                    <a:pt x="48" y="21"/>
                    <a:pt x="47" y="21"/>
                  </a:cubicBezTo>
                  <a:cubicBezTo>
                    <a:pt x="47" y="21"/>
                    <a:pt x="45" y="21"/>
                    <a:pt x="44" y="20"/>
                  </a:cubicBezTo>
                  <a:cubicBezTo>
                    <a:pt x="43" y="20"/>
                    <a:pt x="41" y="20"/>
                    <a:pt x="38" y="20"/>
                  </a:cubicBezTo>
                  <a:cubicBezTo>
                    <a:pt x="34" y="20"/>
                    <a:pt x="31" y="21"/>
                    <a:pt x="28" y="23"/>
                  </a:cubicBezTo>
                  <a:cubicBezTo>
                    <a:pt x="25" y="26"/>
                    <a:pt x="22" y="29"/>
                    <a:pt x="20" y="34"/>
                  </a:cubicBezTo>
                  <a:cubicBezTo>
                    <a:pt x="20" y="86"/>
                    <a:pt x="20" y="86"/>
                    <a:pt x="20" y="86"/>
                  </a:cubicBezTo>
                  <a:lnTo>
                    <a:pt x="0" y="8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7" name="Freeform 27">
              <a:extLst>
                <a:ext uri="{FF2B5EF4-FFF2-40B4-BE49-F238E27FC236}">
                  <a16:creationId xmlns:a16="http://schemas.microsoft.com/office/drawing/2014/main" id="{5BBFCFA8-24B5-4A4E-9CDC-DAD7FBDA41F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703298" y="6425431"/>
              <a:ext cx="59521" cy="95458"/>
            </a:xfrm>
            <a:custGeom>
              <a:avLst/>
              <a:gdLst>
                <a:gd name="T0" fmla="*/ 65 w 78"/>
                <a:gd name="T1" fmla="*/ 122 h 123"/>
                <a:gd name="T2" fmla="*/ 60 w 78"/>
                <a:gd name="T3" fmla="*/ 118 h 123"/>
                <a:gd name="T4" fmla="*/ 58 w 78"/>
                <a:gd name="T5" fmla="*/ 110 h 123"/>
                <a:gd name="T6" fmla="*/ 53 w 78"/>
                <a:gd name="T7" fmla="*/ 115 h 123"/>
                <a:gd name="T8" fmla="*/ 47 w 78"/>
                <a:gd name="T9" fmla="*/ 120 h 123"/>
                <a:gd name="T10" fmla="*/ 40 w 78"/>
                <a:gd name="T11" fmla="*/ 122 h 123"/>
                <a:gd name="T12" fmla="*/ 31 w 78"/>
                <a:gd name="T13" fmla="*/ 123 h 123"/>
                <a:gd name="T14" fmla="*/ 19 w 78"/>
                <a:gd name="T15" fmla="*/ 120 h 123"/>
                <a:gd name="T16" fmla="*/ 9 w 78"/>
                <a:gd name="T17" fmla="*/ 112 h 123"/>
                <a:gd name="T18" fmla="*/ 2 w 78"/>
                <a:gd name="T19" fmla="*/ 99 h 123"/>
                <a:gd name="T20" fmla="*/ 0 w 78"/>
                <a:gd name="T21" fmla="*/ 80 h 123"/>
                <a:gd name="T22" fmla="*/ 3 w 78"/>
                <a:gd name="T23" fmla="*/ 63 h 123"/>
                <a:gd name="T24" fmla="*/ 10 w 78"/>
                <a:gd name="T25" fmla="*/ 49 h 123"/>
                <a:gd name="T26" fmla="*/ 21 w 78"/>
                <a:gd name="T27" fmla="*/ 40 h 123"/>
                <a:gd name="T28" fmla="*/ 36 w 78"/>
                <a:gd name="T29" fmla="*/ 36 h 123"/>
                <a:gd name="T30" fmla="*/ 48 w 78"/>
                <a:gd name="T31" fmla="*/ 39 h 123"/>
                <a:gd name="T32" fmla="*/ 57 w 78"/>
                <a:gd name="T33" fmla="*/ 45 h 123"/>
                <a:gd name="T34" fmla="*/ 57 w 78"/>
                <a:gd name="T35" fmla="*/ 0 h 123"/>
                <a:gd name="T36" fmla="*/ 78 w 78"/>
                <a:gd name="T37" fmla="*/ 0 h 123"/>
                <a:gd name="T38" fmla="*/ 78 w 78"/>
                <a:gd name="T39" fmla="*/ 122 h 123"/>
                <a:gd name="T40" fmla="*/ 65 w 78"/>
                <a:gd name="T41" fmla="*/ 122 h 123"/>
                <a:gd name="T42" fmla="*/ 38 w 78"/>
                <a:gd name="T43" fmla="*/ 107 h 123"/>
                <a:gd name="T44" fmla="*/ 49 w 78"/>
                <a:gd name="T45" fmla="*/ 104 h 123"/>
                <a:gd name="T46" fmla="*/ 57 w 78"/>
                <a:gd name="T47" fmla="*/ 97 h 123"/>
                <a:gd name="T48" fmla="*/ 57 w 78"/>
                <a:gd name="T49" fmla="*/ 59 h 123"/>
                <a:gd name="T50" fmla="*/ 50 w 78"/>
                <a:gd name="T51" fmla="*/ 53 h 123"/>
                <a:gd name="T52" fmla="*/ 41 w 78"/>
                <a:gd name="T53" fmla="*/ 52 h 123"/>
                <a:gd name="T54" fmla="*/ 33 w 78"/>
                <a:gd name="T55" fmla="*/ 53 h 123"/>
                <a:gd name="T56" fmla="*/ 26 w 78"/>
                <a:gd name="T57" fmla="*/ 59 h 123"/>
                <a:gd name="T58" fmla="*/ 23 w 78"/>
                <a:gd name="T59" fmla="*/ 67 h 123"/>
                <a:gd name="T60" fmla="*/ 21 w 78"/>
                <a:gd name="T61" fmla="*/ 80 h 123"/>
                <a:gd name="T62" fmla="*/ 22 w 78"/>
                <a:gd name="T63" fmla="*/ 93 h 123"/>
                <a:gd name="T64" fmla="*/ 26 w 78"/>
                <a:gd name="T65" fmla="*/ 101 h 123"/>
                <a:gd name="T66" fmla="*/ 31 w 78"/>
                <a:gd name="T67" fmla="*/ 106 h 123"/>
                <a:gd name="T68" fmla="*/ 38 w 78"/>
                <a:gd name="T69" fmla="*/ 107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8" h="123">
                  <a:moveTo>
                    <a:pt x="65" y="122"/>
                  </a:moveTo>
                  <a:cubicBezTo>
                    <a:pt x="63" y="122"/>
                    <a:pt x="61" y="121"/>
                    <a:pt x="60" y="118"/>
                  </a:cubicBezTo>
                  <a:cubicBezTo>
                    <a:pt x="58" y="110"/>
                    <a:pt x="58" y="110"/>
                    <a:pt x="58" y="110"/>
                  </a:cubicBezTo>
                  <a:cubicBezTo>
                    <a:pt x="57" y="112"/>
                    <a:pt x="55" y="114"/>
                    <a:pt x="53" y="115"/>
                  </a:cubicBezTo>
                  <a:cubicBezTo>
                    <a:pt x="51" y="117"/>
                    <a:pt x="49" y="118"/>
                    <a:pt x="47" y="120"/>
                  </a:cubicBezTo>
                  <a:cubicBezTo>
                    <a:pt x="45" y="121"/>
                    <a:pt x="42" y="122"/>
                    <a:pt x="40" y="122"/>
                  </a:cubicBezTo>
                  <a:cubicBezTo>
                    <a:pt x="37" y="123"/>
                    <a:pt x="34" y="123"/>
                    <a:pt x="31" y="123"/>
                  </a:cubicBezTo>
                  <a:cubicBezTo>
                    <a:pt x="27" y="123"/>
                    <a:pt x="23" y="122"/>
                    <a:pt x="19" y="120"/>
                  </a:cubicBezTo>
                  <a:cubicBezTo>
                    <a:pt x="15" y="118"/>
                    <a:pt x="12" y="116"/>
                    <a:pt x="9" y="112"/>
                  </a:cubicBezTo>
                  <a:cubicBezTo>
                    <a:pt x="6" y="108"/>
                    <a:pt x="4" y="104"/>
                    <a:pt x="2" y="99"/>
                  </a:cubicBezTo>
                  <a:cubicBezTo>
                    <a:pt x="1" y="93"/>
                    <a:pt x="0" y="87"/>
                    <a:pt x="0" y="80"/>
                  </a:cubicBezTo>
                  <a:cubicBezTo>
                    <a:pt x="0" y="74"/>
                    <a:pt x="1" y="68"/>
                    <a:pt x="3" y="63"/>
                  </a:cubicBezTo>
                  <a:cubicBezTo>
                    <a:pt x="4" y="57"/>
                    <a:pt x="7" y="53"/>
                    <a:pt x="10" y="49"/>
                  </a:cubicBezTo>
                  <a:cubicBezTo>
                    <a:pt x="13" y="45"/>
                    <a:pt x="17" y="42"/>
                    <a:pt x="21" y="40"/>
                  </a:cubicBezTo>
                  <a:cubicBezTo>
                    <a:pt x="26" y="37"/>
                    <a:pt x="31" y="36"/>
                    <a:pt x="36" y="36"/>
                  </a:cubicBezTo>
                  <a:cubicBezTo>
                    <a:pt x="41" y="36"/>
                    <a:pt x="45" y="37"/>
                    <a:pt x="48" y="39"/>
                  </a:cubicBezTo>
                  <a:cubicBezTo>
                    <a:pt x="52" y="40"/>
                    <a:pt x="55" y="42"/>
                    <a:pt x="57" y="45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8" y="122"/>
                    <a:pt x="78" y="122"/>
                    <a:pt x="78" y="122"/>
                  </a:cubicBezTo>
                  <a:lnTo>
                    <a:pt x="65" y="122"/>
                  </a:lnTo>
                  <a:close/>
                  <a:moveTo>
                    <a:pt x="38" y="107"/>
                  </a:moveTo>
                  <a:cubicBezTo>
                    <a:pt x="42" y="107"/>
                    <a:pt x="46" y="106"/>
                    <a:pt x="49" y="104"/>
                  </a:cubicBezTo>
                  <a:cubicBezTo>
                    <a:pt x="52" y="103"/>
                    <a:pt x="55" y="100"/>
                    <a:pt x="57" y="97"/>
                  </a:cubicBezTo>
                  <a:cubicBezTo>
                    <a:pt x="57" y="59"/>
                    <a:pt x="57" y="59"/>
                    <a:pt x="57" y="59"/>
                  </a:cubicBezTo>
                  <a:cubicBezTo>
                    <a:pt x="55" y="57"/>
                    <a:pt x="53" y="55"/>
                    <a:pt x="50" y="53"/>
                  </a:cubicBezTo>
                  <a:cubicBezTo>
                    <a:pt x="47" y="52"/>
                    <a:pt x="44" y="52"/>
                    <a:pt x="41" y="52"/>
                  </a:cubicBezTo>
                  <a:cubicBezTo>
                    <a:pt x="38" y="52"/>
                    <a:pt x="35" y="52"/>
                    <a:pt x="33" y="53"/>
                  </a:cubicBezTo>
                  <a:cubicBezTo>
                    <a:pt x="30" y="55"/>
                    <a:pt x="28" y="56"/>
                    <a:pt x="26" y="59"/>
                  </a:cubicBezTo>
                  <a:cubicBezTo>
                    <a:pt x="25" y="61"/>
                    <a:pt x="23" y="64"/>
                    <a:pt x="23" y="67"/>
                  </a:cubicBezTo>
                  <a:cubicBezTo>
                    <a:pt x="22" y="71"/>
                    <a:pt x="21" y="75"/>
                    <a:pt x="21" y="80"/>
                  </a:cubicBezTo>
                  <a:cubicBezTo>
                    <a:pt x="21" y="85"/>
                    <a:pt x="22" y="89"/>
                    <a:pt x="22" y="93"/>
                  </a:cubicBezTo>
                  <a:cubicBezTo>
                    <a:pt x="23" y="96"/>
                    <a:pt x="24" y="99"/>
                    <a:pt x="26" y="101"/>
                  </a:cubicBezTo>
                  <a:cubicBezTo>
                    <a:pt x="27" y="103"/>
                    <a:pt x="29" y="105"/>
                    <a:pt x="31" y="106"/>
                  </a:cubicBezTo>
                  <a:cubicBezTo>
                    <a:pt x="33" y="107"/>
                    <a:pt x="36" y="107"/>
                    <a:pt x="38" y="10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" name="Freeform 28">
              <a:extLst>
                <a:ext uri="{FF2B5EF4-FFF2-40B4-BE49-F238E27FC236}">
                  <a16:creationId xmlns:a16="http://schemas.microsoft.com/office/drawing/2014/main" id="{A4FBDBEE-BFBE-4B93-904D-071FA75D239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783034" y="6454068"/>
              <a:ext cx="58959" cy="66821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59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59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9" name="Freeform 29">
              <a:extLst>
                <a:ext uri="{FF2B5EF4-FFF2-40B4-BE49-F238E27FC236}">
                  <a16:creationId xmlns:a16="http://schemas.microsoft.com/office/drawing/2014/main" id="{F6E2B1A6-BA29-47A1-AE9C-996440FA1F6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855469" y="6454068"/>
              <a:ext cx="48290" cy="66821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2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2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4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0" name="Freeform 30">
              <a:extLst>
                <a:ext uri="{FF2B5EF4-FFF2-40B4-BE49-F238E27FC236}">
                  <a16:creationId xmlns:a16="http://schemas.microsoft.com/office/drawing/2014/main" id="{EF1580A6-30C0-40E0-BE9E-E04A1A98A04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949804" y="6454068"/>
              <a:ext cx="48290" cy="66821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1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1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3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" name="Freeform 31">
              <a:extLst>
                <a:ext uri="{FF2B5EF4-FFF2-40B4-BE49-F238E27FC236}">
                  <a16:creationId xmlns:a16="http://schemas.microsoft.com/office/drawing/2014/main" id="{28B3593E-9D7B-4D5B-90BC-7D961B48D35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014378" y="6454068"/>
              <a:ext cx="58959" cy="66821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59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59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" name="Freeform 32">
              <a:extLst>
                <a:ext uri="{FF2B5EF4-FFF2-40B4-BE49-F238E27FC236}">
                  <a16:creationId xmlns:a16="http://schemas.microsoft.com/office/drawing/2014/main" id="{4527C7DC-7C4A-4C1D-ADDD-0B9C78CE82A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092991" y="6453507"/>
              <a:ext cx="40429" cy="66259"/>
            </a:xfrm>
            <a:custGeom>
              <a:avLst/>
              <a:gdLst>
                <a:gd name="T0" fmla="*/ 0 w 53"/>
                <a:gd name="T1" fmla="*/ 86 h 86"/>
                <a:gd name="T2" fmla="*/ 0 w 53"/>
                <a:gd name="T3" fmla="*/ 2 h 86"/>
                <a:gd name="T4" fmla="*/ 12 w 53"/>
                <a:gd name="T5" fmla="*/ 2 h 86"/>
                <a:gd name="T6" fmla="*/ 16 w 53"/>
                <a:gd name="T7" fmla="*/ 3 h 86"/>
                <a:gd name="T8" fmla="*/ 18 w 53"/>
                <a:gd name="T9" fmla="*/ 7 h 86"/>
                <a:gd name="T10" fmla="*/ 19 w 53"/>
                <a:gd name="T11" fmla="*/ 17 h 86"/>
                <a:gd name="T12" fmla="*/ 30 w 53"/>
                <a:gd name="T13" fmla="*/ 5 h 86"/>
                <a:gd name="T14" fmla="*/ 43 w 53"/>
                <a:gd name="T15" fmla="*/ 0 h 86"/>
                <a:gd name="T16" fmla="*/ 53 w 53"/>
                <a:gd name="T17" fmla="*/ 3 h 86"/>
                <a:gd name="T18" fmla="*/ 51 w 53"/>
                <a:gd name="T19" fmla="*/ 18 h 86"/>
                <a:gd name="T20" fmla="*/ 50 w 53"/>
                <a:gd name="T21" fmla="*/ 20 h 86"/>
                <a:gd name="T22" fmla="*/ 48 w 53"/>
                <a:gd name="T23" fmla="*/ 21 h 86"/>
                <a:gd name="T24" fmla="*/ 44 w 53"/>
                <a:gd name="T25" fmla="*/ 20 h 86"/>
                <a:gd name="T26" fmla="*/ 39 w 53"/>
                <a:gd name="T27" fmla="*/ 20 h 86"/>
                <a:gd name="T28" fmla="*/ 28 w 53"/>
                <a:gd name="T29" fmla="*/ 23 h 86"/>
                <a:gd name="T30" fmla="*/ 20 w 53"/>
                <a:gd name="T31" fmla="*/ 34 h 86"/>
                <a:gd name="T32" fmla="*/ 20 w 53"/>
                <a:gd name="T33" fmla="*/ 86 h 86"/>
                <a:gd name="T34" fmla="*/ 0 w 53"/>
                <a:gd name="T3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86">
                  <a:moveTo>
                    <a:pt x="0" y="86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4" y="2"/>
                    <a:pt x="15" y="2"/>
                    <a:pt x="16" y="3"/>
                  </a:cubicBezTo>
                  <a:cubicBezTo>
                    <a:pt x="17" y="4"/>
                    <a:pt x="17" y="5"/>
                    <a:pt x="18" y="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2" y="12"/>
                    <a:pt x="25" y="8"/>
                    <a:pt x="30" y="5"/>
                  </a:cubicBezTo>
                  <a:cubicBezTo>
                    <a:pt x="34" y="2"/>
                    <a:pt x="38" y="0"/>
                    <a:pt x="43" y="0"/>
                  </a:cubicBezTo>
                  <a:cubicBezTo>
                    <a:pt x="47" y="0"/>
                    <a:pt x="51" y="1"/>
                    <a:pt x="53" y="3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19"/>
                    <a:pt x="50" y="20"/>
                    <a:pt x="50" y="20"/>
                  </a:cubicBezTo>
                  <a:cubicBezTo>
                    <a:pt x="49" y="21"/>
                    <a:pt x="48" y="21"/>
                    <a:pt x="48" y="21"/>
                  </a:cubicBezTo>
                  <a:cubicBezTo>
                    <a:pt x="47" y="21"/>
                    <a:pt x="46" y="21"/>
                    <a:pt x="44" y="20"/>
                  </a:cubicBezTo>
                  <a:cubicBezTo>
                    <a:pt x="43" y="20"/>
                    <a:pt x="41" y="20"/>
                    <a:pt x="39" y="20"/>
                  </a:cubicBezTo>
                  <a:cubicBezTo>
                    <a:pt x="34" y="20"/>
                    <a:pt x="31" y="21"/>
                    <a:pt x="28" y="23"/>
                  </a:cubicBezTo>
                  <a:cubicBezTo>
                    <a:pt x="25" y="26"/>
                    <a:pt x="22" y="29"/>
                    <a:pt x="20" y="34"/>
                  </a:cubicBezTo>
                  <a:cubicBezTo>
                    <a:pt x="20" y="86"/>
                    <a:pt x="20" y="86"/>
                    <a:pt x="20" y="86"/>
                  </a:cubicBezTo>
                  <a:lnTo>
                    <a:pt x="0" y="8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" name="Freeform 33">
              <a:extLst>
                <a:ext uri="{FF2B5EF4-FFF2-40B4-BE49-F238E27FC236}">
                  <a16:creationId xmlns:a16="http://schemas.microsoft.com/office/drawing/2014/main" id="{55595111-3BD2-42DB-8AF7-74676AC6EB8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144089" y="6455191"/>
              <a:ext cx="65136" cy="64574"/>
            </a:xfrm>
            <a:custGeom>
              <a:avLst/>
              <a:gdLst>
                <a:gd name="T0" fmla="*/ 52 w 85"/>
                <a:gd name="T1" fmla="*/ 84 h 84"/>
                <a:gd name="T2" fmla="*/ 33 w 85"/>
                <a:gd name="T3" fmla="*/ 84 h 84"/>
                <a:gd name="T4" fmla="*/ 0 w 85"/>
                <a:gd name="T5" fmla="*/ 0 h 84"/>
                <a:gd name="T6" fmla="*/ 17 w 85"/>
                <a:gd name="T7" fmla="*/ 0 h 84"/>
                <a:gd name="T8" fmla="*/ 21 w 85"/>
                <a:gd name="T9" fmla="*/ 1 h 84"/>
                <a:gd name="T10" fmla="*/ 23 w 85"/>
                <a:gd name="T11" fmla="*/ 4 h 84"/>
                <a:gd name="T12" fmla="*/ 39 w 85"/>
                <a:gd name="T13" fmla="*/ 49 h 84"/>
                <a:gd name="T14" fmla="*/ 41 w 85"/>
                <a:gd name="T15" fmla="*/ 56 h 84"/>
                <a:gd name="T16" fmla="*/ 43 w 85"/>
                <a:gd name="T17" fmla="*/ 64 h 84"/>
                <a:gd name="T18" fmla="*/ 45 w 85"/>
                <a:gd name="T19" fmla="*/ 56 h 84"/>
                <a:gd name="T20" fmla="*/ 47 w 85"/>
                <a:gd name="T21" fmla="*/ 49 h 84"/>
                <a:gd name="T22" fmla="*/ 64 w 85"/>
                <a:gd name="T23" fmla="*/ 4 h 84"/>
                <a:gd name="T24" fmla="*/ 66 w 85"/>
                <a:gd name="T25" fmla="*/ 1 h 84"/>
                <a:gd name="T26" fmla="*/ 69 w 85"/>
                <a:gd name="T27" fmla="*/ 0 h 84"/>
                <a:gd name="T28" fmla="*/ 85 w 85"/>
                <a:gd name="T29" fmla="*/ 0 h 84"/>
                <a:gd name="T30" fmla="*/ 52 w 85"/>
                <a:gd name="T31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5" h="84">
                  <a:moveTo>
                    <a:pt x="52" y="84"/>
                  </a:moveTo>
                  <a:cubicBezTo>
                    <a:pt x="33" y="84"/>
                    <a:pt x="33" y="84"/>
                    <a:pt x="33" y="8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8" y="0"/>
                    <a:pt x="20" y="0"/>
                    <a:pt x="21" y="1"/>
                  </a:cubicBezTo>
                  <a:cubicBezTo>
                    <a:pt x="22" y="2"/>
                    <a:pt x="22" y="3"/>
                    <a:pt x="23" y="4"/>
                  </a:cubicBezTo>
                  <a:cubicBezTo>
                    <a:pt x="39" y="49"/>
                    <a:pt x="39" y="49"/>
                    <a:pt x="39" y="49"/>
                  </a:cubicBezTo>
                  <a:cubicBezTo>
                    <a:pt x="40" y="51"/>
                    <a:pt x="41" y="54"/>
                    <a:pt x="41" y="56"/>
                  </a:cubicBezTo>
                  <a:cubicBezTo>
                    <a:pt x="42" y="59"/>
                    <a:pt x="42" y="61"/>
                    <a:pt x="43" y="64"/>
                  </a:cubicBezTo>
                  <a:cubicBezTo>
                    <a:pt x="43" y="61"/>
                    <a:pt x="44" y="59"/>
                    <a:pt x="45" y="56"/>
                  </a:cubicBezTo>
                  <a:cubicBezTo>
                    <a:pt x="45" y="54"/>
                    <a:pt x="46" y="51"/>
                    <a:pt x="47" y="49"/>
                  </a:cubicBezTo>
                  <a:cubicBezTo>
                    <a:pt x="64" y="4"/>
                    <a:pt x="64" y="4"/>
                    <a:pt x="64" y="4"/>
                  </a:cubicBezTo>
                  <a:cubicBezTo>
                    <a:pt x="64" y="3"/>
                    <a:pt x="65" y="2"/>
                    <a:pt x="66" y="1"/>
                  </a:cubicBezTo>
                  <a:cubicBezTo>
                    <a:pt x="67" y="0"/>
                    <a:pt x="68" y="0"/>
                    <a:pt x="69" y="0"/>
                  </a:cubicBezTo>
                  <a:cubicBezTo>
                    <a:pt x="85" y="0"/>
                    <a:pt x="85" y="0"/>
                    <a:pt x="85" y="0"/>
                  </a:cubicBezTo>
                  <a:lnTo>
                    <a:pt x="52" y="8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4" name="Freeform 34">
              <a:extLst>
                <a:ext uri="{FF2B5EF4-FFF2-40B4-BE49-F238E27FC236}">
                  <a16:creationId xmlns:a16="http://schemas.microsoft.com/office/drawing/2014/main" id="{A0AD6118-73B8-4F78-B0A0-E82B4B4A7F6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225509" y="6425431"/>
              <a:ext cx="19653" cy="94335"/>
            </a:xfrm>
            <a:custGeom>
              <a:avLst/>
              <a:gdLst>
                <a:gd name="T0" fmla="*/ 26 w 26"/>
                <a:gd name="T1" fmla="*/ 13 h 122"/>
                <a:gd name="T2" fmla="*/ 25 w 26"/>
                <a:gd name="T3" fmla="*/ 18 h 122"/>
                <a:gd name="T4" fmla="*/ 22 w 26"/>
                <a:gd name="T5" fmla="*/ 22 h 122"/>
                <a:gd name="T6" fmla="*/ 18 w 26"/>
                <a:gd name="T7" fmla="*/ 25 h 122"/>
                <a:gd name="T8" fmla="*/ 12 w 26"/>
                <a:gd name="T9" fmla="*/ 26 h 122"/>
                <a:gd name="T10" fmla="*/ 8 w 26"/>
                <a:gd name="T11" fmla="*/ 25 h 122"/>
                <a:gd name="T12" fmla="*/ 3 w 26"/>
                <a:gd name="T13" fmla="*/ 22 h 122"/>
                <a:gd name="T14" fmla="*/ 1 w 26"/>
                <a:gd name="T15" fmla="*/ 18 h 122"/>
                <a:gd name="T16" fmla="*/ 0 w 26"/>
                <a:gd name="T17" fmla="*/ 13 h 122"/>
                <a:gd name="T18" fmla="*/ 1 w 26"/>
                <a:gd name="T19" fmla="*/ 8 h 122"/>
                <a:gd name="T20" fmla="*/ 3 w 26"/>
                <a:gd name="T21" fmla="*/ 4 h 122"/>
                <a:gd name="T22" fmla="*/ 8 w 26"/>
                <a:gd name="T23" fmla="*/ 1 h 122"/>
                <a:gd name="T24" fmla="*/ 12 w 26"/>
                <a:gd name="T25" fmla="*/ 0 h 122"/>
                <a:gd name="T26" fmla="*/ 18 w 26"/>
                <a:gd name="T27" fmla="*/ 1 h 122"/>
                <a:gd name="T28" fmla="*/ 22 w 26"/>
                <a:gd name="T29" fmla="*/ 4 h 122"/>
                <a:gd name="T30" fmla="*/ 25 w 26"/>
                <a:gd name="T31" fmla="*/ 8 h 122"/>
                <a:gd name="T32" fmla="*/ 26 w 26"/>
                <a:gd name="T33" fmla="*/ 13 h 122"/>
                <a:gd name="T34" fmla="*/ 23 w 26"/>
                <a:gd name="T35" fmla="*/ 38 h 122"/>
                <a:gd name="T36" fmla="*/ 23 w 26"/>
                <a:gd name="T37" fmla="*/ 122 h 122"/>
                <a:gd name="T38" fmla="*/ 2 w 26"/>
                <a:gd name="T39" fmla="*/ 122 h 122"/>
                <a:gd name="T40" fmla="*/ 2 w 26"/>
                <a:gd name="T41" fmla="*/ 38 h 122"/>
                <a:gd name="T42" fmla="*/ 23 w 26"/>
                <a:gd name="T43" fmla="*/ 3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122">
                  <a:moveTo>
                    <a:pt x="26" y="13"/>
                  </a:moveTo>
                  <a:cubicBezTo>
                    <a:pt x="26" y="15"/>
                    <a:pt x="25" y="17"/>
                    <a:pt x="25" y="18"/>
                  </a:cubicBezTo>
                  <a:cubicBezTo>
                    <a:pt x="24" y="20"/>
                    <a:pt x="23" y="21"/>
                    <a:pt x="22" y="22"/>
                  </a:cubicBezTo>
                  <a:cubicBezTo>
                    <a:pt x="21" y="23"/>
                    <a:pt x="19" y="24"/>
                    <a:pt x="18" y="25"/>
                  </a:cubicBezTo>
                  <a:cubicBezTo>
                    <a:pt x="16" y="26"/>
                    <a:pt x="14" y="26"/>
                    <a:pt x="12" y="26"/>
                  </a:cubicBezTo>
                  <a:cubicBezTo>
                    <a:pt x="11" y="26"/>
                    <a:pt x="9" y="26"/>
                    <a:pt x="8" y="25"/>
                  </a:cubicBezTo>
                  <a:cubicBezTo>
                    <a:pt x="6" y="24"/>
                    <a:pt x="5" y="23"/>
                    <a:pt x="3" y="22"/>
                  </a:cubicBezTo>
                  <a:cubicBezTo>
                    <a:pt x="2" y="21"/>
                    <a:pt x="1" y="20"/>
                    <a:pt x="1" y="18"/>
                  </a:cubicBezTo>
                  <a:cubicBezTo>
                    <a:pt x="0" y="17"/>
                    <a:pt x="0" y="15"/>
                    <a:pt x="0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1" y="7"/>
                    <a:pt x="2" y="5"/>
                    <a:pt x="3" y="4"/>
                  </a:cubicBezTo>
                  <a:cubicBezTo>
                    <a:pt x="5" y="3"/>
                    <a:pt x="6" y="2"/>
                    <a:pt x="8" y="1"/>
                  </a:cubicBezTo>
                  <a:cubicBezTo>
                    <a:pt x="9" y="1"/>
                    <a:pt x="11" y="0"/>
                    <a:pt x="12" y="0"/>
                  </a:cubicBezTo>
                  <a:cubicBezTo>
                    <a:pt x="14" y="0"/>
                    <a:pt x="16" y="1"/>
                    <a:pt x="18" y="1"/>
                  </a:cubicBezTo>
                  <a:cubicBezTo>
                    <a:pt x="19" y="2"/>
                    <a:pt x="21" y="3"/>
                    <a:pt x="22" y="4"/>
                  </a:cubicBezTo>
                  <a:cubicBezTo>
                    <a:pt x="23" y="5"/>
                    <a:pt x="24" y="7"/>
                    <a:pt x="25" y="8"/>
                  </a:cubicBezTo>
                  <a:cubicBezTo>
                    <a:pt x="25" y="10"/>
                    <a:pt x="26" y="12"/>
                    <a:pt x="26" y="13"/>
                  </a:cubicBezTo>
                  <a:close/>
                  <a:moveTo>
                    <a:pt x="23" y="38"/>
                  </a:moveTo>
                  <a:cubicBezTo>
                    <a:pt x="23" y="122"/>
                    <a:pt x="23" y="122"/>
                    <a:pt x="23" y="122"/>
                  </a:cubicBezTo>
                  <a:cubicBezTo>
                    <a:pt x="2" y="122"/>
                    <a:pt x="2" y="122"/>
                    <a:pt x="2" y="122"/>
                  </a:cubicBezTo>
                  <a:cubicBezTo>
                    <a:pt x="2" y="38"/>
                    <a:pt x="2" y="38"/>
                    <a:pt x="2" y="38"/>
                  </a:cubicBezTo>
                  <a:lnTo>
                    <a:pt x="23" y="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5" name="Freeform 35">
              <a:extLst>
                <a:ext uri="{FF2B5EF4-FFF2-40B4-BE49-F238E27FC236}">
                  <a16:creationId xmlns:a16="http://schemas.microsoft.com/office/drawing/2014/main" id="{21049513-28F8-4FFF-A560-F6F0D383F00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263692" y="6454068"/>
              <a:ext cx="54467" cy="66821"/>
            </a:xfrm>
            <a:custGeom>
              <a:avLst/>
              <a:gdLst>
                <a:gd name="T0" fmla="*/ 64 w 71"/>
                <a:gd name="T1" fmla="*/ 19 h 86"/>
                <a:gd name="T2" fmla="*/ 63 w 71"/>
                <a:gd name="T3" fmla="*/ 20 h 86"/>
                <a:gd name="T4" fmla="*/ 60 w 71"/>
                <a:gd name="T5" fmla="*/ 21 h 86"/>
                <a:gd name="T6" fmla="*/ 57 w 71"/>
                <a:gd name="T7" fmla="*/ 20 h 86"/>
                <a:gd name="T8" fmla="*/ 54 w 71"/>
                <a:gd name="T9" fmla="*/ 18 h 86"/>
                <a:gd name="T10" fmla="*/ 49 w 71"/>
                <a:gd name="T11" fmla="*/ 16 h 86"/>
                <a:gd name="T12" fmla="*/ 42 w 71"/>
                <a:gd name="T13" fmla="*/ 15 h 86"/>
                <a:gd name="T14" fmla="*/ 32 w 71"/>
                <a:gd name="T15" fmla="*/ 17 h 86"/>
                <a:gd name="T16" fmla="*/ 26 w 71"/>
                <a:gd name="T17" fmla="*/ 22 h 86"/>
                <a:gd name="T18" fmla="*/ 22 w 71"/>
                <a:gd name="T19" fmla="*/ 31 h 86"/>
                <a:gd name="T20" fmla="*/ 20 w 71"/>
                <a:gd name="T21" fmla="*/ 43 h 86"/>
                <a:gd name="T22" fmla="*/ 22 w 71"/>
                <a:gd name="T23" fmla="*/ 55 h 86"/>
                <a:gd name="T24" fmla="*/ 26 w 71"/>
                <a:gd name="T25" fmla="*/ 64 h 86"/>
                <a:gd name="T26" fmla="*/ 33 w 71"/>
                <a:gd name="T27" fmla="*/ 69 h 86"/>
                <a:gd name="T28" fmla="*/ 41 w 71"/>
                <a:gd name="T29" fmla="*/ 71 h 86"/>
                <a:gd name="T30" fmla="*/ 49 w 71"/>
                <a:gd name="T31" fmla="*/ 70 h 86"/>
                <a:gd name="T32" fmla="*/ 54 w 71"/>
                <a:gd name="T33" fmla="*/ 67 h 86"/>
                <a:gd name="T34" fmla="*/ 58 w 71"/>
                <a:gd name="T35" fmla="*/ 64 h 86"/>
                <a:gd name="T36" fmla="*/ 61 w 71"/>
                <a:gd name="T37" fmla="*/ 63 h 86"/>
                <a:gd name="T38" fmla="*/ 65 w 71"/>
                <a:gd name="T39" fmla="*/ 65 h 86"/>
                <a:gd name="T40" fmla="*/ 71 w 71"/>
                <a:gd name="T41" fmla="*/ 72 h 86"/>
                <a:gd name="T42" fmla="*/ 63 w 71"/>
                <a:gd name="T43" fmla="*/ 79 h 86"/>
                <a:gd name="T44" fmla="*/ 55 w 71"/>
                <a:gd name="T45" fmla="*/ 83 h 86"/>
                <a:gd name="T46" fmla="*/ 46 w 71"/>
                <a:gd name="T47" fmla="*/ 86 h 86"/>
                <a:gd name="T48" fmla="*/ 37 w 71"/>
                <a:gd name="T49" fmla="*/ 86 h 86"/>
                <a:gd name="T50" fmla="*/ 23 w 71"/>
                <a:gd name="T51" fmla="*/ 83 h 86"/>
                <a:gd name="T52" fmla="*/ 11 w 71"/>
                <a:gd name="T53" fmla="*/ 75 h 86"/>
                <a:gd name="T54" fmla="*/ 3 w 71"/>
                <a:gd name="T55" fmla="*/ 61 h 86"/>
                <a:gd name="T56" fmla="*/ 0 w 71"/>
                <a:gd name="T57" fmla="*/ 43 h 86"/>
                <a:gd name="T58" fmla="*/ 2 w 71"/>
                <a:gd name="T59" fmla="*/ 26 h 86"/>
                <a:gd name="T60" fmla="*/ 10 w 71"/>
                <a:gd name="T61" fmla="*/ 12 h 86"/>
                <a:gd name="T62" fmla="*/ 23 w 71"/>
                <a:gd name="T63" fmla="*/ 3 h 86"/>
                <a:gd name="T64" fmla="*/ 40 w 71"/>
                <a:gd name="T65" fmla="*/ 0 h 86"/>
                <a:gd name="T66" fmla="*/ 57 w 71"/>
                <a:gd name="T67" fmla="*/ 3 h 86"/>
                <a:gd name="T68" fmla="*/ 70 w 71"/>
                <a:gd name="T69" fmla="*/ 11 h 86"/>
                <a:gd name="T70" fmla="*/ 64 w 71"/>
                <a:gd name="T71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86">
                  <a:moveTo>
                    <a:pt x="64" y="19"/>
                  </a:moveTo>
                  <a:cubicBezTo>
                    <a:pt x="64" y="19"/>
                    <a:pt x="63" y="20"/>
                    <a:pt x="63" y="20"/>
                  </a:cubicBezTo>
                  <a:cubicBezTo>
                    <a:pt x="62" y="21"/>
                    <a:pt x="61" y="21"/>
                    <a:pt x="60" y="21"/>
                  </a:cubicBezTo>
                  <a:cubicBezTo>
                    <a:pt x="59" y="21"/>
                    <a:pt x="58" y="21"/>
                    <a:pt x="57" y="20"/>
                  </a:cubicBezTo>
                  <a:cubicBezTo>
                    <a:pt x="56" y="20"/>
                    <a:pt x="55" y="19"/>
                    <a:pt x="54" y="18"/>
                  </a:cubicBezTo>
                  <a:cubicBezTo>
                    <a:pt x="52" y="17"/>
                    <a:pt x="51" y="16"/>
                    <a:pt x="49" y="16"/>
                  </a:cubicBezTo>
                  <a:cubicBezTo>
                    <a:pt x="47" y="15"/>
                    <a:pt x="44" y="15"/>
                    <a:pt x="42" y="15"/>
                  </a:cubicBezTo>
                  <a:cubicBezTo>
                    <a:pt x="38" y="15"/>
                    <a:pt x="35" y="16"/>
                    <a:pt x="32" y="17"/>
                  </a:cubicBezTo>
                  <a:cubicBezTo>
                    <a:pt x="30" y="18"/>
                    <a:pt x="27" y="20"/>
                    <a:pt x="26" y="22"/>
                  </a:cubicBezTo>
                  <a:cubicBezTo>
                    <a:pt x="24" y="25"/>
                    <a:pt x="23" y="28"/>
                    <a:pt x="22" y="31"/>
                  </a:cubicBezTo>
                  <a:cubicBezTo>
                    <a:pt x="21" y="35"/>
                    <a:pt x="20" y="38"/>
                    <a:pt x="20" y="43"/>
                  </a:cubicBezTo>
                  <a:cubicBezTo>
                    <a:pt x="20" y="47"/>
                    <a:pt x="21" y="51"/>
                    <a:pt x="22" y="55"/>
                  </a:cubicBezTo>
                  <a:cubicBezTo>
                    <a:pt x="23" y="58"/>
                    <a:pt x="24" y="61"/>
                    <a:pt x="26" y="64"/>
                  </a:cubicBezTo>
                  <a:cubicBezTo>
                    <a:pt x="28" y="66"/>
                    <a:pt x="30" y="68"/>
                    <a:pt x="33" y="69"/>
                  </a:cubicBezTo>
                  <a:cubicBezTo>
                    <a:pt x="35" y="70"/>
                    <a:pt x="38" y="71"/>
                    <a:pt x="41" y="71"/>
                  </a:cubicBezTo>
                  <a:cubicBezTo>
                    <a:pt x="44" y="71"/>
                    <a:pt x="47" y="70"/>
                    <a:pt x="49" y="70"/>
                  </a:cubicBezTo>
                  <a:cubicBezTo>
                    <a:pt x="51" y="69"/>
                    <a:pt x="53" y="68"/>
                    <a:pt x="54" y="67"/>
                  </a:cubicBezTo>
                  <a:cubicBezTo>
                    <a:pt x="55" y="66"/>
                    <a:pt x="57" y="65"/>
                    <a:pt x="58" y="64"/>
                  </a:cubicBezTo>
                  <a:cubicBezTo>
                    <a:pt x="59" y="64"/>
                    <a:pt x="60" y="63"/>
                    <a:pt x="61" y="63"/>
                  </a:cubicBezTo>
                  <a:cubicBezTo>
                    <a:pt x="63" y="63"/>
                    <a:pt x="64" y="64"/>
                    <a:pt x="65" y="65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8" y="75"/>
                    <a:pt x="66" y="77"/>
                    <a:pt x="63" y="79"/>
                  </a:cubicBezTo>
                  <a:cubicBezTo>
                    <a:pt x="61" y="81"/>
                    <a:pt x="58" y="82"/>
                    <a:pt x="55" y="83"/>
                  </a:cubicBezTo>
                  <a:cubicBezTo>
                    <a:pt x="52" y="84"/>
                    <a:pt x="49" y="85"/>
                    <a:pt x="46" y="86"/>
                  </a:cubicBezTo>
                  <a:cubicBezTo>
                    <a:pt x="43" y="86"/>
                    <a:pt x="40" y="86"/>
                    <a:pt x="37" y="86"/>
                  </a:cubicBezTo>
                  <a:cubicBezTo>
                    <a:pt x="32" y="86"/>
                    <a:pt x="27" y="85"/>
                    <a:pt x="23" y="83"/>
                  </a:cubicBezTo>
                  <a:cubicBezTo>
                    <a:pt x="18" y="81"/>
                    <a:pt x="14" y="79"/>
                    <a:pt x="11" y="75"/>
                  </a:cubicBezTo>
                  <a:cubicBezTo>
                    <a:pt x="7" y="71"/>
                    <a:pt x="5" y="67"/>
                    <a:pt x="3" y="61"/>
                  </a:cubicBezTo>
                  <a:cubicBezTo>
                    <a:pt x="1" y="56"/>
                    <a:pt x="0" y="50"/>
                    <a:pt x="0" y="43"/>
                  </a:cubicBezTo>
                  <a:cubicBezTo>
                    <a:pt x="0" y="37"/>
                    <a:pt x="1" y="31"/>
                    <a:pt x="2" y="26"/>
                  </a:cubicBezTo>
                  <a:cubicBezTo>
                    <a:pt x="4" y="20"/>
                    <a:pt x="7" y="16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ubicBezTo>
                    <a:pt x="47" y="0"/>
                    <a:pt x="52" y="1"/>
                    <a:pt x="57" y="3"/>
                  </a:cubicBezTo>
                  <a:cubicBezTo>
                    <a:pt x="62" y="5"/>
                    <a:pt x="66" y="7"/>
                    <a:pt x="70" y="11"/>
                  </a:cubicBezTo>
                  <a:lnTo>
                    <a:pt x="64" y="1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6" name="Freeform 36">
              <a:extLst>
                <a:ext uri="{FF2B5EF4-FFF2-40B4-BE49-F238E27FC236}">
                  <a16:creationId xmlns:a16="http://schemas.microsoft.com/office/drawing/2014/main" id="{D61CD80E-015F-4EBF-828B-A8A92B69A0B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331074" y="6454068"/>
              <a:ext cx="58959" cy="66821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60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60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7" name="Freeform 37">
              <a:extLst>
                <a:ext uri="{FF2B5EF4-FFF2-40B4-BE49-F238E27FC236}">
                  <a16:creationId xmlns:a16="http://schemas.microsoft.com/office/drawing/2014/main" id="{4523ACDC-840A-4C6C-BB3E-BF9FB2821CB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403510" y="6454068"/>
              <a:ext cx="48290" cy="66821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2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2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4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498148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se en valeur - rose">
    <p:bg>
      <p:bgPr>
        <a:gradFill>
          <a:gsLst>
            <a:gs pos="0">
              <a:schemeClr val="accent5"/>
            </a:gs>
            <a:gs pos="97000">
              <a:schemeClr val="accent6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Image 58">
            <a:extLst>
              <a:ext uri="{FF2B5EF4-FFF2-40B4-BE49-F238E27FC236}">
                <a16:creationId xmlns:a16="http://schemas.microsoft.com/office/drawing/2014/main" id="{73C85AB8-4CDC-4DF5-929C-8B8184CEF7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biLevel thresh="2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1" b="-1"/>
          <a:stretch/>
        </p:blipFill>
        <p:spPr>
          <a:xfrm>
            <a:off x="2368" y="0"/>
            <a:ext cx="12187263" cy="6858000"/>
          </a:xfrm>
          <a:prstGeom prst="rect">
            <a:avLst/>
          </a:prstGeom>
        </p:spPr>
      </p:pic>
      <p:sp>
        <p:nvSpPr>
          <p:cNvPr id="58" name="Rectangle 57">
            <a:extLst>
              <a:ext uri="{FF2B5EF4-FFF2-40B4-BE49-F238E27FC236}">
                <a16:creationId xmlns:a16="http://schemas.microsoft.com/office/drawing/2014/main" id="{D78CB5BE-B847-4A91-92AA-07044B0D0BE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rotWithShape="0">
            <a:gsLst>
              <a:gs pos="0">
                <a:schemeClr val="accent5">
                  <a:alpha val="85000"/>
                </a:schemeClr>
              </a:gs>
              <a:gs pos="97000">
                <a:schemeClr val="accent6">
                  <a:alpha val="8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42A6B94-1B0E-467F-A249-986CCF885B7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308562"/>
            <a:ext cx="10728000" cy="4240877"/>
          </a:xfrm>
        </p:spPr>
        <p:txBody>
          <a:bodyPr anchor="ctr">
            <a:normAutofit/>
          </a:bodyPr>
          <a:lstStyle>
            <a:lvl1pPr marL="0" indent="0" algn="ctr">
              <a:spcAft>
                <a:spcPts val="1200"/>
              </a:spcAft>
              <a:buNone/>
              <a:defRPr sz="2000" b="1">
                <a:solidFill>
                  <a:schemeClr val="bg1"/>
                </a:solidFill>
              </a:defRPr>
            </a:lvl1pPr>
            <a:lvl2pPr algn="ctr">
              <a:spcAft>
                <a:spcPts val="1200"/>
              </a:spcAft>
              <a:defRPr sz="4000">
                <a:solidFill>
                  <a:schemeClr val="bg1"/>
                </a:solidFill>
              </a:defRPr>
            </a:lvl2pPr>
            <a:lvl3pPr algn="ctr">
              <a:defRPr sz="3600">
                <a:solidFill>
                  <a:schemeClr val="bg1"/>
                </a:solidFill>
              </a:defRPr>
            </a:lvl3pPr>
            <a:lvl4pPr algn="ctr">
              <a:defRPr sz="2000">
                <a:solidFill>
                  <a:schemeClr val="bg1"/>
                </a:solidFill>
              </a:defRPr>
            </a:lvl4pPr>
            <a:lvl5pPr algn="ctr"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8802B44-4A59-47B8-96AD-0EEBF2CE2A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48000" y="6287526"/>
            <a:ext cx="900000" cy="365125"/>
          </a:xfrm>
        </p:spPr>
        <p:txBody>
          <a:bodyPr/>
          <a:lstStyle>
            <a:lvl1pPr>
              <a:defRPr sz="1000"/>
            </a:lvl1pPr>
          </a:lstStyle>
          <a:p>
            <a:fld id="{546A2045-5E15-473D-A1FC-627A4DE879E7}" type="datetime1">
              <a:rPr lang="fr-FR" smtClean="0"/>
              <a:pPr/>
              <a:t>29/07/2020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C656726-0118-4117-8376-7AAECCD9F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000" y="6287526"/>
            <a:ext cx="81000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Titre de votre présentation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1ADDECB-A4CB-46C6-A4A3-67426FFFF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28000" y="216000"/>
            <a:ext cx="7200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FC0D52B-8F1C-46D1-AD6E-09D0B9F6DDB5}" type="slidenum">
              <a:rPr lang="fr-FR" smtClean="0"/>
              <a:pPr/>
              <a:t>‹N°›</a:t>
            </a:fld>
            <a:endParaRPr lang="fr-FR" dirty="0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480732DE-2223-4B6B-B18E-80379C66B1BE}"/>
              </a:ext>
            </a:extLst>
          </p:cNvPr>
          <p:cNvGrpSpPr/>
          <p:nvPr userDrawn="1"/>
        </p:nvGrpSpPr>
        <p:grpSpPr>
          <a:xfrm>
            <a:off x="9022117" y="6391740"/>
            <a:ext cx="2429683" cy="165086"/>
            <a:chOff x="9022117" y="6391740"/>
            <a:chExt cx="2429683" cy="165086"/>
          </a:xfrm>
        </p:grpSpPr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E628F780-8542-463E-A854-82F883FBD2C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122067" y="6428239"/>
              <a:ext cx="87035" cy="92650"/>
            </a:xfrm>
            <a:custGeom>
              <a:avLst/>
              <a:gdLst>
                <a:gd name="T0" fmla="*/ 45 w 155"/>
                <a:gd name="T1" fmla="*/ 66 h 165"/>
                <a:gd name="T2" fmla="*/ 91 w 155"/>
                <a:gd name="T3" fmla="*/ 70 h 165"/>
                <a:gd name="T4" fmla="*/ 155 w 155"/>
                <a:gd name="T5" fmla="*/ 165 h 165"/>
                <a:gd name="T6" fmla="*/ 102 w 155"/>
                <a:gd name="T7" fmla="*/ 165 h 165"/>
                <a:gd name="T8" fmla="*/ 61 w 155"/>
                <a:gd name="T9" fmla="*/ 106 h 165"/>
                <a:gd name="T10" fmla="*/ 45 w 155"/>
                <a:gd name="T11" fmla="*/ 125 h 165"/>
                <a:gd name="T12" fmla="*/ 45 w 155"/>
                <a:gd name="T13" fmla="*/ 165 h 165"/>
                <a:gd name="T14" fmla="*/ 0 w 155"/>
                <a:gd name="T15" fmla="*/ 165 h 165"/>
                <a:gd name="T16" fmla="*/ 0 w 155"/>
                <a:gd name="T17" fmla="*/ 0 h 165"/>
                <a:gd name="T18" fmla="*/ 45 w 155"/>
                <a:gd name="T19" fmla="*/ 0 h 165"/>
                <a:gd name="T20" fmla="*/ 45 w 155"/>
                <a:gd name="T21" fmla="*/ 6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5" h="165">
                  <a:moveTo>
                    <a:pt x="45" y="66"/>
                  </a:moveTo>
                  <a:lnTo>
                    <a:pt x="91" y="70"/>
                  </a:lnTo>
                  <a:lnTo>
                    <a:pt x="155" y="165"/>
                  </a:lnTo>
                  <a:lnTo>
                    <a:pt x="102" y="165"/>
                  </a:lnTo>
                  <a:lnTo>
                    <a:pt x="61" y="106"/>
                  </a:lnTo>
                  <a:lnTo>
                    <a:pt x="45" y="125"/>
                  </a:lnTo>
                  <a:lnTo>
                    <a:pt x="45" y="165"/>
                  </a:lnTo>
                  <a:lnTo>
                    <a:pt x="0" y="165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6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A71D9F0D-724D-4560-B078-37540B677D3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122067" y="6428239"/>
              <a:ext cx="87035" cy="92650"/>
            </a:xfrm>
            <a:custGeom>
              <a:avLst/>
              <a:gdLst>
                <a:gd name="T0" fmla="*/ 45 w 155"/>
                <a:gd name="T1" fmla="*/ 66 h 165"/>
                <a:gd name="T2" fmla="*/ 91 w 155"/>
                <a:gd name="T3" fmla="*/ 70 h 165"/>
                <a:gd name="T4" fmla="*/ 155 w 155"/>
                <a:gd name="T5" fmla="*/ 165 h 165"/>
                <a:gd name="T6" fmla="*/ 102 w 155"/>
                <a:gd name="T7" fmla="*/ 165 h 165"/>
                <a:gd name="T8" fmla="*/ 61 w 155"/>
                <a:gd name="T9" fmla="*/ 106 h 165"/>
                <a:gd name="T10" fmla="*/ 45 w 155"/>
                <a:gd name="T11" fmla="*/ 125 h 165"/>
                <a:gd name="T12" fmla="*/ 45 w 155"/>
                <a:gd name="T13" fmla="*/ 165 h 165"/>
                <a:gd name="T14" fmla="*/ 0 w 155"/>
                <a:gd name="T15" fmla="*/ 165 h 165"/>
                <a:gd name="T16" fmla="*/ 0 w 155"/>
                <a:gd name="T17" fmla="*/ 0 h 165"/>
                <a:gd name="T18" fmla="*/ 45 w 155"/>
                <a:gd name="T19" fmla="*/ 0 h 165"/>
                <a:gd name="T20" fmla="*/ 45 w 155"/>
                <a:gd name="T21" fmla="*/ 6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5" h="165">
                  <a:moveTo>
                    <a:pt x="45" y="66"/>
                  </a:moveTo>
                  <a:lnTo>
                    <a:pt x="91" y="70"/>
                  </a:lnTo>
                  <a:lnTo>
                    <a:pt x="155" y="165"/>
                  </a:lnTo>
                  <a:lnTo>
                    <a:pt x="102" y="165"/>
                  </a:lnTo>
                  <a:lnTo>
                    <a:pt x="61" y="106"/>
                  </a:lnTo>
                  <a:lnTo>
                    <a:pt x="45" y="125"/>
                  </a:lnTo>
                  <a:lnTo>
                    <a:pt x="45" y="165"/>
                  </a:lnTo>
                  <a:lnTo>
                    <a:pt x="0" y="165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6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Freeform 7">
              <a:extLst>
                <a:ext uri="{FF2B5EF4-FFF2-40B4-BE49-F238E27FC236}">
                  <a16:creationId xmlns:a16="http://schemas.microsoft.com/office/drawing/2014/main" id="{AA7AA0E4-43C1-42A0-90C4-5077809ACF0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219771" y="6428239"/>
              <a:ext cx="71313" cy="92650"/>
            </a:xfrm>
            <a:custGeom>
              <a:avLst/>
              <a:gdLst>
                <a:gd name="T0" fmla="*/ 44 w 127"/>
                <a:gd name="T1" fmla="*/ 39 h 165"/>
                <a:gd name="T2" fmla="*/ 0 w 127"/>
                <a:gd name="T3" fmla="*/ 39 h 165"/>
                <a:gd name="T4" fmla="*/ 0 w 127"/>
                <a:gd name="T5" fmla="*/ 0 h 165"/>
                <a:gd name="T6" fmla="*/ 127 w 127"/>
                <a:gd name="T7" fmla="*/ 0 h 165"/>
                <a:gd name="T8" fmla="*/ 127 w 127"/>
                <a:gd name="T9" fmla="*/ 39 h 165"/>
                <a:gd name="T10" fmla="*/ 83 w 127"/>
                <a:gd name="T11" fmla="*/ 39 h 165"/>
                <a:gd name="T12" fmla="*/ 83 w 127"/>
                <a:gd name="T13" fmla="*/ 165 h 165"/>
                <a:gd name="T14" fmla="*/ 44 w 127"/>
                <a:gd name="T15" fmla="*/ 165 h 165"/>
                <a:gd name="T16" fmla="*/ 44 w 127"/>
                <a:gd name="T17" fmla="*/ 39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165">
                  <a:moveTo>
                    <a:pt x="44" y="39"/>
                  </a:moveTo>
                  <a:lnTo>
                    <a:pt x="0" y="39"/>
                  </a:lnTo>
                  <a:lnTo>
                    <a:pt x="0" y="0"/>
                  </a:lnTo>
                  <a:lnTo>
                    <a:pt x="127" y="0"/>
                  </a:lnTo>
                  <a:lnTo>
                    <a:pt x="127" y="39"/>
                  </a:lnTo>
                  <a:lnTo>
                    <a:pt x="83" y="39"/>
                  </a:lnTo>
                  <a:lnTo>
                    <a:pt x="83" y="165"/>
                  </a:lnTo>
                  <a:lnTo>
                    <a:pt x="44" y="165"/>
                  </a:lnTo>
                  <a:lnTo>
                    <a:pt x="44" y="3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8">
              <a:extLst>
                <a:ext uri="{FF2B5EF4-FFF2-40B4-BE49-F238E27FC236}">
                  <a16:creationId xmlns:a16="http://schemas.microsoft.com/office/drawing/2014/main" id="{A27247B6-6105-473A-9175-DE95050FC53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300068" y="6428239"/>
              <a:ext cx="85912" cy="91527"/>
            </a:xfrm>
            <a:custGeom>
              <a:avLst/>
              <a:gdLst>
                <a:gd name="T0" fmla="*/ 56 w 112"/>
                <a:gd name="T1" fmla="*/ 119 h 119"/>
                <a:gd name="T2" fmla="*/ 34 w 112"/>
                <a:gd name="T3" fmla="*/ 115 h 119"/>
                <a:gd name="T4" fmla="*/ 16 w 112"/>
                <a:gd name="T5" fmla="*/ 102 h 119"/>
                <a:gd name="T6" fmla="*/ 4 w 112"/>
                <a:gd name="T7" fmla="*/ 83 h 119"/>
                <a:gd name="T8" fmla="*/ 0 w 112"/>
                <a:gd name="T9" fmla="*/ 60 h 119"/>
                <a:gd name="T10" fmla="*/ 0 w 112"/>
                <a:gd name="T11" fmla="*/ 60 h 119"/>
                <a:gd name="T12" fmla="*/ 4 w 112"/>
                <a:gd name="T13" fmla="*/ 37 h 119"/>
                <a:gd name="T14" fmla="*/ 16 w 112"/>
                <a:gd name="T15" fmla="*/ 18 h 119"/>
                <a:gd name="T16" fmla="*/ 34 w 112"/>
                <a:gd name="T17" fmla="*/ 5 h 119"/>
                <a:gd name="T18" fmla="*/ 56 w 112"/>
                <a:gd name="T19" fmla="*/ 0 h 119"/>
                <a:gd name="T20" fmla="*/ 79 w 112"/>
                <a:gd name="T21" fmla="*/ 5 h 119"/>
                <a:gd name="T22" fmla="*/ 96 w 112"/>
                <a:gd name="T23" fmla="*/ 18 h 119"/>
                <a:gd name="T24" fmla="*/ 108 w 112"/>
                <a:gd name="T25" fmla="*/ 37 h 119"/>
                <a:gd name="T26" fmla="*/ 112 w 112"/>
                <a:gd name="T27" fmla="*/ 60 h 119"/>
                <a:gd name="T28" fmla="*/ 112 w 112"/>
                <a:gd name="T29" fmla="*/ 60 h 119"/>
                <a:gd name="T30" fmla="*/ 108 w 112"/>
                <a:gd name="T31" fmla="*/ 83 h 119"/>
                <a:gd name="T32" fmla="*/ 96 w 112"/>
                <a:gd name="T33" fmla="*/ 102 h 119"/>
                <a:gd name="T34" fmla="*/ 78 w 112"/>
                <a:gd name="T35" fmla="*/ 115 h 119"/>
                <a:gd name="T36" fmla="*/ 56 w 112"/>
                <a:gd name="T37" fmla="*/ 119 h 119"/>
                <a:gd name="T38" fmla="*/ 56 w 112"/>
                <a:gd name="T39" fmla="*/ 91 h 119"/>
                <a:gd name="T40" fmla="*/ 67 w 112"/>
                <a:gd name="T41" fmla="*/ 88 h 119"/>
                <a:gd name="T42" fmla="*/ 75 w 112"/>
                <a:gd name="T43" fmla="*/ 82 h 119"/>
                <a:gd name="T44" fmla="*/ 81 w 112"/>
                <a:gd name="T45" fmla="*/ 72 h 119"/>
                <a:gd name="T46" fmla="*/ 83 w 112"/>
                <a:gd name="T47" fmla="*/ 60 h 119"/>
                <a:gd name="T48" fmla="*/ 83 w 112"/>
                <a:gd name="T49" fmla="*/ 60 h 119"/>
                <a:gd name="T50" fmla="*/ 81 w 112"/>
                <a:gd name="T51" fmla="*/ 48 h 119"/>
                <a:gd name="T52" fmla="*/ 75 w 112"/>
                <a:gd name="T53" fmla="*/ 38 h 119"/>
                <a:gd name="T54" fmla="*/ 67 w 112"/>
                <a:gd name="T55" fmla="*/ 32 h 119"/>
                <a:gd name="T56" fmla="*/ 56 w 112"/>
                <a:gd name="T57" fmla="*/ 29 h 119"/>
                <a:gd name="T58" fmla="*/ 45 w 112"/>
                <a:gd name="T59" fmla="*/ 32 h 119"/>
                <a:gd name="T60" fmla="*/ 37 w 112"/>
                <a:gd name="T61" fmla="*/ 38 h 119"/>
                <a:gd name="T62" fmla="*/ 31 w 112"/>
                <a:gd name="T63" fmla="*/ 48 h 119"/>
                <a:gd name="T64" fmla="*/ 29 w 112"/>
                <a:gd name="T65" fmla="*/ 60 h 119"/>
                <a:gd name="T66" fmla="*/ 29 w 112"/>
                <a:gd name="T67" fmla="*/ 60 h 119"/>
                <a:gd name="T68" fmla="*/ 31 w 112"/>
                <a:gd name="T69" fmla="*/ 72 h 119"/>
                <a:gd name="T70" fmla="*/ 37 w 112"/>
                <a:gd name="T71" fmla="*/ 81 h 119"/>
                <a:gd name="T72" fmla="*/ 45 w 112"/>
                <a:gd name="T73" fmla="*/ 88 h 119"/>
                <a:gd name="T74" fmla="*/ 56 w 112"/>
                <a:gd name="T75" fmla="*/ 91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2" h="119">
                  <a:moveTo>
                    <a:pt x="56" y="119"/>
                  </a:moveTo>
                  <a:cubicBezTo>
                    <a:pt x="48" y="119"/>
                    <a:pt x="40" y="118"/>
                    <a:pt x="34" y="115"/>
                  </a:cubicBezTo>
                  <a:cubicBezTo>
                    <a:pt x="27" y="112"/>
                    <a:pt x="21" y="107"/>
                    <a:pt x="16" y="102"/>
                  </a:cubicBezTo>
                  <a:cubicBezTo>
                    <a:pt x="11" y="97"/>
                    <a:pt x="7" y="90"/>
                    <a:pt x="4" y="83"/>
                  </a:cubicBezTo>
                  <a:cubicBezTo>
                    <a:pt x="1" y="76"/>
                    <a:pt x="0" y="68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52"/>
                    <a:pt x="1" y="44"/>
                    <a:pt x="4" y="37"/>
                  </a:cubicBezTo>
                  <a:cubicBezTo>
                    <a:pt x="7" y="30"/>
                    <a:pt x="11" y="23"/>
                    <a:pt x="16" y="18"/>
                  </a:cubicBezTo>
                  <a:cubicBezTo>
                    <a:pt x="21" y="12"/>
                    <a:pt x="27" y="8"/>
                    <a:pt x="34" y="5"/>
                  </a:cubicBezTo>
                  <a:cubicBezTo>
                    <a:pt x="41" y="2"/>
                    <a:pt x="48" y="0"/>
                    <a:pt x="56" y="0"/>
                  </a:cubicBezTo>
                  <a:cubicBezTo>
                    <a:pt x="64" y="0"/>
                    <a:pt x="72" y="2"/>
                    <a:pt x="79" y="5"/>
                  </a:cubicBezTo>
                  <a:cubicBezTo>
                    <a:pt x="85" y="8"/>
                    <a:pt x="91" y="12"/>
                    <a:pt x="96" y="18"/>
                  </a:cubicBezTo>
                  <a:cubicBezTo>
                    <a:pt x="101" y="23"/>
                    <a:pt x="105" y="29"/>
                    <a:pt x="108" y="37"/>
                  </a:cubicBezTo>
                  <a:cubicBezTo>
                    <a:pt x="111" y="44"/>
                    <a:pt x="112" y="51"/>
                    <a:pt x="112" y="60"/>
                  </a:cubicBezTo>
                  <a:cubicBezTo>
                    <a:pt x="112" y="60"/>
                    <a:pt x="112" y="60"/>
                    <a:pt x="112" y="60"/>
                  </a:cubicBezTo>
                  <a:cubicBezTo>
                    <a:pt x="112" y="68"/>
                    <a:pt x="111" y="76"/>
                    <a:pt x="108" y="83"/>
                  </a:cubicBezTo>
                  <a:cubicBezTo>
                    <a:pt x="105" y="90"/>
                    <a:pt x="101" y="97"/>
                    <a:pt x="96" y="102"/>
                  </a:cubicBezTo>
                  <a:cubicBezTo>
                    <a:pt x="91" y="107"/>
                    <a:pt x="85" y="112"/>
                    <a:pt x="78" y="115"/>
                  </a:cubicBezTo>
                  <a:cubicBezTo>
                    <a:pt x="71" y="118"/>
                    <a:pt x="64" y="119"/>
                    <a:pt x="56" y="119"/>
                  </a:cubicBezTo>
                  <a:close/>
                  <a:moveTo>
                    <a:pt x="56" y="91"/>
                  </a:moveTo>
                  <a:cubicBezTo>
                    <a:pt x="60" y="91"/>
                    <a:pt x="64" y="90"/>
                    <a:pt x="67" y="88"/>
                  </a:cubicBezTo>
                  <a:cubicBezTo>
                    <a:pt x="70" y="87"/>
                    <a:pt x="73" y="85"/>
                    <a:pt x="75" y="82"/>
                  </a:cubicBezTo>
                  <a:cubicBezTo>
                    <a:pt x="78" y="79"/>
                    <a:pt x="80" y="76"/>
                    <a:pt x="81" y="72"/>
                  </a:cubicBezTo>
                  <a:cubicBezTo>
                    <a:pt x="82" y="68"/>
                    <a:pt x="83" y="64"/>
                    <a:pt x="83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56"/>
                    <a:pt x="82" y="52"/>
                    <a:pt x="81" y="48"/>
                  </a:cubicBezTo>
                  <a:cubicBezTo>
                    <a:pt x="80" y="44"/>
                    <a:pt x="78" y="41"/>
                    <a:pt x="75" y="38"/>
                  </a:cubicBezTo>
                  <a:cubicBezTo>
                    <a:pt x="73" y="36"/>
                    <a:pt x="70" y="33"/>
                    <a:pt x="67" y="32"/>
                  </a:cubicBezTo>
                  <a:cubicBezTo>
                    <a:pt x="63" y="30"/>
                    <a:pt x="60" y="29"/>
                    <a:pt x="56" y="29"/>
                  </a:cubicBezTo>
                  <a:cubicBezTo>
                    <a:pt x="52" y="29"/>
                    <a:pt x="48" y="30"/>
                    <a:pt x="45" y="32"/>
                  </a:cubicBezTo>
                  <a:cubicBezTo>
                    <a:pt x="42" y="33"/>
                    <a:pt x="39" y="35"/>
                    <a:pt x="37" y="38"/>
                  </a:cubicBezTo>
                  <a:cubicBezTo>
                    <a:pt x="34" y="41"/>
                    <a:pt x="33" y="44"/>
                    <a:pt x="31" y="48"/>
                  </a:cubicBezTo>
                  <a:cubicBezTo>
                    <a:pt x="30" y="52"/>
                    <a:pt x="29" y="55"/>
                    <a:pt x="29" y="60"/>
                  </a:cubicBezTo>
                  <a:cubicBezTo>
                    <a:pt x="29" y="60"/>
                    <a:pt x="29" y="60"/>
                    <a:pt x="29" y="60"/>
                  </a:cubicBezTo>
                  <a:cubicBezTo>
                    <a:pt x="29" y="64"/>
                    <a:pt x="30" y="68"/>
                    <a:pt x="31" y="72"/>
                  </a:cubicBezTo>
                  <a:cubicBezTo>
                    <a:pt x="33" y="75"/>
                    <a:pt x="34" y="79"/>
                    <a:pt x="37" y="81"/>
                  </a:cubicBezTo>
                  <a:cubicBezTo>
                    <a:pt x="39" y="84"/>
                    <a:pt x="42" y="87"/>
                    <a:pt x="45" y="88"/>
                  </a:cubicBezTo>
                  <a:cubicBezTo>
                    <a:pt x="49" y="90"/>
                    <a:pt x="52" y="91"/>
                    <a:pt x="56" y="9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9">
              <a:extLst>
                <a:ext uri="{FF2B5EF4-FFF2-40B4-BE49-F238E27FC236}">
                  <a16:creationId xmlns:a16="http://schemas.microsoft.com/office/drawing/2014/main" id="{B13D94B8-7674-400F-A1C6-C30BEA27845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022117" y="6428239"/>
              <a:ext cx="87597" cy="92650"/>
            </a:xfrm>
            <a:custGeom>
              <a:avLst/>
              <a:gdLst>
                <a:gd name="T0" fmla="*/ 115 w 156"/>
                <a:gd name="T1" fmla="*/ 165 h 165"/>
                <a:gd name="T2" fmla="*/ 156 w 156"/>
                <a:gd name="T3" fmla="*/ 165 h 165"/>
                <a:gd name="T4" fmla="*/ 96 w 156"/>
                <a:gd name="T5" fmla="*/ 0 h 165"/>
                <a:gd name="T6" fmla="*/ 59 w 156"/>
                <a:gd name="T7" fmla="*/ 0 h 165"/>
                <a:gd name="T8" fmla="*/ 0 w 156"/>
                <a:gd name="T9" fmla="*/ 165 h 165"/>
                <a:gd name="T10" fmla="*/ 41 w 156"/>
                <a:gd name="T11" fmla="*/ 165 h 165"/>
                <a:gd name="T12" fmla="*/ 51 w 156"/>
                <a:gd name="T13" fmla="*/ 134 h 165"/>
                <a:gd name="T14" fmla="*/ 85 w 156"/>
                <a:gd name="T15" fmla="*/ 134 h 165"/>
                <a:gd name="T16" fmla="*/ 77 w 156"/>
                <a:gd name="T17" fmla="*/ 106 h 165"/>
                <a:gd name="T18" fmla="*/ 60 w 156"/>
                <a:gd name="T19" fmla="*/ 106 h 165"/>
                <a:gd name="T20" fmla="*/ 78 w 156"/>
                <a:gd name="T21" fmla="*/ 55 h 165"/>
                <a:gd name="T22" fmla="*/ 115 w 156"/>
                <a:gd name="T23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6" h="165">
                  <a:moveTo>
                    <a:pt x="115" y="165"/>
                  </a:moveTo>
                  <a:lnTo>
                    <a:pt x="156" y="165"/>
                  </a:lnTo>
                  <a:lnTo>
                    <a:pt x="96" y="0"/>
                  </a:lnTo>
                  <a:lnTo>
                    <a:pt x="59" y="0"/>
                  </a:lnTo>
                  <a:lnTo>
                    <a:pt x="0" y="165"/>
                  </a:lnTo>
                  <a:lnTo>
                    <a:pt x="41" y="165"/>
                  </a:lnTo>
                  <a:lnTo>
                    <a:pt x="51" y="134"/>
                  </a:lnTo>
                  <a:lnTo>
                    <a:pt x="85" y="134"/>
                  </a:lnTo>
                  <a:lnTo>
                    <a:pt x="77" y="106"/>
                  </a:lnTo>
                  <a:lnTo>
                    <a:pt x="60" y="106"/>
                  </a:lnTo>
                  <a:lnTo>
                    <a:pt x="78" y="55"/>
                  </a:lnTo>
                  <a:lnTo>
                    <a:pt x="115" y="16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10">
              <a:extLst>
                <a:ext uri="{FF2B5EF4-FFF2-40B4-BE49-F238E27FC236}">
                  <a16:creationId xmlns:a16="http://schemas.microsoft.com/office/drawing/2014/main" id="{63FB5564-9E66-458F-930E-BE00DF58473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122067" y="6428239"/>
              <a:ext cx="86474" cy="70190"/>
            </a:xfrm>
            <a:custGeom>
              <a:avLst/>
              <a:gdLst>
                <a:gd name="T0" fmla="*/ 45 w 154"/>
                <a:gd name="T1" fmla="*/ 66 h 125"/>
                <a:gd name="T2" fmla="*/ 0 w 154"/>
                <a:gd name="T3" fmla="*/ 6 h 125"/>
                <a:gd name="T4" fmla="*/ 0 w 154"/>
                <a:gd name="T5" fmla="*/ 64 h 125"/>
                <a:gd name="T6" fmla="*/ 45 w 154"/>
                <a:gd name="T7" fmla="*/ 125 h 125"/>
                <a:gd name="T8" fmla="*/ 154 w 154"/>
                <a:gd name="T9" fmla="*/ 0 h 125"/>
                <a:gd name="T10" fmla="*/ 100 w 154"/>
                <a:gd name="T11" fmla="*/ 1 h 125"/>
                <a:gd name="T12" fmla="*/ 45 w 154"/>
                <a:gd name="T13" fmla="*/ 66 h 125"/>
                <a:gd name="T14" fmla="*/ 42 w 154"/>
                <a:gd name="T15" fmla="*/ 64 h 125"/>
                <a:gd name="T16" fmla="*/ 42 w 154"/>
                <a:gd name="T17" fmla="*/ 6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25">
                  <a:moveTo>
                    <a:pt x="45" y="66"/>
                  </a:moveTo>
                  <a:lnTo>
                    <a:pt x="0" y="6"/>
                  </a:lnTo>
                  <a:lnTo>
                    <a:pt x="0" y="64"/>
                  </a:lnTo>
                  <a:lnTo>
                    <a:pt x="45" y="125"/>
                  </a:lnTo>
                  <a:lnTo>
                    <a:pt x="154" y="0"/>
                  </a:lnTo>
                  <a:lnTo>
                    <a:pt x="100" y="1"/>
                  </a:lnTo>
                  <a:lnTo>
                    <a:pt x="45" y="66"/>
                  </a:lnTo>
                  <a:close/>
                  <a:moveTo>
                    <a:pt x="42" y="64"/>
                  </a:moveTo>
                  <a:lnTo>
                    <a:pt x="42" y="64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11">
              <a:extLst>
                <a:ext uri="{FF2B5EF4-FFF2-40B4-BE49-F238E27FC236}">
                  <a16:creationId xmlns:a16="http://schemas.microsoft.com/office/drawing/2014/main" id="{02FD43E7-1E93-40EC-9EBC-DE736F6D152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122067" y="6428239"/>
              <a:ext cx="86474" cy="70190"/>
            </a:xfrm>
            <a:custGeom>
              <a:avLst/>
              <a:gdLst>
                <a:gd name="T0" fmla="*/ 45 w 154"/>
                <a:gd name="T1" fmla="*/ 66 h 125"/>
                <a:gd name="T2" fmla="*/ 0 w 154"/>
                <a:gd name="T3" fmla="*/ 6 h 125"/>
                <a:gd name="T4" fmla="*/ 0 w 154"/>
                <a:gd name="T5" fmla="*/ 64 h 125"/>
                <a:gd name="T6" fmla="*/ 45 w 154"/>
                <a:gd name="T7" fmla="*/ 125 h 125"/>
                <a:gd name="T8" fmla="*/ 154 w 154"/>
                <a:gd name="T9" fmla="*/ 0 h 125"/>
                <a:gd name="T10" fmla="*/ 100 w 154"/>
                <a:gd name="T11" fmla="*/ 1 h 125"/>
                <a:gd name="T12" fmla="*/ 45 w 154"/>
                <a:gd name="T13" fmla="*/ 66 h 125"/>
                <a:gd name="T14" fmla="*/ 42 w 154"/>
                <a:gd name="T15" fmla="*/ 64 h 125"/>
                <a:gd name="T16" fmla="*/ 42 w 154"/>
                <a:gd name="T17" fmla="*/ 6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25">
                  <a:moveTo>
                    <a:pt x="45" y="66"/>
                  </a:moveTo>
                  <a:lnTo>
                    <a:pt x="0" y="6"/>
                  </a:lnTo>
                  <a:lnTo>
                    <a:pt x="0" y="64"/>
                  </a:lnTo>
                  <a:lnTo>
                    <a:pt x="45" y="125"/>
                  </a:lnTo>
                  <a:lnTo>
                    <a:pt x="154" y="0"/>
                  </a:lnTo>
                  <a:lnTo>
                    <a:pt x="100" y="1"/>
                  </a:lnTo>
                  <a:lnTo>
                    <a:pt x="45" y="66"/>
                  </a:lnTo>
                  <a:moveTo>
                    <a:pt x="42" y="64"/>
                  </a:moveTo>
                  <a:lnTo>
                    <a:pt x="42" y="6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12">
              <a:extLst>
                <a:ext uri="{FF2B5EF4-FFF2-40B4-BE49-F238E27FC236}">
                  <a16:creationId xmlns:a16="http://schemas.microsoft.com/office/drawing/2014/main" id="{22396F5D-6A53-4DE1-8931-8DC29A2BC95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429778" y="6391740"/>
              <a:ext cx="93212" cy="165086"/>
            </a:xfrm>
            <a:custGeom>
              <a:avLst/>
              <a:gdLst>
                <a:gd name="T0" fmla="*/ 19 w 166"/>
                <a:gd name="T1" fmla="*/ 294 h 294"/>
                <a:gd name="T2" fmla="*/ 0 w 166"/>
                <a:gd name="T3" fmla="*/ 294 h 294"/>
                <a:gd name="T4" fmla="*/ 147 w 166"/>
                <a:gd name="T5" fmla="*/ 0 h 294"/>
                <a:gd name="T6" fmla="*/ 166 w 166"/>
                <a:gd name="T7" fmla="*/ 0 h 294"/>
                <a:gd name="T8" fmla="*/ 19 w 166"/>
                <a:gd name="T9" fmla="*/ 294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294">
                  <a:moveTo>
                    <a:pt x="19" y="294"/>
                  </a:moveTo>
                  <a:lnTo>
                    <a:pt x="0" y="294"/>
                  </a:lnTo>
                  <a:lnTo>
                    <a:pt x="147" y="0"/>
                  </a:lnTo>
                  <a:lnTo>
                    <a:pt x="166" y="0"/>
                  </a:lnTo>
                  <a:lnTo>
                    <a:pt x="19" y="29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" name="Freeform 13">
              <a:extLst>
                <a:ext uri="{FF2B5EF4-FFF2-40B4-BE49-F238E27FC236}">
                  <a16:creationId xmlns:a16="http://schemas.microsoft.com/office/drawing/2014/main" id="{DF088EBF-A588-4271-9CDC-17C022015BD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583634" y="6428239"/>
              <a:ext cx="53344" cy="91527"/>
            </a:xfrm>
            <a:custGeom>
              <a:avLst/>
              <a:gdLst>
                <a:gd name="T0" fmla="*/ 31 w 95"/>
                <a:gd name="T1" fmla="*/ 139 h 163"/>
                <a:gd name="T2" fmla="*/ 95 w 95"/>
                <a:gd name="T3" fmla="*/ 139 h 163"/>
                <a:gd name="T4" fmla="*/ 95 w 95"/>
                <a:gd name="T5" fmla="*/ 163 h 163"/>
                <a:gd name="T6" fmla="*/ 0 w 95"/>
                <a:gd name="T7" fmla="*/ 163 h 163"/>
                <a:gd name="T8" fmla="*/ 0 w 95"/>
                <a:gd name="T9" fmla="*/ 0 h 163"/>
                <a:gd name="T10" fmla="*/ 31 w 95"/>
                <a:gd name="T11" fmla="*/ 0 h 163"/>
                <a:gd name="T12" fmla="*/ 31 w 95"/>
                <a:gd name="T13" fmla="*/ 139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" h="163">
                  <a:moveTo>
                    <a:pt x="31" y="139"/>
                  </a:moveTo>
                  <a:lnTo>
                    <a:pt x="95" y="139"/>
                  </a:lnTo>
                  <a:lnTo>
                    <a:pt x="95" y="163"/>
                  </a:lnTo>
                  <a:lnTo>
                    <a:pt x="0" y="163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3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" name="Freeform 14">
              <a:extLst>
                <a:ext uri="{FF2B5EF4-FFF2-40B4-BE49-F238E27FC236}">
                  <a16:creationId xmlns:a16="http://schemas.microsoft.com/office/drawing/2014/main" id="{23C2C165-6AAE-483F-89C6-CFC89ADBC8C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634732" y="6422623"/>
              <a:ext cx="18530" cy="37060"/>
            </a:xfrm>
            <a:custGeom>
              <a:avLst/>
              <a:gdLst>
                <a:gd name="T0" fmla="*/ 18 w 24"/>
                <a:gd name="T1" fmla="*/ 0 h 48"/>
                <a:gd name="T2" fmla="*/ 22 w 24"/>
                <a:gd name="T3" fmla="*/ 10 h 48"/>
                <a:gd name="T4" fmla="*/ 24 w 24"/>
                <a:gd name="T5" fmla="*/ 19 h 48"/>
                <a:gd name="T6" fmla="*/ 20 w 24"/>
                <a:gd name="T7" fmla="*/ 34 h 48"/>
                <a:gd name="T8" fmla="*/ 8 w 24"/>
                <a:gd name="T9" fmla="*/ 48 h 48"/>
                <a:gd name="T10" fmla="*/ 1 w 24"/>
                <a:gd name="T11" fmla="*/ 44 h 48"/>
                <a:gd name="T12" fmla="*/ 0 w 24"/>
                <a:gd name="T13" fmla="*/ 43 h 48"/>
                <a:gd name="T14" fmla="*/ 0 w 24"/>
                <a:gd name="T15" fmla="*/ 42 h 48"/>
                <a:gd name="T16" fmla="*/ 1 w 24"/>
                <a:gd name="T17" fmla="*/ 39 h 48"/>
                <a:gd name="T18" fmla="*/ 3 w 24"/>
                <a:gd name="T19" fmla="*/ 36 h 48"/>
                <a:gd name="T20" fmla="*/ 5 w 24"/>
                <a:gd name="T21" fmla="*/ 33 h 48"/>
                <a:gd name="T22" fmla="*/ 7 w 24"/>
                <a:gd name="T23" fmla="*/ 29 h 48"/>
                <a:gd name="T24" fmla="*/ 8 w 24"/>
                <a:gd name="T25" fmla="*/ 24 h 48"/>
                <a:gd name="T26" fmla="*/ 7 w 24"/>
                <a:gd name="T27" fmla="*/ 18 h 48"/>
                <a:gd name="T28" fmla="*/ 4 w 24"/>
                <a:gd name="T29" fmla="*/ 11 h 48"/>
                <a:gd name="T30" fmla="*/ 3 w 24"/>
                <a:gd name="T31" fmla="*/ 9 h 48"/>
                <a:gd name="T32" fmla="*/ 6 w 24"/>
                <a:gd name="T33" fmla="*/ 5 h 48"/>
                <a:gd name="T34" fmla="*/ 18 w 24"/>
                <a:gd name="T3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" h="48">
                  <a:moveTo>
                    <a:pt x="18" y="0"/>
                  </a:moveTo>
                  <a:cubicBezTo>
                    <a:pt x="20" y="3"/>
                    <a:pt x="22" y="6"/>
                    <a:pt x="22" y="10"/>
                  </a:cubicBezTo>
                  <a:cubicBezTo>
                    <a:pt x="23" y="13"/>
                    <a:pt x="24" y="16"/>
                    <a:pt x="24" y="19"/>
                  </a:cubicBezTo>
                  <a:cubicBezTo>
                    <a:pt x="24" y="24"/>
                    <a:pt x="22" y="29"/>
                    <a:pt x="20" y="34"/>
                  </a:cubicBezTo>
                  <a:cubicBezTo>
                    <a:pt x="17" y="39"/>
                    <a:pt x="13" y="44"/>
                    <a:pt x="8" y="48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44"/>
                    <a:pt x="0" y="44"/>
                    <a:pt x="0" y="43"/>
                  </a:cubicBezTo>
                  <a:cubicBezTo>
                    <a:pt x="0" y="43"/>
                    <a:pt x="0" y="42"/>
                    <a:pt x="0" y="42"/>
                  </a:cubicBezTo>
                  <a:cubicBezTo>
                    <a:pt x="0" y="41"/>
                    <a:pt x="0" y="40"/>
                    <a:pt x="1" y="39"/>
                  </a:cubicBezTo>
                  <a:cubicBezTo>
                    <a:pt x="2" y="38"/>
                    <a:pt x="2" y="37"/>
                    <a:pt x="3" y="36"/>
                  </a:cubicBezTo>
                  <a:cubicBezTo>
                    <a:pt x="4" y="35"/>
                    <a:pt x="5" y="34"/>
                    <a:pt x="5" y="33"/>
                  </a:cubicBezTo>
                  <a:cubicBezTo>
                    <a:pt x="6" y="31"/>
                    <a:pt x="7" y="30"/>
                    <a:pt x="7" y="29"/>
                  </a:cubicBezTo>
                  <a:cubicBezTo>
                    <a:pt x="7" y="27"/>
                    <a:pt x="8" y="25"/>
                    <a:pt x="8" y="24"/>
                  </a:cubicBezTo>
                  <a:cubicBezTo>
                    <a:pt x="8" y="22"/>
                    <a:pt x="7" y="20"/>
                    <a:pt x="7" y="18"/>
                  </a:cubicBezTo>
                  <a:cubicBezTo>
                    <a:pt x="6" y="16"/>
                    <a:pt x="5" y="13"/>
                    <a:pt x="4" y="11"/>
                  </a:cubicBezTo>
                  <a:cubicBezTo>
                    <a:pt x="3" y="10"/>
                    <a:pt x="3" y="10"/>
                    <a:pt x="3" y="9"/>
                  </a:cubicBezTo>
                  <a:cubicBezTo>
                    <a:pt x="3" y="7"/>
                    <a:pt x="4" y="6"/>
                    <a:pt x="6" y="5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" name="Freeform 15">
              <a:extLst>
                <a:ext uri="{FF2B5EF4-FFF2-40B4-BE49-F238E27FC236}">
                  <a16:creationId xmlns:a16="http://schemas.microsoft.com/office/drawing/2014/main" id="{E28AFAF8-6CF4-43AF-A396-BA0EC390C26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672915" y="6425431"/>
              <a:ext cx="56713" cy="94335"/>
            </a:xfrm>
            <a:custGeom>
              <a:avLst/>
              <a:gdLst>
                <a:gd name="T0" fmla="*/ 0 w 74"/>
                <a:gd name="T1" fmla="*/ 122 h 122"/>
                <a:gd name="T2" fmla="*/ 0 w 74"/>
                <a:gd name="T3" fmla="*/ 0 h 122"/>
                <a:gd name="T4" fmla="*/ 21 w 74"/>
                <a:gd name="T5" fmla="*/ 0 h 122"/>
                <a:gd name="T6" fmla="*/ 21 w 74"/>
                <a:gd name="T7" fmla="*/ 47 h 122"/>
                <a:gd name="T8" fmla="*/ 32 w 74"/>
                <a:gd name="T9" fmla="*/ 39 h 122"/>
                <a:gd name="T10" fmla="*/ 45 w 74"/>
                <a:gd name="T11" fmla="*/ 37 h 122"/>
                <a:gd name="T12" fmla="*/ 58 w 74"/>
                <a:gd name="T13" fmla="*/ 39 h 122"/>
                <a:gd name="T14" fmla="*/ 66 w 74"/>
                <a:gd name="T15" fmla="*/ 45 h 122"/>
                <a:gd name="T16" fmla="*/ 72 w 74"/>
                <a:gd name="T17" fmla="*/ 55 h 122"/>
                <a:gd name="T18" fmla="*/ 74 w 74"/>
                <a:gd name="T19" fmla="*/ 68 h 122"/>
                <a:gd name="T20" fmla="*/ 74 w 74"/>
                <a:gd name="T21" fmla="*/ 122 h 122"/>
                <a:gd name="T22" fmla="*/ 53 w 74"/>
                <a:gd name="T23" fmla="*/ 122 h 122"/>
                <a:gd name="T24" fmla="*/ 53 w 74"/>
                <a:gd name="T25" fmla="*/ 68 h 122"/>
                <a:gd name="T26" fmla="*/ 50 w 74"/>
                <a:gd name="T27" fmla="*/ 56 h 122"/>
                <a:gd name="T28" fmla="*/ 39 w 74"/>
                <a:gd name="T29" fmla="*/ 52 h 122"/>
                <a:gd name="T30" fmla="*/ 29 w 74"/>
                <a:gd name="T31" fmla="*/ 55 h 122"/>
                <a:gd name="T32" fmla="*/ 21 w 74"/>
                <a:gd name="T33" fmla="*/ 61 h 122"/>
                <a:gd name="T34" fmla="*/ 21 w 74"/>
                <a:gd name="T35" fmla="*/ 122 h 122"/>
                <a:gd name="T36" fmla="*/ 0 w 74"/>
                <a:gd name="T37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4" h="122">
                  <a:moveTo>
                    <a:pt x="0" y="12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4" y="44"/>
                    <a:pt x="28" y="41"/>
                    <a:pt x="32" y="39"/>
                  </a:cubicBezTo>
                  <a:cubicBezTo>
                    <a:pt x="35" y="37"/>
                    <a:pt x="40" y="37"/>
                    <a:pt x="45" y="37"/>
                  </a:cubicBezTo>
                  <a:cubicBezTo>
                    <a:pt x="50" y="37"/>
                    <a:pt x="54" y="37"/>
                    <a:pt x="58" y="39"/>
                  </a:cubicBezTo>
                  <a:cubicBezTo>
                    <a:pt x="61" y="40"/>
                    <a:pt x="64" y="43"/>
                    <a:pt x="66" y="45"/>
                  </a:cubicBezTo>
                  <a:cubicBezTo>
                    <a:pt x="69" y="48"/>
                    <a:pt x="71" y="52"/>
                    <a:pt x="72" y="55"/>
                  </a:cubicBezTo>
                  <a:cubicBezTo>
                    <a:pt x="73" y="59"/>
                    <a:pt x="74" y="64"/>
                    <a:pt x="74" y="68"/>
                  </a:cubicBezTo>
                  <a:cubicBezTo>
                    <a:pt x="74" y="122"/>
                    <a:pt x="74" y="122"/>
                    <a:pt x="74" y="122"/>
                  </a:cubicBezTo>
                  <a:cubicBezTo>
                    <a:pt x="53" y="122"/>
                    <a:pt x="53" y="122"/>
                    <a:pt x="53" y="122"/>
                  </a:cubicBezTo>
                  <a:cubicBezTo>
                    <a:pt x="53" y="68"/>
                    <a:pt x="53" y="68"/>
                    <a:pt x="53" y="68"/>
                  </a:cubicBezTo>
                  <a:cubicBezTo>
                    <a:pt x="53" y="63"/>
                    <a:pt x="52" y="59"/>
                    <a:pt x="50" y="56"/>
                  </a:cubicBezTo>
                  <a:cubicBezTo>
                    <a:pt x="48" y="54"/>
                    <a:pt x="44" y="52"/>
                    <a:pt x="39" y="52"/>
                  </a:cubicBezTo>
                  <a:cubicBezTo>
                    <a:pt x="36" y="52"/>
                    <a:pt x="32" y="53"/>
                    <a:pt x="29" y="55"/>
                  </a:cubicBezTo>
                  <a:cubicBezTo>
                    <a:pt x="26" y="56"/>
                    <a:pt x="23" y="58"/>
                    <a:pt x="21" y="61"/>
                  </a:cubicBezTo>
                  <a:cubicBezTo>
                    <a:pt x="21" y="122"/>
                    <a:pt x="21" y="122"/>
                    <a:pt x="21" y="122"/>
                  </a:cubicBezTo>
                  <a:lnTo>
                    <a:pt x="0" y="12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" name="Freeform 16">
              <a:extLst>
                <a:ext uri="{FF2B5EF4-FFF2-40B4-BE49-F238E27FC236}">
                  <a16:creationId xmlns:a16="http://schemas.microsoft.com/office/drawing/2014/main" id="{3CEF30A4-C46F-4A3D-AE38-595377252ED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750966" y="6455191"/>
              <a:ext cx="56152" cy="6569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4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4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6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2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8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19" y="84"/>
                    <a:pt x="16" y="83"/>
                  </a:cubicBezTo>
                  <a:cubicBezTo>
                    <a:pt x="12" y="81"/>
                    <a:pt x="9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0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17">
              <a:extLst>
                <a:ext uri="{FF2B5EF4-FFF2-40B4-BE49-F238E27FC236}">
                  <a16:creationId xmlns:a16="http://schemas.microsoft.com/office/drawing/2014/main" id="{72497520-F876-4910-91B5-205FA766B99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831263" y="6454068"/>
              <a:ext cx="90404" cy="65697"/>
            </a:xfrm>
            <a:custGeom>
              <a:avLst/>
              <a:gdLst>
                <a:gd name="T0" fmla="*/ 0 w 118"/>
                <a:gd name="T1" fmla="*/ 85 h 85"/>
                <a:gd name="T2" fmla="*/ 0 w 118"/>
                <a:gd name="T3" fmla="*/ 1 h 85"/>
                <a:gd name="T4" fmla="*/ 12 w 118"/>
                <a:gd name="T5" fmla="*/ 1 h 85"/>
                <a:gd name="T6" fmla="*/ 17 w 118"/>
                <a:gd name="T7" fmla="*/ 5 h 85"/>
                <a:gd name="T8" fmla="*/ 18 w 118"/>
                <a:gd name="T9" fmla="*/ 11 h 85"/>
                <a:gd name="T10" fmla="*/ 23 w 118"/>
                <a:gd name="T11" fmla="*/ 6 h 85"/>
                <a:gd name="T12" fmla="*/ 28 w 118"/>
                <a:gd name="T13" fmla="*/ 3 h 85"/>
                <a:gd name="T14" fmla="*/ 34 w 118"/>
                <a:gd name="T15" fmla="*/ 0 h 85"/>
                <a:gd name="T16" fmla="*/ 41 w 118"/>
                <a:gd name="T17" fmla="*/ 0 h 85"/>
                <a:gd name="T18" fmla="*/ 54 w 118"/>
                <a:gd name="T19" fmla="*/ 4 h 85"/>
                <a:gd name="T20" fmla="*/ 62 w 118"/>
                <a:gd name="T21" fmla="*/ 15 h 85"/>
                <a:gd name="T22" fmla="*/ 67 w 118"/>
                <a:gd name="T23" fmla="*/ 8 h 85"/>
                <a:gd name="T24" fmla="*/ 73 w 118"/>
                <a:gd name="T25" fmla="*/ 3 h 85"/>
                <a:gd name="T26" fmla="*/ 81 w 118"/>
                <a:gd name="T27" fmla="*/ 0 h 85"/>
                <a:gd name="T28" fmla="*/ 89 w 118"/>
                <a:gd name="T29" fmla="*/ 0 h 85"/>
                <a:gd name="T30" fmla="*/ 101 w 118"/>
                <a:gd name="T31" fmla="*/ 2 h 85"/>
                <a:gd name="T32" fmla="*/ 110 w 118"/>
                <a:gd name="T33" fmla="*/ 8 h 85"/>
                <a:gd name="T34" fmla="*/ 116 w 118"/>
                <a:gd name="T35" fmla="*/ 18 h 85"/>
                <a:gd name="T36" fmla="*/ 118 w 118"/>
                <a:gd name="T37" fmla="*/ 31 h 85"/>
                <a:gd name="T38" fmla="*/ 118 w 118"/>
                <a:gd name="T39" fmla="*/ 85 h 85"/>
                <a:gd name="T40" fmla="*/ 97 w 118"/>
                <a:gd name="T41" fmla="*/ 85 h 85"/>
                <a:gd name="T42" fmla="*/ 97 w 118"/>
                <a:gd name="T43" fmla="*/ 31 h 85"/>
                <a:gd name="T44" fmla="*/ 94 w 118"/>
                <a:gd name="T45" fmla="*/ 19 h 85"/>
                <a:gd name="T46" fmla="*/ 84 w 118"/>
                <a:gd name="T47" fmla="*/ 15 h 85"/>
                <a:gd name="T48" fmla="*/ 78 w 118"/>
                <a:gd name="T49" fmla="*/ 16 h 85"/>
                <a:gd name="T50" fmla="*/ 73 w 118"/>
                <a:gd name="T51" fmla="*/ 19 h 85"/>
                <a:gd name="T52" fmla="*/ 70 w 118"/>
                <a:gd name="T53" fmla="*/ 24 h 85"/>
                <a:gd name="T54" fmla="*/ 69 w 118"/>
                <a:gd name="T55" fmla="*/ 31 h 85"/>
                <a:gd name="T56" fmla="*/ 69 w 118"/>
                <a:gd name="T57" fmla="*/ 85 h 85"/>
                <a:gd name="T58" fmla="*/ 49 w 118"/>
                <a:gd name="T59" fmla="*/ 85 h 85"/>
                <a:gd name="T60" fmla="*/ 49 w 118"/>
                <a:gd name="T61" fmla="*/ 31 h 85"/>
                <a:gd name="T62" fmla="*/ 45 w 118"/>
                <a:gd name="T63" fmla="*/ 19 h 85"/>
                <a:gd name="T64" fmla="*/ 35 w 118"/>
                <a:gd name="T65" fmla="*/ 15 h 85"/>
                <a:gd name="T66" fmla="*/ 27 w 118"/>
                <a:gd name="T67" fmla="*/ 17 h 85"/>
                <a:gd name="T68" fmla="*/ 20 w 118"/>
                <a:gd name="T69" fmla="*/ 23 h 85"/>
                <a:gd name="T70" fmla="*/ 20 w 118"/>
                <a:gd name="T71" fmla="*/ 85 h 85"/>
                <a:gd name="T72" fmla="*/ 0 w 118"/>
                <a:gd name="T73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8" h="85">
                  <a:moveTo>
                    <a:pt x="0" y="85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5" y="1"/>
                    <a:pt x="16" y="2"/>
                    <a:pt x="17" y="5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20" y="9"/>
                    <a:pt x="21" y="8"/>
                    <a:pt x="23" y="6"/>
                  </a:cubicBezTo>
                  <a:cubicBezTo>
                    <a:pt x="25" y="5"/>
                    <a:pt x="26" y="4"/>
                    <a:pt x="28" y="3"/>
                  </a:cubicBezTo>
                  <a:cubicBezTo>
                    <a:pt x="30" y="2"/>
                    <a:pt x="32" y="1"/>
                    <a:pt x="34" y="0"/>
                  </a:cubicBezTo>
                  <a:cubicBezTo>
                    <a:pt x="36" y="0"/>
                    <a:pt x="39" y="0"/>
                    <a:pt x="41" y="0"/>
                  </a:cubicBezTo>
                  <a:cubicBezTo>
                    <a:pt x="46" y="0"/>
                    <a:pt x="51" y="1"/>
                    <a:pt x="54" y="4"/>
                  </a:cubicBezTo>
                  <a:cubicBezTo>
                    <a:pt x="58" y="7"/>
                    <a:pt x="60" y="10"/>
                    <a:pt x="62" y="15"/>
                  </a:cubicBezTo>
                  <a:cubicBezTo>
                    <a:pt x="63" y="12"/>
                    <a:pt x="65" y="10"/>
                    <a:pt x="67" y="8"/>
                  </a:cubicBezTo>
                  <a:cubicBezTo>
                    <a:pt x="69" y="6"/>
                    <a:pt x="71" y="4"/>
                    <a:pt x="73" y="3"/>
                  </a:cubicBezTo>
                  <a:cubicBezTo>
                    <a:pt x="76" y="2"/>
                    <a:pt x="78" y="1"/>
                    <a:pt x="81" y="0"/>
                  </a:cubicBezTo>
                  <a:cubicBezTo>
                    <a:pt x="83" y="0"/>
                    <a:pt x="86" y="0"/>
                    <a:pt x="89" y="0"/>
                  </a:cubicBezTo>
                  <a:cubicBezTo>
                    <a:pt x="93" y="0"/>
                    <a:pt x="97" y="0"/>
                    <a:pt x="101" y="2"/>
                  </a:cubicBezTo>
                  <a:cubicBezTo>
                    <a:pt x="105" y="3"/>
                    <a:pt x="108" y="5"/>
                    <a:pt x="110" y="8"/>
                  </a:cubicBezTo>
                  <a:cubicBezTo>
                    <a:pt x="113" y="11"/>
                    <a:pt x="115" y="14"/>
                    <a:pt x="116" y="18"/>
                  </a:cubicBezTo>
                  <a:cubicBezTo>
                    <a:pt x="117" y="22"/>
                    <a:pt x="118" y="26"/>
                    <a:pt x="118" y="31"/>
                  </a:cubicBezTo>
                  <a:cubicBezTo>
                    <a:pt x="118" y="85"/>
                    <a:pt x="118" y="85"/>
                    <a:pt x="118" y="85"/>
                  </a:cubicBezTo>
                  <a:cubicBezTo>
                    <a:pt x="97" y="85"/>
                    <a:pt x="97" y="85"/>
                    <a:pt x="97" y="85"/>
                  </a:cubicBezTo>
                  <a:cubicBezTo>
                    <a:pt x="97" y="31"/>
                    <a:pt x="97" y="31"/>
                    <a:pt x="97" y="31"/>
                  </a:cubicBezTo>
                  <a:cubicBezTo>
                    <a:pt x="97" y="26"/>
                    <a:pt x="96" y="22"/>
                    <a:pt x="94" y="19"/>
                  </a:cubicBezTo>
                  <a:cubicBezTo>
                    <a:pt x="92" y="17"/>
                    <a:pt x="88" y="15"/>
                    <a:pt x="84" y="15"/>
                  </a:cubicBezTo>
                  <a:cubicBezTo>
                    <a:pt x="82" y="15"/>
                    <a:pt x="80" y="16"/>
                    <a:pt x="78" y="16"/>
                  </a:cubicBezTo>
                  <a:cubicBezTo>
                    <a:pt x="76" y="17"/>
                    <a:pt x="75" y="18"/>
                    <a:pt x="73" y="19"/>
                  </a:cubicBezTo>
                  <a:cubicBezTo>
                    <a:pt x="72" y="21"/>
                    <a:pt x="71" y="22"/>
                    <a:pt x="70" y="24"/>
                  </a:cubicBezTo>
                  <a:cubicBezTo>
                    <a:pt x="69" y="26"/>
                    <a:pt x="69" y="29"/>
                    <a:pt x="69" y="31"/>
                  </a:cubicBezTo>
                  <a:cubicBezTo>
                    <a:pt x="69" y="85"/>
                    <a:pt x="69" y="85"/>
                    <a:pt x="69" y="85"/>
                  </a:cubicBezTo>
                  <a:cubicBezTo>
                    <a:pt x="49" y="85"/>
                    <a:pt x="49" y="85"/>
                    <a:pt x="49" y="85"/>
                  </a:cubicBezTo>
                  <a:cubicBezTo>
                    <a:pt x="49" y="31"/>
                    <a:pt x="49" y="31"/>
                    <a:pt x="49" y="31"/>
                  </a:cubicBezTo>
                  <a:cubicBezTo>
                    <a:pt x="49" y="26"/>
                    <a:pt x="47" y="22"/>
                    <a:pt x="45" y="19"/>
                  </a:cubicBezTo>
                  <a:cubicBezTo>
                    <a:pt x="43" y="17"/>
                    <a:pt x="40" y="15"/>
                    <a:pt x="35" y="15"/>
                  </a:cubicBezTo>
                  <a:cubicBezTo>
                    <a:pt x="32" y="15"/>
                    <a:pt x="29" y="16"/>
                    <a:pt x="27" y="17"/>
                  </a:cubicBezTo>
                  <a:cubicBezTo>
                    <a:pt x="24" y="19"/>
                    <a:pt x="22" y="21"/>
                    <a:pt x="20" y="23"/>
                  </a:cubicBezTo>
                  <a:cubicBezTo>
                    <a:pt x="20" y="85"/>
                    <a:pt x="20" y="85"/>
                    <a:pt x="20" y="85"/>
                  </a:cubicBezTo>
                  <a:lnTo>
                    <a:pt x="0" y="8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18">
              <a:extLst>
                <a:ext uri="{FF2B5EF4-FFF2-40B4-BE49-F238E27FC236}">
                  <a16:creationId xmlns:a16="http://schemas.microsoft.com/office/drawing/2014/main" id="{536C743F-4EE6-4B32-9359-F4394245303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940758" y="6453507"/>
              <a:ext cx="53906" cy="67382"/>
            </a:xfrm>
            <a:custGeom>
              <a:avLst/>
              <a:gdLst>
                <a:gd name="T0" fmla="*/ 70 w 70"/>
                <a:gd name="T1" fmla="*/ 86 h 87"/>
                <a:gd name="T2" fmla="*/ 61 w 70"/>
                <a:gd name="T3" fmla="*/ 86 h 87"/>
                <a:gd name="T4" fmla="*/ 57 w 70"/>
                <a:gd name="T5" fmla="*/ 85 h 87"/>
                <a:gd name="T6" fmla="*/ 54 w 70"/>
                <a:gd name="T7" fmla="*/ 82 h 87"/>
                <a:gd name="T8" fmla="*/ 53 w 70"/>
                <a:gd name="T9" fmla="*/ 76 h 87"/>
                <a:gd name="T10" fmla="*/ 46 w 70"/>
                <a:gd name="T11" fmla="*/ 81 h 87"/>
                <a:gd name="T12" fmla="*/ 40 w 70"/>
                <a:gd name="T13" fmla="*/ 84 h 87"/>
                <a:gd name="T14" fmla="*/ 33 w 70"/>
                <a:gd name="T15" fmla="*/ 87 h 87"/>
                <a:gd name="T16" fmla="*/ 25 w 70"/>
                <a:gd name="T17" fmla="*/ 87 h 87"/>
                <a:gd name="T18" fmla="*/ 15 w 70"/>
                <a:gd name="T19" fmla="*/ 86 h 87"/>
                <a:gd name="T20" fmla="*/ 7 w 70"/>
                <a:gd name="T21" fmla="*/ 82 h 87"/>
                <a:gd name="T22" fmla="*/ 2 w 70"/>
                <a:gd name="T23" fmla="*/ 74 h 87"/>
                <a:gd name="T24" fmla="*/ 0 w 70"/>
                <a:gd name="T25" fmla="*/ 64 h 87"/>
                <a:gd name="T26" fmla="*/ 3 w 70"/>
                <a:gd name="T27" fmla="*/ 55 h 87"/>
                <a:gd name="T28" fmla="*/ 11 w 70"/>
                <a:gd name="T29" fmla="*/ 47 h 87"/>
                <a:gd name="T30" fmla="*/ 27 w 70"/>
                <a:gd name="T31" fmla="*/ 40 h 87"/>
                <a:gd name="T32" fmla="*/ 51 w 70"/>
                <a:gd name="T33" fmla="*/ 38 h 87"/>
                <a:gd name="T34" fmla="*/ 51 w 70"/>
                <a:gd name="T35" fmla="*/ 33 h 87"/>
                <a:gd name="T36" fmla="*/ 47 w 70"/>
                <a:gd name="T37" fmla="*/ 20 h 87"/>
                <a:gd name="T38" fmla="*/ 37 w 70"/>
                <a:gd name="T39" fmla="*/ 16 h 87"/>
                <a:gd name="T40" fmla="*/ 29 w 70"/>
                <a:gd name="T41" fmla="*/ 17 h 87"/>
                <a:gd name="T42" fmla="*/ 23 w 70"/>
                <a:gd name="T43" fmla="*/ 20 h 87"/>
                <a:gd name="T44" fmla="*/ 18 w 70"/>
                <a:gd name="T45" fmla="*/ 23 h 87"/>
                <a:gd name="T46" fmla="*/ 14 w 70"/>
                <a:gd name="T47" fmla="*/ 24 h 87"/>
                <a:gd name="T48" fmla="*/ 10 w 70"/>
                <a:gd name="T49" fmla="*/ 23 h 87"/>
                <a:gd name="T50" fmla="*/ 8 w 70"/>
                <a:gd name="T51" fmla="*/ 20 h 87"/>
                <a:gd name="T52" fmla="*/ 4 w 70"/>
                <a:gd name="T53" fmla="*/ 14 h 87"/>
                <a:gd name="T54" fmla="*/ 39 w 70"/>
                <a:gd name="T55" fmla="*/ 0 h 87"/>
                <a:gd name="T56" fmla="*/ 52 w 70"/>
                <a:gd name="T57" fmla="*/ 3 h 87"/>
                <a:gd name="T58" fmla="*/ 62 w 70"/>
                <a:gd name="T59" fmla="*/ 9 h 87"/>
                <a:gd name="T60" fmla="*/ 68 w 70"/>
                <a:gd name="T61" fmla="*/ 20 h 87"/>
                <a:gd name="T62" fmla="*/ 70 w 70"/>
                <a:gd name="T63" fmla="*/ 33 h 87"/>
                <a:gd name="T64" fmla="*/ 70 w 70"/>
                <a:gd name="T65" fmla="*/ 86 h 87"/>
                <a:gd name="T66" fmla="*/ 31 w 70"/>
                <a:gd name="T67" fmla="*/ 73 h 87"/>
                <a:gd name="T68" fmla="*/ 37 w 70"/>
                <a:gd name="T69" fmla="*/ 73 h 87"/>
                <a:gd name="T70" fmla="*/ 42 w 70"/>
                <a:gd name="T71" fmla="*/ 71 h 87"/>
                <a:gd name="T72" fmla="*/ 46 w 70"/>
                <a:gd name="T73" fmla="*/ 68 h 87"/>
                <a:gd name="T74" fmla="*/ 51 w 70"/>
                <a:gd name="T75" fmla="*/ 64 h 87"/>
                <a:gd name="T76" fmla="*/ 51 w 70"/>
                <a:gd name="T77" fmla="*/ 50 h 87"/>
                <a:gd name="T78" fmla="*/ 36 w 70"/>
                <a:gd name="T79" fmla="*/ 51 h 87"/>
                <a:gd name="T80" fmla="*/ 26 w 70"/>
                <a:gd name="T81" fmla="*/ 54 h 87"/>
                <a:gd name="T82" fmla="*/ 21 w 70"/>
                <a:gd name="T83" fmla="*/ 58 h 87"/>
                <a:gd name="T84" fmla="*/ 20 w 70"/>
                <a:gd name="T85" fmla="*/ 63 h 87"/>
                <a:gd name="T86" fmla="*/ 23 w 70"/>
                <a:gd name="T87" fmla="*/ 71 h 87"/>
                <a:gd name="T88" fmla="*/ 31 w 70"/>
                <a:gd name="T89" fmla="*/ 7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0" h="87">
                  <a:moveTo>
                    <a:pt x="70" y="86"/>
                  </a:moveTo>
                  <a:cubicBezTo>
                    <a:pt x="61" y="86"/>
                    <a:pt x="61" y="86"/>
                    <a:pt x="61" y="86"/>
                  </a:cubicBezTo>
                  <a:cubicBezTo>
                    <a:pt x="59" y="86"/>
                    <a:pt x="58" y="86"/>
                    <a:pt x="57" y="85"/>
                  </a:cubicBezTo>
                  <a:cubicBezTo>
                    <a:pt x="56" y="85"/>
                    <a:pt x="55" y="83"/>
                    <a:pt x="54" y="82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50" y="78"/>
                    <a:pt x="48" y="79"/>
                    <a:pt x="46" y="81"/>
                  </a:cubicBezTo>
                  <a:cubicBezTo>
                    <a:pt x="44" y="82"/>
                    <a:pt x="42" y="83"/>
                    <a:pt x="40" y="84"/>
                  </a:cubicBezTo>
                  <a:cubicBezTo>
                    <a:pt x="38" y="85"/>
                    <a:pt x="35" y="86"/>
                    <a:pt x="33" y="87"/>
                  </a:cubicBezTo>
                  <a:cubicBezTo>
                    <a:pt x="30" y="87"/>
                    <a:pt x="28" y="87"/>
                    <a:pt x="25" y="87"/>
                  </a:cubicBezTo>
                  <a:cubicBezTo>
                    <a:pt x="21" y="87"/>
                    <a:pt x="18" y="87"/>
                    <a:pt x="15" y="86"/>
                  </a:cubicBezTo>
                  <a:cubicBezTo>
                    <a:pt x="12" y="85"/>
                    <a:pt x="9" y="83"/>
                    <a:pt x="7" y="82"/>
                  </a:cubicBezTo>
                  <a:cubicBezTo>
                    <a:pt x="5" y="80"/>
                    <a:pt x="3" y="77"/>
                    <a:pt x="2" y="74"/>
                  </a:cubicBezTo>
                  <a:cubicBezTo>
                    <a:pt x="1" y="71"/>
                    <a:pt x="0" y="68"/>
                    <a:pt x="0" y="64"/>
                  </a:cubicBezTo>
                  <a:cubicBezTo>
                    <a:pt x="0" y="61"/>
                    <a:pt x="1" y="58"/>
                    <a:pt x="3" y="55"/>
                  </a:cubicBezTo>
                  <a:cubicBezTo>
                    <a:pt x="4" y="52"/>
                    <a:pt x="7" y="49"/>
                    <a:pt x="11" y="47"/>
                  </a:cubicBezTo>
                  <a:cubicBezTo>
                    <a:pt x="15" y="44"/>
                    <a:pt x="20" y="42"/>
                    <a:pt x="27" y="40"/>
                  </a:cubicBezTo>
                  <a:cubicBezTo>
                    <a:pt x="33" y="39"/>
                    <a:pt x="41" y="38"/>
                    <a:pt x="51" y="38"/>
                  </a:cubicBezTo>
                  <a:cubicBezTo>
                    <a:pt x="51" y="33"/>
                    <a:pt x="51" y="33"/>
                    <a:pt x="51" y="33"/>
                  </a:cubicBezTo>
                  <a:cubicBezTo>
                    <a:pt x="51" y="27"/>
                    <a:pt x="49" y="23"/>
                    <a:pt x="47" y="20"/>
                  </a:cubicBezTo>
                  <a:cubicBezTo>
                    <a:pt x="45" y="18"/>
                    <a:pt x="41" y="16"/>
                    <a:pt x="37" y="16"/>
                  </a:cubicBezTo>
                  <a:cubicBezTo>
                    <a:pt x="33" y="16"/>
                    <a:pt x="31" y="17"/>
                    <a:pt x="29" y="17"/>
                  </a:cubicBezTo>
                  <a:cubicBezTo>
                    <a:pt x="26" y="18"/>
                    <a:pt x="24" y="19"/>
                    <a:pt x="23" y="20"/>
                  </a:cubicBezTo>
                  <a:cubicBezTo>
                    <a:pt x="21" y="21"/>
                    <a:pt x="20" y="22"/>
                    <a:pt x="18" y="23"/>
                  </a:cubicBezTo>
                  <a:cubicBezTo>
                    <a:pt x="17" y="23"/>
                    <a:pt x="15" y="24"/>
                    <a:pt x="14" y="24"/>
                  </a:cubicBezTo>
                  <a:cubicBezTo>
                    <a:pt x="12" y="24"/>
                    <a:pt x="11" y="23"/>
                    <a:pt x="10" y="23"/>
                  </a:cubicBezTo>
                  <a:cubicBezTo>
                    <a:pt x="9" y="22"/>
                    <a:pt x="9" y="21"/>
                    <a:pt x="8" y="20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4" y="5"/>
                    <a:pt x="26" y="0"/>
                    <a:pt x="39" y="0"/>
                  </a:cubicBezTo>
                  <a:cubicBezTo>
                    <a:pt x="44" y="0"/>
                    <a:pt x="49" y="1"/>
                    <a:pt x="52" y="3"/>
                  </a:cubicBezTo>
                  <a:cubicBezTo>
                    <a:pt x="56" y="4"/>
                    <a:pt x="60" y="7"/>
                    <a:pt x="62" y="9"/>
                  </a:cubicBezTo>
                  <a:cubicBezTo>
                    <a:pt x="65" y="12"/>
                    <a:pt x="67" y="16"/>
                    <a:pt x="68" y="20"/>
                  </a:cubicBezTo>
                  <a:cubicBezTo>
                    <a:pt x="70" y="24"/>
                    <a:pt x="70" y="28"/>
                    <a:pt x="70" y="33"/>
                  </a:cubicBezTo>
                  <a:lnTo>
                    <a:pt x="70" y="86"/>
                  </a:lnTo>
                  <a:close/>
                  <a:moveTo>
                    <a:pt x="31" y="73"/>
                  </a:moveTo>
                  <a:cubicBezTo>
                    <a:pt x="33" y="73"/>
                    <a:pt x="35" y="73"/>
                    <a:pt x="37" y="73"/>
                  </a:cubicBezTo>
                  <a:cubicBezTo>
                    <a:pt x="39" y="72"/>
                    <a:pt x="40" y="72"/>
                    <a:pt x="42" y="71"/>
                  </a:cubicBezTo>
                  <a:cubicBezTo>
                    <a:pt x="43" y="70"/>
                    <a:pt x="45" y="69"/>
                    <a:pt x="46" y="68"/>
                  </a:cubicBezTo>
                  <a:cubicBezTo>
                    <a:pt x="48" y="67"/>
                    <a:pt x="49" y="66"/>
                    <a:pt x="51" y="64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45" y="50"/>
                    <a:pt x="40" y="51"/>
                    <a:pt x="36" y="51"/>
                  </a:cubicBezTo>
                  <a:cubicBezTo>
                    <a:pt x="32" y="52"/>
                    <a:pt x="29" y="53"/>
                    <a:pt x="26" y="54"/>
                  </a:cubicBezTo>
                  <a:cubicBezTo>
                    <a:pt x="24" y="55"/>
                    <a:pt x="22" y="57"/>
                    <a:pt x="21" y="58"/>
                  </a:cubicBezTo>
                  <a:cubicBezTo>
                    <a:pt x="20" y="60"/>
                    <a:pt x="20" y="62"/>
                    <a:pt x="20" y="63"/>
                  </a:cubicBezTo>
                  <a:cubicBezTo>
                    <a:pt x="20" y="67"/>
                    <a:pt x="21" y="69"/>
                    <a:pt x="23" y="71"/>
                  </a:cubicBezTo>
                  <a:cubicBezTo>
                    <a:pt x="25" y="73"/>
                    <a:pt x="28" y="73"/>
                    <a:pt x="31" y="7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19">
              <a:extLst>
                <a:ext uri="{FF2B5EF4-FFF2-40B4-BE49-F238E27FC236}">
                  <a16:creationId xmlns:a16="http://schemas.microsoft.com/office/drawing/2014/main" id="{8D8C2AEA-A985-471B-91B1-3464EC01E1C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016563" y="6425431"/>
              <a:ext cx="20215" cy="94335"/>
            </a:xfrm>
            <a:custGeom>
              <a:avLst/>
              <a:gdLst>
                <a:gd name="T0" fmla="*/ 26 w 26"/>
                <a:gd name="T1" fmla="*/ 13 h 122"/>
                <a:gd name="T2" fmla="*/ 25 w 26"/>
                <a:gd name="T3" fmla="*/ 18 h 122"/>
                <a:gd name="T4" fmla="*/ 22 w 26"/>
                <a:gd name="T5" fmla="*/ 22 h 122"/>
                <a:gd name="T6" fmla="*/ 18 w 26"/>
                <a:gd name="T7" fmla="*/ 25 h 122"/>
                <a:gd name="T8" fmla="*/ 13 w 26"/>
                <a:gd name="T9" fmla="*/ 26 h 122"/>
                <a:gd name="T10" fmla="*/ 8 w 26"/>
                <a:gd name="T11" fmla="*/ 25 h 122"/>
                <a:gd name="T12" fmla="*/ 4 w 26"/>
                <a:gd name="T13" fmla="*/ 22 h 122"/>
                <a:gd name="T14" fmla="*/ 1 w 26"/>
                <a:gd name="T15" fmla="*/ 18 h 122"/>
                <a:gd name="T16" fmla="*/ 0 w 26"/>
                <a:gd name="T17" fmla="*/ 13 h 122"/>
                <a:gd name="T18" fmla="*/ 1 w 26"/>
                <a:gd name="T19" fmla="*/ 8 h 122"/>
                <a:gd name="T20" fmla="*/ 4 w 26"/>
                <a:gd name="T21" fmla="*/ 4 h 122"/>
                <a:gd name="T22" fmla="*/ 8 w 26"/>
                <a:gd name="T23" fmla="*/ 1 h 122"/>
                <a:gd name="T24" fmla="*/ 13 w 26"/>
                <a:gd name="T25" fmla="*/ 0 h 122"/>
                <a:gd name="T26" fmla="*/ 18 w 26"/>
                <a:gd name="T27" fmla="*/ 1 h 122"/>
                <a:gd name="T28" fmla="*/ 22 w 26"/>
                <a:gd name="T29" fmla="*/ 4 h 122"/>
                <a:gd name="T30" fmla="*/ 25 w 26"/>
                <a:gd name="T31" fmla="*/ 8 h 122"/>
                <a:gd name="T32" fmla="*/ 26 w 26"/>
                <a:gd name="T33" fmla="*/ 13 h 122"/>
                <a:gd name="T34" fmla="*/ 23 w 26"/>
                <a:gd name="T35" fmla="*/ 38 h 122"/>
                <a:gd name="T36" fmla="*/ 23 w 26"/>
                <a:gd name="T37" fmla="*/ 122 h 122"/>
                <a:gd name="T38" fmla="*/ 3 w 26"/>
                <a:gd name="T39" fmla="*/ 122 h 122"/>
                <a:gd name="T40" fmla="*/ 3 w 26"/>
                <a:gd name="T41" fmla="*/ 38 h 122"/>
                <a:gd name="T42" fmla="*/ 23 w 26"/>
                <a:gd name="T43" fmla="*/ 3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122">
                  <a:moveTo>
                    <a:pt x="26" y="13"/>
                  </a:moveTo>
                  <a:cubicBezTo>
                    <a:pt x="26" y="15"/>
                    <a:pt x="25" y="17"/>
                    <a:pt x="25" y="18"/>
                  </a:cubicBezTo>
                  <a:cubicBezTo>
                    <a:pt x="24" y="20"/>
                    <a:pt x="23" y="21"/>
                    <a:pt x="22" y="22"/>
                  </a:cubicBezTo>
                  <a:cubicBezTo>
                    <a:pt x="21" y="23"/>
                    <a:pt x="19" y="24"/>
                    <a:pt x="18" y="25"/>
                  </a:cubicBezTo>
                  <a:cubicBezTo>
                    <a:pt x="16" y="26"/>
                    <a:pt x="14" y="26"/>
                    <a:pt x="13" y="26"/>
                  </a:cubicBezTo>
                  <a:cubicBezTo>
                    <a:pt x="11" y="26"/>
                    <a:pt x="9" y="26"/>
                    <a:pt x="8" y="25"/>
                  </a:cubicBezTo>
                  <a:cubicBezTo>
                    <a:pt x="6" y="24"/>
                    <a:pt x="5" y="23"/>
                    <a:pt x="4" y="22"/>
                  </a:cubicBezTo>
                  <a:cubicBezTo>
                    <a:pt x="3" y="21"/>
                    <a:pt x="2" y="20"/>
                    <a:pt x="1" y="18"/>
                  </a:cubicBezTo>
                  <a:cubicBezTo>
                    <a:pt x="0" y="17"/>
                    <a:pt x="0" y="15"/>
                    <a:pt x="0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2" y="7"/>
                    <a:pt x="3" y="5"/>
                    <a:pt x="4" y="4"/>
                  </a:cubicBezTo>
                  <a:cubicBezTo>
                    <a:pt x="5" y="3"/>
                    <a:pt x="6" y="2"/>
                    <a:pt x="8" y="1"/>
                  </a:cubicBezTo>
                  <a:cubicBezTo>
                    <a:pt x="9" y="1"/>
                    <a:pt x="11" y="0"/>
                    <a:pt x="13" y="0"/>
                  </a:cubicBezTo>
                  <a:cubicBezTo>
                    <a:pt x="14" y="0"/>
                    <a:pt x="16" y="1"/>
                    <a:pt x="18" y="1"/>
                  </a:cubicBezTo>
                  <a:cubicBezTo>
                    <a:pt x="19" y="2"/>
                    <a:pt x="21" y="3"/>
                    <a:pt x="22" y="4"/>
                  </a:cubicBezTo>
                  <a:cubicBezTo>
                    <a:pt x="23" y="5"/>
                    <a:pt x="24" y="7"/>
                    <a:pt x="25" y="8"/>
                  </a:cubicBezTo>
                  <a:cubicBezTo>
                    <a:pt x="25" y="10"/>
                    <a:pt x="26" y="12"/>
                    <a:pt x="26" y="13"/>
                  </a:cubicBezTo>
                  <a:close/>
                  <a:moveTo>
                    <a:pt x="23" y="38"/>
                  </a:moveTo>
                  <a:cubicBezTo>
                    <a:pt x="23" y="122"/>
                    <a:pt x="23" y="122"/>
                    <a:pt x="23" y="122"/>
                  </a:cubicBezTo>
                  <a:cubicBezTo>
                    <a:pt x="3" y="122"/>
                    <a:pt x="3" y="122"/>
                    <a:pt x="3" y="122"/>
                  </a:cubicBezTo>
                  <a:cubicBezTo>
                    <a:pt x="3" y="38"/>
                    <a:pt x="3" y="38"/>
                    <a:pt x="3" y="38"/>
                  </a:cubicBezTo>
                  <a:lnTo>
                    <a:pt x="23" y="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20">
              <a:extLst>
                <a:ext uri="{FF2B5EF4-FFF2-40B4-BE49-F238E27FC236}">
                  <a16:creationId xmlns:a16="http://schemas.microsoft.com/office/drawing/2014/main" id="{9B621BCF-C1AF-4479-B064-3284EDF8BC6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058677" y="6454068"/>
              <a:ext cx="56713" cy="65697"/>
            </a:xfrm>
            <a:custGeom>
              <a:avLst/>
              <a:gdLst>
                <a:gd name="T0" fmla="*/ 0 w 74"/>
                <a:gd name="T1" fmla="*/ 85 h 85"/>
                <a:gd name="T2" fmla="*/ 0 w 74"/>
                <a:gd name="T3" fmla="*/ 1 h 85"/>
                <a:gd name="T4" fmla="*/ 13 w 74"/>
                <a:gd name="T5" fmla="*/ 1 h 85"/>
                <a:gd name="T6" fmla="*/ 18 w 74"/>
                <a:gd name="T7" fmla="*/ 5 h 85"/>
                <a:gd name="T8" fmla="*/ 19 w 74"/>
                <a:gd name="T9" fmla="*/ 11 h 85"/>
                <a:gd name="T10" fmla="*/ 25 w 74"/>
                <a:gd name="T11" fmla="*/ 6 h 85"/>
                <a:gd name="T12" fmla="*/ 31 w 74"/>
                <a:gd name="T13" fmla="*/ 3 h 85"/>
                <a:gd name="T14" fmla="*/ 38 w 74"/>
                <a:gd name="T15" fmla="*/ 0 h 85"/>
                <a:gd name="T16" fmla="*/ 45 w 74"/>
                <a:gd name="T17" fmla="*/ 0 h 85"/>
                <a:gd name="T18" fmla="*/ 58 w 74"/>
                <a:gd name="T19" fmla="*/ 2 h 85"/>
                <a:gd name="T20" fmla="*/ 67 w 74"/>
                <a:gd name="T21" fmla="*/ 8 h 85"/>
                <a:gd name="T22" fmla="*/ 72 w 74"/>
                <a:gd name="T23" fmla="*/ 18 h 85"/>
                <a:gd name="T24" fmla="*/ 74 w 74"/>
                <a:gd name="T25" fmla="*/ 31 h 85"/>
                <a:gd name="T26" fmla="*/ 74 w 74"/>
                <a:gd name="T27" fmla="*/ 85 h 85"/>
                <a:gd name="T28" fmla="*/ 54 w 74"/>
                <a:gd name="T29" fmla="*/ 85 h 85"/>
                <a:gd name="T30" fmla="*/ 54 w 74"/>
                <a:gd name="T31" fmla="*/ 31 h 85"/>
                <a:gd name="T32" fmla="*/ 50 w 74"/>
                <a:gd name="T33" fmla="*/ 19 h 85"/>
                <a:gd name="T34" fmla="*/ 39 w 74"/>
                <a:gd name="T35" fmla="*/ 15 h 85"/>
                <a:gd name="T36" fmla="*/ 29 w 74"/>
                <a:gd name="T37" fmla="*/ 18 h 85"/>
                <a:gd name="T38" fmla="*/ 21 w 74"/>
                <a:gd name="T39" fmla="*/ 24 h 85"/>
                <a:gd name="T40" fmla="*/ 21 w 74"/>
                <a:gd name="T41" fmla="*/ 85 h 85"/>
                <a:gd name="T42" fmla="*/ 0 w 74"/>
                <a:gd name="T43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4" h="85">
                  <a:moveTo>
                    <a:pt x="0" y="85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5" y="1"/>
                    <a:pt x="17" y="2"/>
                    <a:pt x="18" y="5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21" y="9"/>
                    <a:pt x="23" y="8"/>
                    <a:pt x="25" y="6"/>
                  </a:cubicBezTo>
                  <a:cubicBezTo>
                    <a:pt x="27" y="5"/>
                    <a:pt x="29" y="4"/>
                    <a:pt x="31" y="3"/>
                  </a:cubicBezTo>
                  <a:cubicBezTo>
                    <a:pt x="33" y="2"/>
                    <a:pt x="35" y="1"/>
                    <a:pt x="38" y="0"/>
                  </a:cubicBezTo>
                  <a:cubicBezTo>
                    <a:pt x="40" y="0"/>
                    <a:pt x="43" y="0"/>
                    <a:pt x="45" y="0"/>
                  </a:cubicBezTo>
                  <a:cubicBezTo>
                    <a:pt x="50" y="0"/>
                    <a:pt x="54" y="0"/>
                    <a:pt x="58" y="2"/>
                  </a:cubicBezTo>
                  <a:cubicBezTo>
                    <a:pt x="61" y="3"/>
                    <a:pt x="64" y="6"/>
                    <a:pt x="67" y="8"/>
                  </a:cubicBezTo>
                  <a:cubicBezTo>
                    <a:pt x="69" y="11"/>
                    <a:pt x="71" y="15"/>
                    <a:pt x="72" y="18"/>
                  </a:cubicBezTo>
                  <a:cubicBezTo>
                    <a:pt x="73" y="22"/>
                    <a:pt x="74" y="27"/>
                    <a:pt x="74" y="31"/>
                  </a:cubicBezTo>
                  <a:cubicBezTo>
                    <a:pt x="74" y="85"/>
                    <a:pt x="74" y="85"/>
                    <a:pt x="74" y="85"/>
                  </a:cubicBezTo>
                  <a:cubicBezTo>
                    <a:pt x="54" y="85"/>
                    <a:pt x="54" y="85"/>
                    <a:pt x="54" y="85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4" y="26"/>
                    <a:pt x="52" y="22"/>
                    <a:pt x="50" y="19"/>
                  </a:cubicBezTo>
                  <a:cubicBezTo>
                    <a:pt x="48" y="17"/>
                    <a:pt x="44" y="15"/>
                    <a:pt x="39" y="15"/>
                  </a:cubicBezTo>
                  <a:cubicBezTo>
                    <a:pt x="36" y="15"/>
                    <a:pt x="32" y="16"/>
                    <a:pt x="29" y="18"/>
                  </a:cubicBezTo>
                  <a:cubicBezTo>
                    <a:pt x="26" y="19"/>
                    <a:pt x="23" y="21"/>
                    <a:pt x="21" y="24"/>
                  </a:cubicBezTo>
                  <a:cubicBezTo>
                    <a:pt x="21" y="85"/>
                    <a:pt x="21" y="85"/>
                    <a:pt x="21" y="85"/>
                  </a:cubicBezTo>
                  <a:lnTo>
                    <a:pt x="0" y="8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21">
              <a:extLst>
                <a:ext uri="{FF2B5EF4-FFF2-40B4-BE49-F238E27FC236}">
                  <a16:creationId xmlns:a16="http://schemas.microsoft.com/office/drawing/2014/main" id="{5511807A-B09D-4253-BEB5-24D5CB146C7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66488" y="6453507"/>
              <a:ext cx="53906" cy="67382"/>
            </a:xfrm>
            <a:custGeom>
              <a:avLst/>
              <a:gdLst>
                <a:gd name="T0" fmla="*/ 70 w 70"/>
                <a:gd name="T1" fmla="*/ 86 h 87"/>
                <a:gd name="T2" fmla="*/ 61 w 70"/>
                <a:gd name="T3" fmla="*/ 86 h 87"/>
                <a:gd name="T4" fmla="*/ 56 w 70"/>
                <a:gd name="T5" fmla="*/ 85 h 87"/>
                <a:gd name="T6" fmla="*/ 54 w 70"/>
                <a:gd name="T7" fmla="*/ 82 h 87"/>
                <a:gd name="T8" fmla="*/ 52 w 70"/>
                <a:gd name="T9" fmla="*/ 76 h 87"/>
                <a:gd name="T10" fmla="*/ 46 w 70"/>
                <a:gd name="T11" fmla="*/ 81 h 87"/>
                <a:gd name="T12" fmla="*/ 39 w 70"/>
                <a:gd name="T13" fmla="*/ 84 h 87"/>
                <a:gd name="T14" fmla="*/ 32 w 70"/>
                <a:gd name="T15" fmla="*/ 87 h 87"/>
                <a:gd name="T16" fmla="*/ 24 w 70"/>
                <a:gd name="T17" fmla="*/ 87 h 87"/>
                <a:gd name="T18" fmla="*/ 14 w 70"/>
                <a:gd name="T19" fmla="*/ 86 h 87"/>
                <a:gd name="T20" fmla="*/ 7 w 70"/>
                <a:gd name="T21" fmla="*/ 82 h 87"/>
                <a:gd name="T22" fmla="*/ 2 w 70"/>
                <a:gd name="T23" fmla="*/ 74 h 87"/>
                <a:gd name="T24" fmla="*/ 0 w 70"/>
                <a:gd name="T25" fmla="*/ 64 h 87"/>
                <a:gd name="T26" fmla="*/ 2 w 70"/>
                <a:gd name="T27" fmla="*/ 55 h 87"/>
                <a:gd name="T28" fmla="*/ 11 w 70"/>
                <a:gd name="T29" fmla="*/ 47 h 87"/>
                <a:gd name="T30" fmla="*/ 26 w 70"/>
                <a:gd name="T31" fmla="*/ 40 h 87"/>
                <a:gd name="T32" fmla="*/ 50 w 70"/>
                <a:gd name="T33" fmla="*/ 38 h 87"/>
                <a:gd name="T34" fmla="*/ 50 w 70"/>
                <a:gd name="T35" fmla="*/ 33 h 87"/>
                <a:gd name="T36" fmla="*/ 47 w 70"/>
                <a:gd name="T37" fmla="*/ 20 h 87"/>
                <a:gd name="T38" fmla="*/ 36 w 70"/>
                <a:gd name="T39" fmla="*/ 16 h 87"/>
                <a:gd name="T40" fmla="*/ 28 w 70"/>
                <a:gd name="T41" fmla="*/ 17 h 87"/>
                <a:gd name="T42" fmla="*/ 22 w 70"/>
                <a:gd name="T43" fmla="*/ 20 h 87"/>
                <a:gd name="T44" fmla="*/ 18 w 70"/>
                <a:gd name="T45" fmla="*/ 23 h 87"/>
                <a:gd name="T46" fmla="*/ 13 w 70"/>
                <a:gd name="T47" fmla="*/ 24 h 87"/>
                <a:gd name="T48" fmla="*/ 10 w 70"/>
                <a:gd name="T49" fmla="*/ 23 h 87"/>
                <a:gd name="T50" fmla="*/ 7 w 70"/>
                <a:gd name="T51" fmla="*/ 20 h 87"/>
                <a:gd name="T52" fmla="*/ 4 w 70"/>
                <a:gd name="T53" fmla="*/ 14 h 87"/>
                <a:gd name="T54" fmla="*/ 39 w 70"/>
                <a:gd name="T55" fmla="*/ 0 h 87"/>
                <a:gd name="T56" fmla="*/ 52 w 70"/>
                <a:gd name="T57" fmla="*/ 3 h 87"/>
                <a:gd name="T58" fmla="*/ 62 w 70"/>
                <a:gd name="T59" fmla="*/ 9 h 87"/>
                <a:gd name="T60" fmla="*/ 68 w 70"/>
                <a:gd name="T61" fmla="*/ 20 h 87"/>
                <a:gd name="T62" fmla="*/ 70 w 70"/>
                <a:gd name="T63" fmla="*/ 33 h 87"/>
                <a:gd name="T64" fmla="*/ 70 w 70"/>
                <a:gd name="T65" fmla="*/ 86 h 87"/>
                <a:gd name="T66" fmla="*/ 31 w 70"/>
                <a:gd name="T67" fmla="*/ 73 h 87"/>
                <a:gd name="T68" fmla="*/ 36 w 70"/>
                <a:gd name="T69" fmla="*/ 73 h 87"/>
                <a:gd name="T70" fmla="*/ 41 w 70"/>
                <a:gd name="T71" fmla="*/ 71 h 87"/>
                <a:gd name="T72" fmla="*/ 46 w 70"/>
                <a:gd name="T73" fmla="*/ 68 h 87"/>
                <a:gd name="T74" fmla="*/ 50 w 70"/>
                <a:gd name="T75" fmla="*/ 64 h 87"/>
                <a:gd name="T76" fmla="*/ 50 w 70"/>
                <a:gd name="T77" fmla="*/ 50 h 87"/>
                <a:gd name="T78" fmla="*/ 35 w 70"/>
                <a:gd name="T79" fmla="*/ 51 h 87"/>
                <a:gd name="T80" fmla="*/ 26 w 70"/>
                <a:gd name="T81" fmla="*/ 54 h 87"/>
                <a:gd name="T82" fmla="*/ 21 w 70"/>
                <a:gd name="T83" fmla="*/ 58 h 87"/>
                <a:gd name="T84" fmla="*/ 19 w 70"/>
                <a:gd name="T85" fmla="*/ 63 h 87"/>
                <a:gd name="T86" fmla="*/ 22 w 70"/>
                <a:gd name="T87" fmla="*/ 71 h 87"/>
                <a:gd name="T88" fmla="*/ 31 w 70"/>
                <a:gd name="T89" fmla="*/ 7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0" h="87">
                  <a:moveTo>
                    <a:pt x="70" y="86"/>
                  </a:moveTo>
                  <a:cubicBezTo>
                    <a:pt x="61" y="86"/>
                    <a:pt x="61" y="86"/>
                    <a:pt x="61" y="86"/>
                  </a:cubicBezTo>
                  <a:cubicBezTo>
                    <a:pt x="59" y="86"/>
                    <a:pt x="57" y="86"/>
                    <a:pt x="56" y="85"/>
                  </a:cubicBezTo>
                  <a:cubicBezTo>
                    <a:pt x="55" y="85"/>
                    <a:pt x="54" y="83"/>
                    <a:pt x="54" y="82"/>
                  </a:cubicBezTo>
                  <a:cubicBezTo>
                    <a:pt x="52" y="76"/>
                    <a:pt x="52" y="76"/>
                    <a:pt x="52" y="76"/>
                  </a:cubicBezTo>
                  <a:cubicBezTo>
                    <a:pt x="50" y="78"/>
                    <a:pt x="48" y="79"/>
                    <a:pt x="46" y="81"/>
                  </a:cubicBezTo>
                  <a:cubicBezTo>
                    <a:pt x="44" y="82"/>
                    <a:pt x="42" y="83"/>
                    <a:pt x="39" y="84"/>
                  </a:cubicBezTo>
                  <a:cubicBezTo>
                    <a:pt x="37" y="85"/>
                    <a:pt x="35" y="86"/>
                    <a:pt x="32" y="87"/>
                  </a:cubicBezTo>
                  <a:cubicBezTo>
                    <a:pt x="30" y="87"/>
                    <a:pt x="27" y="87"/>
                    <a:pt x="24" y="87"/>
                  </a:cubicBezTo>
                  <a:cubicBezTo>
                    <a:pt x="21" y="87"/>
                    <a:pt x="17" y="87"/>
                    <a:pt x="14" y="86"/>
                  </a:cubicBezTo>
                  <a:cubicBezTo>
                    <a:pt x="11" y="85"/>
                    <a:pt x="9" y="83"/>
                    <a:pt x="7" y="82"/>
                  </a:cubicBezTo>
                  <a:cubicBezTo>
                    <a:pt x="5" y="80"/>
                    <a:pt x="3" y="77"/>
                    <a:pt x="2" y="74"/>
                  </a:cubicBezTo>
                  <a:cubicBezTo>
                    <a:pt x="0" y="71"/>
                    <a:pt x="0" y="68"/>
                    <a:pt x="0" y="64"/>
                  </a:cubicBezTo>
                  <a:cubicBezTo>
                    <a:pt x="0" y="61"/>
                    <a:pt x="1" y="58"/>
                    <a:pt x="2" y="55"/>
                  </a:cubicBezTo>
                  <a:cubicBezTo>
                    <a:pt x="4" y="52"/>
                    <a:pt x="7" y="49"/>
                    <a:pt x="11" y="47"/>
                  </a:cubicBezTo>
                  <a:cubicBezTo>
                    <a:pt x="15" y="44"/>
                    <a:pt x="20" y="42"/>
                    <a:pt x="26" y="40"/>
                  </a:cubicBezTo>
                  <a:cubicBezTo>
                    <a:pt x="33" y="39"/>
                    <a:pt x="41" y="38"/>
                    <a:pt x="50" y="38"/>
                  </a:cubicBezTo>
                  <a:cubicBezTo>
                    <a:pt x="50" y="33"/>
                    <a:pt x="50" y="33"/>
                    <a:pt x="50" y="33"/>
                  </a:cubicBezTo>
                  <a:cubicBezTo>
                    <a:pt x="50" y="27"/>
                    <a:pt x="49" y="23"/>
                    <a:pt x="47" y="20"/>
                  </a:cubicBezTo>
                  <a:cubicBezTo>
                    <a:pt x="44" y="18"/>
                    <a:pt x="41" y="16"/>
                    <a:pt x="36" y="16"/>
                  </a:cubicBezTo>
                  <a:cubicBezTo>
                    <a:pt x="33" y="16"/>
                    <a:pt x="30" y="17"/>
                    <a:pt x="28" y="17"/>
                  </a:cubicBezTo>
                  <a:cubicBezTo>
                    <a:pt x="26" y="18"/>
                    <a:pt x="24" y="19"/>
                    <a:pt x="22" y="20"/>
                  </a:cubicBezTo>
                  <a:cubicBezTo>
                    <a:pt x="21" y="21"/>
                    <a:pt x="19" y="22"/>
                    <a:pt x="18" y="23"/>
                  </a:cubicBezTo>
                  <a:cubicBezTo>
                    <a:pt x="17" y="23"/>
                    <a:pt x="15" y="24"/>
                    <a:pt x="13" y="24"/>
                  </a:cubicBezTo>
                  <a:cubicBezTo>
                    <a:pt x="12" y="24"/>
                    <a:pt x="11" y="23"/>
                    <a:pt x="10" y="23"/>
                  </a:cubicBezTo>
                  <a:cubicBezTo>
                    <a:pt x="9" y="22"/>
                    <a:pt x="8" y="21"/>
                    <a:pt x="7" y="20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3" y="5"/>
                    <a:pt x="25" y="0"/>
                    <a:pt x="39" y="0"/>
                  </a:cubicBezTo>
                  <a:cubicBezTo>
                    <a:pt x="44" y="0"/>
                    <a:pt x="48" y="1"/>
                    <a:pt x="52" y="3"/>
                  </a:cubicBezTo>
                  <a:cubicBezTo>
                    <a:pt x="56" y="4"/>
                    <a:pt x="59" y="7"/>
                    <a:pt x="62" y="9"/>
                  </a:cubicBezTo>
                  <a:cubicBezTo>
                    <a:pt x="64" y="12"/>
                    <a:pt x="66" y="16"/>
                    <a:pt x="68" y="20"/>
                  </a:cubicBezTo>
                  <a:cubicBezTo>
                    <a:pt x="69" y="24"/>
                    <a:pt x="70" y="28"/>
                    <a:pt x="70" y="33"/>
                  </a:cubicBezTo>
                  <a:lnTo>
                    <a:pt x="70" y="86"/>
                  </a:lnTo>
                  <a:close/>
                  <a:moveTo>
                    <a:pt x="31" y="73"/>
                  </a:moveTo>
                  <a:cubicBezTo>
                    <a:pt x="33" y="73"/>
                    <a:pt x="35" y="73"/>
                    <a:pt x="36" y="73"/>
                  </a:cubicBezTo>
                  <a:cubicBezTo>
                    <a:pt x="38" y="72"/>
                    <a:pt x="40" y="72"/>
                    <a:pt x="41" y="71"/>
                  </a:cubicBezTo>
                  <a:cubicBezTo>
                    <a:pt x="43" y="70"/>
                    <a:pt x="44" y="69"/>
                    <a:pt x="46" y="68"/>
                  </a:cubicBezTo>
                  <a:cubicBezTo>
                    <a:pt x="47" y="67"/>
                    <a:pt x="49" y="66"/>
                    <a:pt x="50" y="64"/>
                  </a:cubicBezTo>
                  <a:cubicBezTo>
                    <a:pt x="50" y="50"/>
                    <a:pt x="50" y="50"/>
                    <a:pt x="50" y="50"/>
                  </a:cubicBezTo>
                  <a:cubicBezTo>
                    <a:pt x="44" y="50"/>
                    <a:pt x="39" y="51"/>
                    <a:pt x="35" y="51"/>
                  </a:cubicBezTo>
                  <a:cubicBezTo>
                    <a:pt x="31" y="52"/>
                    <a:pt x="28" y="53"/>
                    <a:pt x="26" y="54"/>
                  </a:cubicBezTo>
                  <a:cubicBezTo>
                    <a:pt x="23" y="55"/>
                    <a:pt x="22" y="57"/>
                    <a:pt x="21" y="58"/>
                  </a:cubicBezTo>
                  <a:cubicBezTo>
                    <a:pt x="20" y="60"/>
                    <a:pt x="19" y="62"/>
                    <a:pt x="19" y="63"/>
                  </a:cubicBezTo>
                  <a:cubicBezTo>
                    <a:pt x="19" y="67"/>
                    <a:pt x="20" y="69"/>
                    <a:pt x="22" y="71"/>
                  </a:cubicBezTo>
                  <a:cubicBezTo>
                    <a:pt x="24" y="73"/>
                    <a:pt x="27" y="73"/>
                    <a:pt x="31" y="7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22">
              <a:extLst>
                <a:ext uri="{FF2B5EF4-FFF2-40B4-BE49-F238E27FC236}">
                  <a16:creationId xmlns:a16="http://schemas.microsoft.com/office/drawing/2014/main" id="{0D01DD4A-7BF0-4356-846B-D7AC8088114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41731" y="6455191"/>
              <a:ext cx="56152" cy="6569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5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5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7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3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9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20" y="84"/>
                    <a:pt x="16" y="83"/>
                  </a:cubicBezTo>
                  <a:cubicBezTo>
                    <a:pt x="13" y="81"/>
                    <a:pt x="10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1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" name="Freeform 23">
              <a:extLst>
                <a:ext uri="{FF2B5EF4-FFF2-40B4-BE49-F238E27FC236}">
                  <a16:creationId xmlns:a16="http://schemas.microsoft.com/office/drawing/2014/main" id="{854843BC-A77E-44AC-9DE6-30C8779D8A3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349543" y="6454068"/>
              <a:ext cx="54467" cy="66821"/>
            </a:xfrm>
            <a:custGeom>
              <a:avLst/>
              <a:gdLst>
                <a:gd name="T0" fmla="*/ 64 w 71"/>
                <a:gd name="T1" fmla="*/ 19 h 86"/>
                <a:gd name="T2" fmla="*/ 63 w 71"/>
                <a:gd name="T3" fmla="*/ 20 h 86"/>
                <a:gd name="T4" fmla="*/ 60 w 71"/>
                <a:gd name="T5" fmla="*/ 21 h 86"/>
                <a:gd name="T6" fmla="*/ 57 w 71"/>
                <a:gd name="T7" fmla="*/ 20 h 86"/>
                <a:gd name="T8" fmla="*/ 54 w 71"/>
                <a:gd name="T9" fmla="*/ 18 h 86"/>
                <a:gd name="T10" fmla="*/ 49 w 71"/>
                <a:gd name="T11" fmla="*/ 16 h 86"/>
                <a:gd name="T12" fmla="*/ 42 w 71"/>
                <a:gd name="T13" fmla="*/ 15 h 86"/>
                <a:gd name="T14" fmla="*/ 32 w 71"/>
                <a:gd name="T15" fmla="*/ 17 h 86"/>
                <a:gd name="T16" fmla="*/ 26 w 71"/>
                <a:gd name="T17" fmla="*/ 22 h 86"/>
                <a:gd name="T18" fmla="*/ 22 w 71"/>
                <a:gd name="T19" fmla="*/ 31 h 86"/>
                <a:gd name="T20" fmla="*/ 20 w 71"/>
                <a:gd name="T21" fmla="*/ 43 h 86"/>
                <a:gd name="T22" fmla="*/ 22 w 71"/>
                <a:gd name="T23" fmla="*/ 55 h 86"/>
                <a:gd name="T24" fmla="*/ 26 w 71"/>
                <a:gd name="T25" fmla="*/ 64 h 86"/>
                <a:gd name="T26" fmla="*/ 33 w 71"/>
                <a:gd name="T27" fmla="*/ 69 h 86"/>
                <a:gd name="T28" fmla="*/ 41 w 71"/>
                <a:gd name="T29" fmla="*/ 71 h 86"/>
                <a:gd name="T30" fmla="*/ 49 w 71"/>
                <a:gd name="T31" fmla="*/ 70 h 86"/>
                <a:gd name="T32" fmla="*/ 54 w 71"/>
                <a:gd name="T33" fmla="*/ 67 h 86"/>
                <a:gd name="T34" fmla="*/ 58 w 71"/>
                <a:gd name="T35" fmla="*/ 64 h 86"/>
                <a:gd name="T36" fmla="*/ 61 w 71"/>
                <a:gd name="T37" fmla="*/ 63 h 86"/>
                <a:gd name="T38" fmla="*/ 65 w 71"/>
                <a:gd name="T39" fmla="*/ 65 h 86"/>
                <a:gd name="T40" fmla="*/ 71 w 71"/>
                <a:gd name="T41" fmla="*/ 72 h 86"/>
                <a:gd name="T42" fmla="*/ 63 w 71"/>
                <a:gd name="T43" fmla="*/ 79 h 86"/>
                <a:gd name="T44" fmla="*/ 55 w 71"/>
                <a:gd name="T45" fmla="*/ 83 h 86"/>
                <a:gd name="T46" fmla="*/ 46 w 71"/>
                <a:gd name="T47" fmla="*/ 86 h 86"/>
                <a:gd name="T48" fmla="*/ 37 w 71"/>
                <a:gd name="T49" fmla="*/ 86 h 86"/>
                <a:gd name="T50" fmla="*/ 23 w 71"/>
                <a:gd name="T51" fmla="*/ 83 h 86"/>
                <a:gd name="T52" fmla="*/ 11 w 71"/>
                <a:gd name="T53" fmla="*/ 75 h 86"/>
                <a:gd name="T54" fmla="*/ 3 w 71"/>
                <a:gd name="T55" fmla="*/ 61 h 86"/>
                <a:gd name="T56" fmla="*/ 0 w 71"/>
                <a:gd name="T57" fmla="*/ 43 h 86"/>
                <a:gd name="T58" fmla="*/ 2 w 71"/>
                <a:gd name="T59" fmla="*/ 26 h 86"/>
                <a:gd name="T60" fmla="*/ 10 w 71"/>
                <a:gd name="T61" fmla="*/ 12 h 86"/>
                <a:gd name="T62" fmla="*/ 23 w 71"/>
                <a:gd name="T63" fmla="*/ 3 h 86"/>
                <a:gd name="T64" fmla="*/ 40 w 71"/>
                <a:gd name="T65" fmla="*/ 0 h 86"/>
                <a:gd name="T66" fmla="*/ 57 w 71"/>
                <a:gd name="T67" fmla="*/ 3 h 86"/>
                <a:gd name="T68" fmla="*/ 70 w 71"/>
                <a:gd name="T69" fmla="*/ 11 h 86"/>
                <a:gd name="T70" fmla="*/ 64 w 71"/>
                <a:gd name="T71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86">
                  <a:moveTo>
                    <a:pt x="64" y="19"/>
                  </a:moveTo>
                  <a:cubicBezTo>
                    <a:pt x="64" y="19"/>
                    <a:pt x="63" y="20"/>
                    <a:pt x="63" y="20"/>
                  </a:cubicBezTo>
                  <a:cubicBezTo>
                    <a:pt x="62" y="21"/>
                    <a:pt x="61" y="21"/>
                    <a:pt x="60" y="21"/>
                  </a:cubicBezTo>
                  <a:cubicBezTo>
                    <a:pt x="59" y="21"/>
                    <a:pt x="58" y="21"/>
                    <a:pt x="57" y="20"/>
                  </a:cubicBezTo>
                  <a:cubicBezTo>
                    <a:pt x="56" y="20"/>
                    <a:pt x="55" y="19"/>
                    <a:pt x="54" y="18"/>
                  </a:cubicBezTo>
                  <a:cubicBezTo>
                    <a:pt x="52" y="17"/>
                    <a:pt x="51" y="16"/>
                    <a:pt x="49" y="16"/>
                  </a:cubicBezTo>
                  <a:cubicBezTo>
                    <a:pt x="47" y="15"/>
                    <a:pt x="44" y="15"/>
                    <a:pt x="42" y="15"/>
                  </a:cubicBezTo>
                  <a:cubicBezTo>
                    <a:pt x="38" y="15"/>
                    <a:pt x="35" y="16"/>
                    <a:pt x="32" y="17"/>
                  </a:cubicBezTo>
                  <a:cubicBezTo>
                    <a:pt x="30" y="18"/>
                    <a:pt x="27" y="20"/>
                    <a:pt x="26" y="22"/>
                  </a:cubicBezTo>
                  <a:cubicBezTo>
                    <a:pt x="24" y="25"/>
                    <a:pt x="23" y="28"/>
                    <a:pt x="22" y="31"/>
                  </a:cubicBezTo>
                  <a:cubicBezTo>
                    <a:pt x="21" y="35"/>
                    <a:pt x="20" y="38"/>
                    <a:pt x="20" y="43"/>
                  </a:cubicBezTo>
                  <a:cubicBezTo>
                    <a:pt x="20" y="47"/>
                    <a:pt x="21" y="51"/>
                    <a:pt x="22" y="55"/>
                  </a:cubicBezTo>
                  <a:cubicBezTo>
                    <a:pt x="23" y="58"/>
                    <a:pt x="24" y="61"/>
                    <a:pt x="26" y="64"/>
                  </a:cubicBezTo>
                  <a:cubicBezTo>
                    <a:pt x="28" y="66"/>
                    <a:pt x="30" y="68"/>
                    <a:pt x="33" y="69"/>
                  </a:cubicBezTo>
                  <a:cubicBezTo>
                    <a:pt x="35" y="70"/>
                    <a:pt x="38" y="71"/>
                    <a:pt x="41" y="71"/>
                  </a:cubicBezTo>
                  <a:cubicBezTo>
                    <a:pt x="44" y="71"/>
                    <a:pt x="47" y="70"/>
                    <a:pt x="49" y="70"/>
                  </a:cubicBezTo>
                  <a:cubicBezTo>
                    <a:pt x="51" y="69"/>
                    <a:pt x="53" y="68"/>
                    <a:pt x="54" y="67"/>
                  </a:cubicBezTo>
                  <a:cubicBezTo>
                    <a:pt x="55" y="66"/>
                    <a:pt x="57" y="65"/>
                    <a:pt x="58" y="64"/>
                  </a:cubicBezTo>
                  <a:cubicBezTo>
                    <a:pt x="59" y="64"/>
                    <a:pt x="60" y="63"/>
                    <a:pt x="61" y="63"/>
                  </a:cubicBezTo>
                  <a:cubicBezTo>
                    <a:pt x="63" y="63"/>
                    <a:pt x="64" y="64"/>
                    <a:pt x="65" y="65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8" y="75"/>
                    <a:pt x="66" y="77"/>
                    <a:pt x="63" y="79"/>
                  </a:cubicBezTo>
                  <a:cubicBezTo>
                    <a:pt x="61" y="81"/>
                    <a:pt x="58" y="82"/>
                    <a:pt x="55" y="83"/>
                  </a:cubicBezTo>
                  <a:cubicBezTo>
                    <a:pt x="52" y="84"/>
                    <a:pt x="49" y="85"/>
                    <a:pt x="46" y="86"/>
                  </a:cubicBezTo>
                  <a:cubicBezTo>
                    <a:pt x="43" y="86"/>
                    <a:pt x="40" y="86"/>
                    <a:pt x="37" y="86"/>
                  </a:cubicBezTo>
                  <a:cubicBezTo>
                    <a:pt x="32" y="86"/>
                    <a:pt x="27" y="85"/>
                    <a:pt x="23" y="83"/>
                  </a:cubicBezTo>
                  <a:cubicBezTo>
                    <a:pt x="18" y="81"/>
                    <a:pt x="14" y="79"/>
                    <a:pt x="11" y="75"/>
                  </a:cubicBezTo>
                  <a:cubicBezTo>
                    <a:pt x="7" y="71"/>
                    <a:pt x="5" y="67"/>
                    <a:pt x="3" y="61"/>
                  </a:cubicBezTo>
                  <a:cubicBezTo>
                    <a:pt x="1" y="56"/>
                    <a:pt x="0" y="50"/>
                    <a:pt x="0" y="43"/>
                  </a:cubicBezTo>
                  <a:cubicBezTo>
                    <a:pt x="0" y="37"/>
                    <a:pt x="1" y="31"/>
                    <a:pt x="2" y="26"/>
                  </a:cubicBezTo>
                  <a:cubicBezTo>
                    <a:pt x="4" y="20"/>
                    <a:pt x="7" y="16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ubicBezTo>
                    <a:pt x="47" y="0"/>
                    <a:pt x="52" y="1"/>
                    <a:pt x="57" y="3"/>
                  </a:cubicBezTo>
                  <a:cubicBezTo>
                    <a:pt x="62" y="5"/>
                    <a:pt x="66" y="7"/>
                    <a:pt x="70" y="11"/>
                  </a:cubicBezTo>
                  <a:lnTo>
                    <a:pt x="64" y="1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" name="Freeform 24">
              <a:extLst>
                <a:ext uri="{FF2B5EF4-FFF2-40B4-BE49-F238E27FC236}">
                  <a16:creationId xmlns:a16="http://schemas.microsoft.com/office/drawing/2014/main" id="{62589FE7-0515-4CFF-B344-2B7F4D5A4A5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416925" y="6454068"/>
              <a:ext cx="101073" cy="66821"/>
            </a:xfrm>
            <a:custGeom>
              <a:avLst/>
              <a:gdLst>
                <a:gd name="T0" fmla="*/ 99 w 132"/>
                <a:gd name="T1" fmla="*/ 0 h 86"/>
                <a:gd name="T2" fmla="*/ 112 w 132"/>
                <a:gd name="T3" fmla="*/ 2 h 86"/>
                <a:gd name="T4" fmla="*/ 123 w 132"/>
                <a:gd name="T5" fmla="*/ 10 h 86"/>
                <a:gd name="T6" fmla="*/ 130 w 132"/>
                <a:gd name="T7" fmla="*/ 23 h 86"/>
                <a:gd name="T8" fmla="*/ 132 w 132"/>
                <a:gd name="T9" fmla="*/ 39 h 86"/>
                <a:gd name="T10" fmla="*/ 132 w 132"/>
                <a:gd name="T11" fmla="*/ 43 h 86"/>
                <a:gd name="T12" fmla="*/ 131 w 132"/>
                <a:gd name="T13" fmla="*/ 45 h 86"/>
                <a:gd name="T14" fmla="*/ 130 w 132"/>
                <a:gd name="T15" fmla="*/ 47 h 86"/>
                <a:gd name="T16" fmla="*/ 128 w 132"/>
                <a:gd name="T17" fmla="*/ 47 h 86"/>
                <a:gd name="T18" fmla="*/ 79 w 132"/>
                <a:gd name="T19" fmla="*/ 47 h 86"/>
                <a:gd name="T20" fmla="*/ 86 w 132"/>
                <a:gd name="T21" fmla="*/ 65 h 86"/>
                <a:gd name="T22" fmla="*/ 100 w 132"/>
                <a:gd name="T23" fmla="*/ 71 h 86"/>
                <a:gd name="T24" fmla="*/ 108 w 132"/>
                <a:gd name="T25" fmla="*/ 69 h 86"/>
                <a:gd name="T26" fmla="*/ 114 w 132"/>
                <a:gd name="T27" fmla="*/ 67 h 86"/>
                <a:gd name="T28" fmla="*/ 118 w 132"/>
                <a:gd name="T29" fmla="*/ 64 h 86"/>
                <a:gd name="T30" fmla="*/ 122 w 132"/>
                <a:gd name="T31" fmla="*/ 63 h 86"/>
                <a:gd name="T32" fmla="*/ 126 w 132"/>
                <a:gd name="T33" fmla="*/ 65 h 86"/>
                <a:gd name="T34" fmla="*/ 132 w 132"/>
                <a:gd name="T35" fmla="*/ 72 h 86"/>
                <a:gd name="T36" fmla="*/ 124 w 132"/>
                <a:gd name="T37" fmla="*/ 79 h 86"/>
                <a:gd name="T38" fmla="*/ 116 w 132"/>
                <a:gd name="T39" fmla="*/ 83 h 86"/>
                <a:gd name="T40" fmla="*/ 107 w 132"/>
                <a:gd name="T41" fmla="*/ 86 h 86"/>
                <a:gd name="T42" fmla="*/ 98 w 132"/>
                <a:gd name="T43" fmla="*/ 86 h 86"/>
                <a:gd name="T44" fmla="*/ 82 w 132"/>
                <a:gd name="T45" fmla="*/ 82 h 86"/>
                <a:gd name="T46" fmla="*/ 69 w 132"/>
                <a:gd name="T47" fmla="*/ 70 h 86"/>
                <a:gd name="T48" fmla="*/ 56 w 132"/>
                <a:gd name="T49" fmla="*/ 82 h 86"/>
                <a:gd name="T50" fmla="*/ 38 w 132"/>
                <a:gd name="T51" fmla="*/ 86 h 86"/>
                <a:gd name="T52" fmla="*/ 22 w 132"/>
                <a:gd name="T53" fmla="*/ 83 h 86"/>
                <a:gd name="T54" fmla="*/ 10 w 132"/>
                <a:gd name="T55" fmla="*/ 74 h 86"/>
                <a:gd name="T56" fmla="*/ 2 w 132"/>
                <a:gd name="T57" fmla="*/ 61 h 86"/>
                <a:gd name="T58" fmla="*/ 0 w 132"/>
                <a:gd name="T59" fmla="*/ 43 h 86"/>
                <a:gd name="T60" fmla="*/ 2 w 132"/>
                <a:gd name="T61" fmla="*/ 25 h 86"/>
                <a:gd name="T62" fmla="*/ 10 w 132"/>
                <a:gd name="T63" fmla="*/ 11 h 86"/>
                <a:gd name="T64" fmla="*/ 23 w 132"/>
                <a:gd name="T65" fmla="*/ 3 h 86"/>
                <a:gd name="T66" fmla="*/ 38 w 132"/>
                <a:gd name="T67" fmla="*/ 0 h 86"/>
                <a:gd name="T68" fmla="*/ 56 w 132"/>
                <a:gd name="T69" fmla="*/ 4 h 86"/>
                <a:gd name="T70" fmla="*/ 69 w 132"/>
                <a:gd name="T71" fmla="*/ 16 h 86"/>
                <a:gd name="T72" fmla="*/ 81 w 132"/>
                <a:gd name="T73" fmla="*/ 4 h 86"/>
                <a:gd name="T74" fmla="*/ 99 w 132"/>
                <a:gd name="T75" fmla="*/ 0 h 86"/>
                <a:gd name="T76" fmla="*/ 40 w 132"/>
                <a:gd name="T77" fmla="*/ 71 h 86"/>
                <a:gd name="T78" fmla="*/ 54 w 132"/>
                <a:gd name="T79" fmla="*/ 64 h 86"/>
                <a:gd name="T80" fmla="*/ 59 w 132"/>
                <a:gd name="T81" fmla="*/ 43 h 86"/>
                <a:gd name="T82" fmla="*/ 54 w 132"/>
                <a:gd name="T83" fmla="*/ 22 h 86"/>
                <a:gd name="T84" fmla="*/ 40 w 132"/>
                <a:gd name="T85" fmla="*/ 15 h 86"/>
                <a:gd name="T86" fmla="*/ 25 w 132"/>
                <a:gd name="T87" fmla="*/ 22 h 86"/>
                <a:gd name="T88" fmla="*/ 20 w 132"/>
                <a:gd name="T89" fmla="*/ 43 h 86"/>
                <a:gd name="T90" fmla="*/ 25 w 132"/>
                <a:gd name="T91" fmla="*/ 64 h 86"/>
                <a:gd name="T92" fmla="*/ 40 w 132"/>
                <a:gd name="T93" fmla="*/ 71 h 86"/>
                <a:gd name="T94" fmla="*/ 98 w 132"/>
                <a:gd name="T95" fmla="*/ 14 h 86"/>
                <a:gd name="T96" fmla="*/ 85 w 132"/>
                <a:gd name="T97" fmla="*/ 19 h 86"/>
                <a:gd name="T98" fmla="*/ 79 w 132"/>
                <a:gd name="T99" fmla="*/ 35 h 86"/>
                <a:gd name="T100" fmla="*/ 114 w 132"/>
                <a:gd name="T101" fmla="*/ 35 h 86"/>
                <a:gd name="T102" fmla="*/ 113 w 132"/>
                <a:gd name="T103" fmla="*/ 27 h 86"/>
                <a:gd name="T104" fmla="*/ 110 w 132"/>
                <a:gd name="T105" fmla="*/ 20 h 86"/>
                <a:gd name="T106" fmla="*/ 105 w 132"/>
                <a:gd name="T107" fmla="*/ 16 h 86"/>
                <a:gd name="T108" fmla="*/ 98 w 132"/>
                <a:gd name="T109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2" h="86">
                  <a:moveTo>
                    <a:pt x="99" y="0"/>
                  </a:moveTo>
                  <a:cubicBezTo>
                    <a:pt x="104" y="0"/>
                    <a:pt x="108" y="0"/>
                    <a:pt x="112" y="2"/>
                  </a:cubicBezTo>
                  <a:cubicBezTo>
                    <a:pt x="116" y="4"/>
                    <a:pt x="120" y="7"/>
                    <a:pt x="123" y="10"/>
                  </a:cubicBezTo>
                  <a:cubicBezTo>
                    <a:pt x="126" y="14"/>
                    <a:pt x="128" y="18"/>
                    <a:pt x="130" y="23"/>
                  </a:cubicBezTo>
                  <a:cubicBezTo>
                    <a:pt x="131" y="28"/>
                    <a:pt x="132" y="33"/>
                    <a:pt x="132" y="39"/>
                  </a:cubicBezTo>
                  <a:cubicBezTo>
                    <a:pt x="132" y="41"/>
                    <a:pt x="132" y="42"/>
                    <a:pt x="132" y="43"/>
                  </a:cubicBezTo>
                  <a:cubicBezTo>
                    <a:pt x="132" y="44"/>
                    <a:pt x="132" y="45"/>
                    <a:pt x="131" y="45"/>
                  </a:cubicBezTo>
                  <a:cubicBezTo>
                    <a:pt x="131" y="46"/>
                    <a:pt x="131" y="46"/>
                    <a:pt x="130" y="47"/>
                  </a:cubicBezTo>
                  <a:cubicBezTo>
                    <a:pt x="129" y="47"/>
                    <a:pt x="129" y="47"/>
                    <a:pt x="128" y="47"/>
                  </a:cubicBezTo>
                  <a:cubicBezTo>
                    <a:pt x="79" y="47"/>
                    <a:pt x="79" y="47"/>
                    <a:pt x="79" y="47"/>
                  </a:cubicBezTo>
                  <a:cubicBezTo>
                    <a:pt x="80" y="55"/>
                    <a:pt x="82" y="61"/>
                    <a:pt x="86" y="65"/>
                  </a:cubicBezTo>
                  <a:cubicBezTo>
                    <a:pt x="89" y="69"/>
                    <a:pt x="94" y="71"/>
                    <a:pt x="100" y="71"/>
                  </a:cubicBezTo>
                  <a:cubicBezTo>
                    <a:pt x="103" y="71"/>
                    <a:pt x="106" y="70"/>
                    <a:pt x="108" y="69"/>
                  </a:cubicBezTo>
                  <a:cubicBezTo>
                    <a:pt x="110" y="69"/>
                    <a:pt x="112" y="68"/>
                    <a:pt x="114" y="67"/>
                  </a:cubicBezTo>
                  <a:cubicBezTo>
                    <a:pt x="116" y="66"/>
                    <a:pt x="117" y="65"/>
                    <a:pt x="118" y="64"/>
                  </a:cubicBezTo>
                  <a:cubicBezTo>
                    <a:pt x="120" y="64"/>
                    <a:pt x="121" y="63"/>
                    <a:pt x="122" y="63"/>
                  </a:cubicBezTo>
                  <a:cubicBezTo>
                    <a:pt x="124" y="63"/>
                    <a:pt x="125" y="64"/>
                    <a:pt x="126" y="65"/>
                  </a:cubicBezTo>
                  <a:cubicBezTo>
                    <a:pt x="132" y="72"/>
                    <a:pt x="132" y="72"/>
                    <a:pt x="132" y="72"/>
                  </a:cubicBezTo>
                  <a:cubicBezTo>
                    <a:pt x="130" y="75"/>
                    <a:pt x="127" y="77"/>
                    <a:pt x="124" y="79"/>
                  </a:cubicBezTo>
                  <a:cubicBezTo>
                    <a:pt x="122" y="81"/>
                    <a:pt x="119" y="82"/>
                    <a:pt x="116" y="83"/>
                  </a:cubicBezTo>
                  <a:cubicBezTo>
                    <a:pt x="113" y="84"/>
                    <a:pt x="110" y="85"/>
                    <a:pt x="107" y="86"/>
                  </a:cubicBezTo>
                  <a:cubicBezTo>
                    <a:pt x="104" y="86"/>
                    <a:pt x="101" y="86"/>
                    <a:pt x="98" y="86"/>
                  </a:cubicBezTo>
                  <a:cubicBezTo>
                    <a:pt x="92" y="86"/>
                    <a:pt x="87" y="85"/>
                    <a:pt x="82" y="82"/>
                  </a:cubicBezTo>
                  <a:cubicBezTo>
                    <a:pt x="77" y="80"/>
                    <a:pt x="72" y="75"/>
                    <a:pt x="69" y="70"/>
                  </a:cubicBezTo>
                  <a:cubicBezTo>
                    <a:pt x="66" y="75"/>
                    <a:pt x="61" y="79"/>
                    <a:pt x="56" y="82"/>
                  </a:cubicBezTo>
                  <a:cubicBezTo>
                    <a:pt x="51" y="85"/>
                    <a:pt x="45" y="86"/>
                    <a:pt x="38" y="86"/>
                  </a:cubicBezTo>
                  <a:cubicBezTo>
                    <a:pt x="32" y="86"/>
                    <a:pt x="27" y="85"/>
                    <a:pt x="22" y="83"/>
                  </a:cubicBezTo>
                  <a:cubicBezTo>
                    <a:pt x="18" y="81"/>
                    <a:pt x="14" y="78"/>
                    <a:pt x="10" y="74"/>
                  </a:cubicBezTo>
                  <a:cubicBezTo>
                    <a:pt x="7" y="71"/>
                    <a:pt x="4" y="66"/>
                    <a:pt x="2" y="61"/>
                  </a:cubicBezTo>
                  <a:cubicBezTo>
                    <a:pt x="0" y="55"/>
                    <a:pt x="0" y="49"/>
                    <a:pt x="0" y="43"/>
                  </a:cubicBezTo>
                  <a:cubicBezTo>
                    <a:pt x="0" y="36"/>
                    <a:pt x="0" y="30"/>
                    <a:pt x="2" y="25"/>
                  </a:cubicBezTo>
                  <a:cubicBezTo>
                    <a:pt x="4" y="19"/>
                    <a:pt x="7" y="15"/>
                    <a:pt x="10" y="11"/>
                  </a:cubicBezTo>
                  <a:cubicBezTo>
                    <a:pt x="14" y="7"/>
                    <a:pt x="18" y="5"/>
                    <a:pt x="23" y="3"/>
                  </a:cubicBezTo>
                  <a:cubicBezTo>
                    <a:pt x="27" y="1"/>
                    <a:pt x="33" y="0"/>
                    <a:pt x="38" y="0"/>
                  </a:cubicBezTo>
                  <a:cubicBezTo>
                    <a:pt x="45" y="0"/>
                    <a:pt x="51" y="1"/>
                    <a:pt x="56" y="4"/>
                  </a:cubicBezTo>
                  <a:cubicBezTo>
                    <a:pt x="61" y="7"/>
                    <a:pt x="66" y="11"/>
                    <a:pt x="69" y="16"/>
                  </a:cubicBezTo>
                  <a:cubicBezTo>
                    <a:pt x="72" y="11"/>
                    <a:pt x="76" y="7"/>
                    <a:pt x="81" y="4"/>
                  </a:cubicBezTo>
                  <a:cubicBezTo>
                    <a:pt x="86" y="1"/>
                    <a:pt x="92" y="0"/>
                    <a:pt x="99" y="0"/>
                  </a:cubicBezTo>
                  <a:close/>
                  <a:moveTo>
                    <a:pt x="40" y="71"/>
                  </a:moveTo>
                  <a:cubicBezTo>
                    <a:pt x="46" y="71"/>
                    <a:pt x="51" y="68"/>
                    <a:pt x="54" y="64"/>
                  </a:cubicBezTo>
                  <a:cubicBezTo>
                    <a:pt x="57" y="59"/>
                    <a:pt x="59" y="52"/>
                    <a:pt x="59" y="43"/>
                  </a:cubicBezTo>
                  <a:cubicBezTo>
                    <a:pt x="59" y="34"/>
                    <a:pt x="57" y="27"/>
                    <a:pt x="54" y="22"/>
                  </a:cubicBezTo>
                  <a:cubicBezTo>
                    <a:pt x="51" y="17"/>
                    <a:pt x="46" y="15"/>
                    <a:pt x="40" y="15"/>
                  </a:cubicBezTo>
                  <a:cubicBezTo>
                    <a:pt x="33" y="15"/>
                    <a:pt x="28" y="17"/>
                    <a:pt x="25" y="22"/>
                  </a:cubicBezTo>
                  <a:cubicBezTo>
                    <a:pt x="22" y="27"/>
                    <a:pt x="20" y="34"/>
                    <a:pt x="20" y="43"/>
                  </a:cubicBezTo>
                  <a:cubicBezTo>
                    <a:pt x="20" y="52"/>
                    <a:pt x="22" y="59"/>
                    <a:pt x="25" y="64"/>
                  </a:cubicBezTo>
                  <a:cubicBezTo>
                    <a:pt x="28" y="68"/>
                    <a:pt x="33" y="71"/>
                    <a:pt x="40" y="71"/>
                  </a:cubicBezTo>
                  <a:close/>
                  <a:moveTo>
                    <a:pt x="98" y="14"/>
                  </a:moveTo>
                  <a:cubicBezTo>
                    <a:pt x="92" y="14"/>
                    <a:pt x="88" y="16"/>
                    <a:pt x="85" y="19"/>
                  </a:cubicBezTo>
                  <a:cubicBezTo>
                    <a:pt x="81" y="23"/>
                    <a:pt x="80" y="28"/>
                    <a:pt x="79" y="35"/>
                  </a:cubicBezTo>
                  <a:cubicBezTo>
                    <a:pt x="114" y="35"/>
                    <a:pt x="114" y="35"/>
                    <a:pt x="114" y="35"/>
                  </a:cubicBezTo>
                  <a:cubicBezTo>
                    <a:pt x="114" y="32"/>
                    <a:pt x="114" y="30"/>
                    <a:pt x="113" y="27"/>
                  </a:cubicBezTo>
                  <a:cubicBezTo>
                    <a:pt x="113" y="25"/>
                    <a:pt x="112" y="22"/>
                    <a:pt x="110" y="20"/>
                  </a:cubicBezTo>
                  <a:cubicBezTo>
                    <a:pt x="109" y="18"/>
                    <a:pt x="107" y="17"/>
                    <a:pt x="105" y="16"/>
                  </a:cubicBezTo>
                  <a:cubicBezTo>
                    <a:pt x="103" y="15"/>
                    <a:pt x="101" y="14"/>
                    <a:pt x="98" y="1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" name="Freeform 25">
              <a:extLst>
                <a:ext uri="{FF2B5EF4-FFF2-40B4-BE49-F238E27FC236}">
                  <a16:creationId xmlns:a16="http://schemas.microsoft.com/office/drawing/2014/main" id="{B1CB4106-5953-41D6-95DA-D7396FF274F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37089" y="6455191"/>
              <a:ext cx="56152" cy="6569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4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4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6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3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9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20" y="84"/>
                    <a:pt x="16" y="83"/>
                  </a:cubicBezTo>
                  <a:cubicBezTo>
                    <a:pt x="13" y="81"/>
                    <a:pt x="10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1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6" name="Freeform 26">
              <a:extLst>
                <a:ext uri="{FF2B5EF4-FFF2-40B4-BE49-F238E27FC236}">
                  <a16:creationId xmlns:a16="http://schemas.microsoft.com/office/drawing/2014/main" id="{CF3252BB-DF02-4EA5-B504-732A27DBE4C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617386" y="6453507"/>
              <a:ext cx="40991" cy="66259"/>
            </a:xfrm>
            <a:custGeom>
              <a:avLst/>
              <a:gdLst>
                <a:gd name="T0" fmla="*/ 0 w 53"/>
                <a:gd name="T1" fmla="*/ 86 h 86"/>
                <a:gd name="T2" fmla="*/ 0 w 53"/>
                <a:gd name="T3" fmla="*/ 2 h 86"/>
                <a:gd name="T4" fmla="*/ 12 w 53"/>
                <a:gd name="T5" fmla="*/ 2 h 86"/>
                <a:gd name="T6" fmla="*/ 16 w 53"/>
                <a:gd name="T7" fmla="*/ 3 h 86"/>
                <a:gd name="T8" fmla="*/ 18 w 53"/>
                <a:gd name="T9" fmla="*/ 7 h 86"/>
                <a:gd name="T10" fmla="*/ 19 w 53"/>
                <a:gd name="T11" fmla="*/ 17 h 86"/>
                <a:gd name="T12" fmla="*/ 29 w 53"/>
                <a:gd name="T13" fmla="*/ 5 h 86"/>
                <a:gd name="T14" fmla="*/ 43 w 53"/>
                <a:gd name="T15" fmla="*/ 0 h 86"/>
                <a:gd name="T16" fmla="*/ 53 w 53"/>
                <a:gd name="T17" fmla="*/ 3 h 86"/>
                <a:gd name="T18" fmla="*/ 51 w 53"/>
                <a:gd name="T19" fmla="*/ 18 h 86"/>
                <a:gd name="T20" fmla="*/ 50 w 53"/>
                <a:gd name="T21" fmla="*/ 20 h 86"/>
                <a:gd name="T22" fmla="*/ 47 w 53"/>
                <a:gd name="T23" fmla="*/ 21 h 86"/>
                <a:gd name="T24" fmla="*/ 44 w 53"/>
                <a:gd name="T25" fmla="*/ 20 h 86"/>
                <a:gd name="T26" fmla="*/ 38 w 53"/>
                <a:gd name="T27" fmla="*/ 20 h 86"/>
                <a:gd name="T28" fmla="*/ 28 w 53"/>
                <a:gd name="T29" fmla="*/ 23 h 86"/>
                <a:gd name="T30" fmla="*/ 20 w 53"/>
                <a:gd name="T31" fmla="*/ 34 h 86"/>
                <a:gd name="T32" fmla="*/ 20 w 53"/>
                <a:gd name="T33" fmla="*/ 86 h 86"/>
                <a:gd name="T34" fmla="*/ 0 w 53"/>
                <a:gd name="T3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86">
                  <a:moveTo>
                    <a:pt x="0" y="86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4" y="2"/>
                    <a:pt x="15" y="2"/>
                    <a:pt x="16" y="3"/>
                  </a:cubicBezTo>
                  <a:cubicBezTo>
                    <a:pt x="17" y="4"/>
                    <a:pt x="17" y="5"/>
                    <a:pt x="18" y="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2" y="12"/>
                    <a:pt x="25" y="8"/>
                    <a:pt x="29" y="5"/>
                  </a:cubicBezTo>
                  <a:cubicBezTo>
                    <a:pt x="33" y="2"/>
                    <a:pt x="38" y="0"/>
                    <a:pt x="43" y="0"/>
                  </a:cubicBezTo>
                  <a:cubicBezTo>
                    <a:pt x="47" y="0"/>
                    <a:pt x="51" y="1"/>
                    <a:pt x="53" y="3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19"/>
                    <a:pt x="50" y="20"/>
                    <a:pt x="50" y="20"/>
                  </a:cubicBezTo>
                  <a:cubicBezTo>
                    <a:pt x="49" y="21"/>
                    <a:pt x="48" y="21"/>
                    <a:pt x="47" y="21"/>
                  </a:cubicBezTo>
                  <a:cubicBezTo>
                    <a:pt x="47" y="21"/>
                    <a:pt x="45" y="21"/>
                    <a:pt x="44" y="20"/>
                  </a:cubicBezTo>
                  <a:cubicBezTo>
                    <a:pt x="43" y="20"/>
                    <a:pt x="41" y="20"/>
                    <a:pt x="38" y="20"/>
                  </a:cubicBezTo>
                  <a:cubicBezTo>
                    <a:pt x="34" y="20"/>
                    <a:pt x="31" y="21"/>
                    <a:pt x="28" y="23"/>
                  </a:cubicBezTo>
                  <a:cubicBezTo>
                    <a:pt x="25" y="26"/>
                    <a:pt x="22" y="29"/>
                    <a:pt x="20" y="34"/>
                  </a:cubicBezTo>
                  <a:cubicBezTo>
                    <a:pt x="20" y="86"/>
                    <a:pt x="20" y="86"/>
                    <a:pt x="20" y="86"/>
                  </a:cubicBezTo>
                  <a:lnTo>
                    <a:pt x="0" y="8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7" name="Freeform 27">
              <a:extLst>
                <a:ext uri="{FF2B5EF4-FFF2-40B4-BE49-F238E27FC236}">
                  <a16:creationId xmlns:a16="http://schemas.microsoft.com/office/drawing/2014/main" id="{5BBFCFA8-24B5-4A4E-9CDC-DAD7FBDA41F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703298" y="6425431"/>
              <a:ext cx="59521" cy="95458"/>
            </a:xfrm>
            <a:custGeom>
              <a:avLst/>
              <a:gdLst>
                <a:gd name="T0" fmla="*/ 65 w 78"/>
                <a:gd name="T1" fmla="*/ 122 h 123"/>
                <a:gd name="T2" fmla="*/ 60 w 78"/>
                <a:gd name="T3" fmla="*/ 118 h 123"/>
                <a:gd name="T4" fmla="*/ 58 w 78"/>
                <a:gd name="T5" fmla="*/ 110 h 123"/>
                <a:gd name="T6" fmla="*/ 53 w 78"/>
                <a:gd name="T7" fmla="*/ 115 h 123"/>
                <a:gd name="T8" fmla="*/ 47 w 78"/>
                <a:gd name="T9" fmla="*/ 120 h 123"/>
                <a:gd name="T10" fmla="*/ 40 w 78"/>
                <a:gd name="T11" fmla="*/ 122 h 123"/>
                <a:gd name="T12" fmla="*/ 31 w 78"/>
                <a:gd name="T13" fmla="*/ 123 h 123"/>
                <a:gd name="T14" fmla="*/ 19 w 78"/>
                <a:gd name="T15" fmla="*/ 120 h 123"/>
                <a:gd name="T16" fmla="*/ 9 w 78"/>
                <a:gd name="T17" fmla="*/ 112 h 123"/>
                <a:gd name="T18" fmla="*/ 2 w 78"/>
                <a:gd name="T19" fmla="*/ 99 h 123"/>
                <a:gd name="T20" fmla="*/ 0 w 78"/>
                <a:gd name="T21" fmla="*/ 80 h 123"/>
                <a:gd name="T22" fmla="*/ 3 w 78"/>
                <a:gd name="T23" fmla="*/ 63 h 123"/>
                <a:gd name="T24" fmla="*/ 10 w 78"/>
                <a:gd name="T25" fmla="*/ 49 h 123"/>
                <a:gd name="T26" fmla="*/ 21 w 78"/>
                <a:gd name="T27" fmla="*/ 40 h 123"/>
                <a:gd name="T28" fmla="*/ 36 w 78"/>
                <a:gd name="T29" fmla="*/ 36 h 123"/>
                <a:gd name="T30" fmla="*/ 48 w 78"/>
                <a:gd name="T31" fmla="*/ 39 h 123"/>
                <a:gd name="T32" fmla="*/ 57 w 78"/>
                <a:gd name="T33" fmla="*/ 45 h 123"/>
                <a:gd name="T34" fmla="*/ 57 w 78"/>
                <a:gd name="T35" fmla="*/ 0 h 123"/>
                <a:gd name="T36" fmla="*/ 78 w 78"/>
                <a:gd name="T37" fmla="*/ 0 h 123"/>
                <a:gd name="T38" fmla="*/ 78 w 78"/>
                <a:gd name="T39" fmla="*/ 122 h 123"/>
                <a:gd name="T40" fmla="*/ 65 w 78"/>
                <a:gd name="T41" fmla="*/ 122 h 123"/>
                <a:gd name="T42" fmla="*/ 38 w 78"/>
                <a:gd name="T43" fmla="*/ 107 h 123"/>
                <a:gd name="T44" fmla="*/ 49 w 78"/>
                <a:gd name="T45" fmla="*/ 104 h 123"/>
                <a:gd name="T46" fmla="*/ 57 w 78"/>
                <a:gd name="T47" fmla="*/ 97 h 123"/>
                <a:gd name="T48" fmla="*/ 57 w 78"/>
                <a:gd name="T49" fmla="*/ 59 h 123"/>
                <a:gd name="T50" fmla="*/ 50 w 78"/>
                <a:gd name="T51" fmla="*/ 53 h 123"/>
                <a:gd name="T52" fmla="*/ 41 w 78"/>
                <a:gd name="T53" fmla="*/ 52 h 123"/>
                <a:gd name="T54" fmla="*/ 33 w 78"/>
                <a:gd name="T55" fmla="*/ 53 h 123"/>
                <a:gd name="T56" fmla="*/ 26 w 78"/>
                <a:gd name="T57" fmla="*/ 59 h 123"/>
                <a:gd name="T58" fmla="*/ 23 w 78"/>
                <a:gd name="T59" fmla="*/ 67 h 123"/>
                <a:gd name="T60" fmla="*/ 21 w 78"/>
                <a:gd name="T61" fmla="*/ 80 h 123"/>
                <a:gd name="T62" fmla="*/ 22 w 78"/>
                <a:gd name="T63" fmla="*/ 93 h 123"/>
                <a:gd name="T64" fmla="*/ 26 w 78"/>
                <a:gd name="T65" fmla="*/ 101 h 123"/>
                <a:gd name="T66" fmla="*/ 31 w 78"/>
                <a:gd name="T67" fmla="*/ 106 h 123"/>
                <a:gd name="T68" fmla="*/ 38 w 78"/>
                <a:gd name="T69" fmla="*/ 107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8" h="123">
                  <a:moveTo>
                    <a:pt x="65" y="122"/>
                  </a:moveTo>
                  <a:cubicBezTo>
                    <a:pt x="63" y="122"/>
                    <a:pt x="61" y="121"/>
                    <a:pt x="60" y="118"/>
                  </a:cubicBezTo>
                  <a:cubicBezTo>
                    <a:pt x="58" y="110"/>
                    <a:pt x="58" y="110"/>
                    <a:pt x="58" y="110"/>
                  </a:cubicBezTo>
                  <a:cubicBezTo>
                    <a:pt x="57" y="112"/>
                    <a:pt x="55" y="114"/>
                    <a:pt x="53" y="115"/>
                  </a:cubicBezTo>
                  <a:cubicBezTo>
                    <a:pt x="51" y="117"/>
                    <a:pt x="49" y="118"/>
                    <a:pt x="47" y="120"/>
                  </a:cubicBezTo>
                  <a:cubicBezTo>
                    <a:pt x="45" y="121"/>
                    <a:pt x="42" y="122"/>
                    <a:pt x="40" y="122"/>
                  </a:cubicBezTo>
                  <a:cubicBezTo>
                    <a:pt x="37" y="123"/>
                    <a:pt x="34" y="123"/>
                    <a:pt x="31" y="123"/>
                  </a:cubicBezTo>
                  <a:cubicBezTo>
                    <a:pt x="27" y="123"/>
                    <a:pt x="23" y="122"/>
                    <a:pt x="19" y="120"/>
                  </a:cubicBezTo>
                  <a:cubicBezTo>
                    <a:pt x="15" y="118"/>
                    <a:pt x="12" y="116"/>
                    <a:pt x="9" y="112"/>
                  </a:cubicBezTo>
                  <a:cubicBezTo>
                    <a:pt x="6" y="108"/>
                    <a:pt x="4" y="104"/>
                    <a:pt x="2" y="99"/>
                  </a:cubicBezTo>
                  <a:cubicBezTo>
                    <a:pt x="1" y="93"/>
                    <a:pt x="0" y="87"/>
                    <a:pt x="0" y="80"/>
                  </a:cubicBezTo>
                  <a:cubicBezTo>
                    <a:pt x="0" y="74"/>
                    <a:pt x="1" y="68"/>
                    <a:pt x="3" y="63"/>
                  </a:cubicBezTo>
                  <a:cubicBezTo>
                    <a:pt x="4" y="57"/>
                    <a:pt x="7" y="53"/>
                    <a:pt x="10" y="49"/>
                  </a:cubicBezTo>
                  <a:cubicBezTo>
                    <a:pt x="13" y="45"/>
                    <a:pt x="17" y="42"/>
                    <a:pt x="21" y="40"/>
                  </a:cubicBezTo>
                  <a:cubicBezTo>
                    <a:pt x="26" y="37"/>
                    <a:pt x="31" y="36"/>
                    <a:pt x="36" y="36"/>
                  </a:cubicBezTo>
                  <a:cubicBezTo>
                    <a:pt x="41" y="36"/>
                    <a:pt x="45" y="37"/>
                    <a:pt x="48" y="39"/>
                  </a:cubicBezTo>
                  <a:cubicBezTo>
                    <a:pt x="52" y="40"/>
                    <a:pt x="55" y="42"/>
                    <a:pt x="57" y="45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8" y="122"/>
                    <a:pt x="78" y="122"/>
                    <a:pt x="78" y="122"/>
                  </a:cubicBezTo>
                  <a:lnTo>
                    <a:pt x="65" y="122"/>
                  </a:lnTo>
                  <a:close/>
                  <a:moveTo>
                    <a:pt x="38" y="107"/>
                  </a:moveTo>
                  <a:cubicBezTo>
                    <a:pt x="42" y="107"/>
                    <a:pt x="46" y="106"/>
                    <a:pt x="49" y="104"/>
                  </a:cubicBezTo>
                  <a:cubicBezTo>
                    <a:pt x="52" y="103"/>
                    <a:pt x="55" y="100"/>
                    <a:pt x="57" y="97"/>
                  </a:cubicBezTo>
                  <a:cubicBezTo>
                    <a:pt x="57" y="59"/>
                    <a:pt x="57" y="59"/>
                    <a:pt x="57" y="59"/>
                  </a:cubicBezTo>
                  <a:cubicBezTo>
                    <a:pt x="55" y="57"/>
                    <a:pt x="53" y="55"/>
                    <a:pt x="50" y="53"/>
                  </a:cubicBezTo>
                  <a:cubicBezTo>
                    <a:pt x="47" y="52"/>
                    <a:pt x="44" y="52"/>
                    <a:pt x="41" y="52"/>
                  </a:cubicBezTo>
                  <a:cubicBezTo>
                    <a:pt x="38" y="52"/>
                    <a:pt x="35" y="52"/>
                    <a:pt x="33" y="53"/>
                  </a:cubicBezTo>
                  <a:cubicBezTo>
                    <a:pt x="30" y="55"/>
                    <a:pt x="28" y="56"/>
                    <a:pt x="26" y="59"/>
                  </a:cubicBezTo>
                  <a:cubicBezTo>
                    <a:pt x="25" y="61"/>
                    <a:pt x="23" y="64"/>
                    <a:pt x="23" y="67"/>
                  </a:cubicBezTo>
                  <a:cubicBezTo>
                    <a:pt x="22" y="71"/>
                    <a:pt x="21" y="75"/>
                    <a:pt x="21" y="80"/>
                  </a:cubicBezTo>
                  <a:cubicBezTo>
                    <a:pt x="21" y="85"/>
                    <a:pt x="22" y="89"/>
                    <a:pt x="22" y="93"/>
                  </a:cubicBezTo>
                  <a:cubicBezTo>
                    <a:pt x="23" y="96"/>
                    <a:pt x="24" y="99"/>
                    <a:pt x="26" y="101"/>
                  </a:cubicBezTo>
                  <a:cubicBezTo>
                    <a:pt x="27" y="103"/>
                    <a:pt x="29" y="105"/>
                    <a:pt x="31" y="106"/>
                  </a:cubicBezTo>
                  <a:cubicBezTo>
                    <a:pt x="33" y="107"/>
                    <a:pt x="36" y="107"/>
                    <a:pt x="38" y="10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" name="Freeform 28">
              <a:extLst>
                <a:ext uri="{FF2B5EF4-FFF2-40B4-BE49-F238E27FC236}">
                  <a16:creationId xmlns:a16="http://schemas.microsoft.com/office/drawing/2014/main" id="{A4FBDBEE-BFBE-4B93-904D-071FA75D239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783034" y="6454068"/>
              <a:ext cx="58959" cy="66821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59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59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9" name="Freeform 29">
              <a:extLst>
                <a:ext uri="{FF2B5EF4-FFF2-40B4-BE49-F238E27FC236}">
                  <a16:creationId xmlns:a16="http://schemas.microsoft.com/office/drawing/2014/main" id="{F6E2B1A6-BA29-47A1-AE9C-996440FA1F6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855469" y="6454068"/>
              <a:ext cx="48290" cy="66821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2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2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4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0" name="Freeform 30">
              <a:extLst>
                <a:ext uri="{FF2B5EF4-FFF2-40B4-BE49-F238E27FC236}">
                  <a16:creationId xmlns:a16="http://schemas.microsoft.com/office/drawing/2014/main" id="{EF1580A6-30C0-40E0-BE9E-E04A1A98A04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949804" y="6454068"/>
              <a:ext cx="48290" cy="66821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1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1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3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" name="Freeform 31">
              <a:extLst>
                <a:ext uri="{FF2B5EF4-FFF2-40B4-BE49-F238E27FC236}">
                  <a16:creationId xmlns:a16="http://schemas.microsoft.com/office/drawing/2014/main" id="{28B3593E-9D7B-4D5B-90BC-7D961B48D35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014378" y="6454068"/>
              <a:ext cx="58959" cy="66821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59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59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" name="Freeform 32">
              <a:extLst>
                <a:ext uri="{FF2B5EF4-FFF2-40B4-BE49-F238E27FC236}">
                  <a16:creationId xmlns:a16="http://schemas.microsoft.com/office/drawing/2014/main" id="{4527C7DC-7C4A-4C1D-ADDD-0B9C78CE82A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092991" y="6453507"/>
              <a:ext cx="40429" cy="66259"/>
            </a:xfrm>
            <a:custGeom>
              <a:avLst/>
              <a:gdLst>
                <a:gd name="T0" fmla="*/ 0 w 53"/>
                <a:gd name="T1" fmla="*/ 86 h 86"/>
                <a:gd name="T2" fmla="*/ 0 w 53"/>
                <a:gd name="T3" fmla="*/ 2 h 86"/>
                <a:gd name="T4" fmla="*/ 12 w 53"/>
                <a:gd name="T5" fmla="*/ 2 h 86"/>
                <a:gd name="T6" fmla="*/ 16 w 53"/>
                <a:gd name="T7" fmla="*/ 3 h 86"/>
                <a:gd name="T8" fmla="*/ 18 w 53"/>
                <a:gd name="T9" fmla="*/ 7 h 86"/>
                <a:gd name="T10" fmla="*/ 19 w 53"/>
                <a:gd name="T11" fmla="*/ 17 h 86"/>
                <a:gd name="T12" fmla="*/ 30 w 53"/>
                <a:gd name="T13" fmla="*/ 5 h 86"/>
                <a:gd name="T14" fmla="*/ 43 w 53"/>
                <a:gd name="T15" fmla="*/ 0 h 86"/>
                <a:gd name="T16" fmla="*/ 53 w 53"/>
                <a:gd name="T17" fmla="*/ 3 h 86"/>
                <a:gd name="T18" fmla="*/ 51 w 53"/>
                <a:gd name="T19" fmla="*/ 18 h 86"/>
                <a:gd name="T20" fmla="*/ 50 w 53"/>
                <a:gd name="T21" fmla="*/ 20 h 86"/>
                <a:gd name="T22" fmla="*/ 48 w 53"/>
                <a:gd name="T23" fmla="*/ 21 h 86"/>
                <a:gd name="T24" fmla="*/ 44 w 53"/>
                <a:gd name="T25" fmla="*/ 20 h 86"/>
                <a:gd name="T26" fmla="*/ 39 w 53"/>
                <a:gd name="T27" fmla="*/ 20 h 86"/>
                <a:gd name="T28" fmla="*/ 28 w 53"/>
                <a:gd name="T29" fmla="*/ 23 h 86"/>
                <a:gd name="T30" fmla="*/ 20 w 53"/>
                <a:gd name="T31" fmla="*/ 34 h 86"/>
                <a:gd name="T32" fmla="*/ 20 w 53"/>
                <a:gd name="T33" fmla="*/ 86 h 86"/>
                <a:gd name="T34" fmla="*/ 0 w 53"/>
                <a:gd name="T3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86">
                  <a:moveTo>
                    <a:pt x="0" y="86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4" y="2"/>
                    <a:pt x="15" y="2"/>
                    <a:pt x="16" y="3"/>
                  </a:cubicBezTo>
                  <a:cubicBezTo>
                    <a:pt x="17" y="4"/>
                    <a:pt x="17" y="5"/>
                    <a:pt x="18" y="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2" y="12"/>
                    <a:pt x="25" y="8"/>
                    <a:pt x="30" y="5"/>
                  </a:cubicBezTo>
                  <a:cubicBezTo>
                    <a:pt x="34" y="2"/>
                    <a:pt x="38" y="0"/>
                    <a:pt x="43" y="0"/>
                  </a:cubicBezTo>
                  <a:cubicBezTo>
                    <a:pt x="47" y="0"/>
                    <a:pt x="51" y="1"/>
                    <a:pt x="53" y="3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19"/>
                    <a:pt x="50" y="20"/>
                    <a:pt x="50" y="20"/>
                  </a:cubicBezTo>
                  <a:cubicBezTo>
                    <a:pt x="49" y="21"/>
                    <a:pt x="48" y="21"/>
                    <a:pt x="48" y="21"/>
                  </a:cubicBezTo>
                  <a:cubicBezTo>
                    <a:pt x="47" y="21"/>
                    <a:pt x="46" y="21"/>
                    <a:pt x="44" y="20"/>
                  </a:cubicBezTo>
                  <a:cubicBezTo>
                    <a:pt x="43" y="20"/>
                    <a:pt x="41" y="20"/>
                    <a:pt x="39" y="20"/>
                  </a:cubicBezTo>
                  <a:cubicBezTo>
                    <a:pt x="34" y="20"/>
                    <a:pt x="31" y="21"/>
                    <a:pt x="28" y="23"/>
                  </a:cubicBezTo>
                  <a:cubicBezTo>
                    <a:pt x="25" y="26"/>
                    <a:pt x="22" y="29"/>
                    <a:pt x="20" y="34"/>
                  </a:cubicBezTo>
                  <a:cubicBezTo>
                    <a:pt x="20" y="86"/>
                    <a:pt x="20" y="86"/>
                    <a:pt x="20" y="86"/>
                  </a:cubicBezTo>
                  <a:lnTo>
                    <a:pt x="0" y="8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" name="Freeform 33">
              <a:extLst>
                <a:ext uri="{FF2B5EF4-FFF2-40B4-BE49-F238E27FC236}">
                  <a16:creationId xmlns:a16="http://schemas.microsoft.com/office/drawing/2014/main" id="{55595111-3BD2-42DB-8AF7-74676AC6EB8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144089" y="6455191"/>
              <a:ext cx="65136" cy="64574"/>
            </a:xfrm>
            <a:custGeom>
              <a:avLst/>
              <a:gdLst>
                <a:gd name="T0" fmla="*/ 52 w 85"/>
                <a:gd name="T1" fmla="*/ 84 h 84"/>
                <a:gd name="T2" fmla="*/ 33 w 85"/>
                <a:gd name="T3" fmla="*/ 84 h 84"/>
                <a:gd name="T4" fmla="*/ 0 w 85"/>
                <a:gd name="T5" fmla="*/ 0 h 84"/>
                <a:gd name="T6" fmla="*/ 17 w 85"/>
                <a:gd name="T7" fmla="*/ 0 h 84"/>
                <a:gd name="T8" fmla="*/ 21 w 85"/>
                <a:gd name="T9" fmla="*/ 1 h 84"/>
                <a:gd name="T10" fmla="*/ 23 w 85"/>
                <a:gd name="T11" fmla="*/ 4 h 84"/>
                <a:gd name="T12" fmla="*/ 39 w 85"/>
                <a:gd name="T13" fmla="*/ 49 h 84"/>
                <a:gd name="T14" fmla="*/ 41 w 85"/>
                <a:gd name="T15" fmla="*/ 56 h 84"/>
                <a:gd name="T16" fmla="*/ 43 w 85"/>
                <a:gd name="T17" fmla="*/ 64 h 84"/>
                <a:gd name="T18" fmla="*/ 45 w 85"/>
                <a:gd name="T19" fmla="*/ 56 h 84"/>
                <a:gd name="T20" fmla="*/ 47 w 85"/>
                <a:gd name="T21" fmla="*/ 49 h 84"/>
                <a:gd name="T22" fmla="*/ 64 w 85"/>
                <a:gd name="T23" fmla="*/ 4 h 84"/>
                <a:gd name="T24" fmla="*/ 66 w 85"/>
                <a:gd name="T25" fmla="*/ 1 h 84"/>
                <a:gd name="T26" fmla="*/ 69 w 85"/>
                <a:gd name="T27" fmla="*/ 0 h 84"/>
                <a:gd name="T28" fmla="*/ 85 w 85"/>
                <a:gd name="T29" fmla="*/ 0 h 84"/>
                <a:gd name="T30" fmla="*/ 52 w 85"/>
                <a:gd name="T31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5" h="84">
                  <a:moveTo>
                    <a:pt x="52" y="84"/>
                  </a:moveTo>
                  <a:cubicBezTo>
                    <a:pt x="33" y="84"/>
                    <a:pt x="33" y="84"/>
                    <a:pt x="33" y="8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8" y="0"/>
                    <a:pt x="20" y="0"/>
                    <a:pt x="21" y="1"/>
                  </a:cubicBezTo>
                  <a:cubicBezTo>
                    <a:pt x="22" y="2"/>
                    <a:pt x="22" y="3"/>
                    <a:pt x="23" y="4"/>
                  </a:cubicBezTo>
                  <a:cubicBezTo>
                    <a:pt x="39" y="49"/>
                    <a:pt x="39" y="49"/>
                    <a:pt x="39" y="49"/>
                  </a:cubicBezTo>
                  <a:cubicBezTo>
                    <a:pt x="40" y="51"/>
                    <a:pt x="41" y="54"/>
                    <a:pt x="41" y="56"/>
                  </a:cubicBezTo>
                  <a:cubicBezTo>
                    <a:pt x="42" y="59"/>
                    <a:pt x="42" y="61"/>
                    <a:pt x="43" y="64"/>
                  </a:cubicBezTo>
                  <a:cubicBezTo>
                    <a:pt x="43" y="61"/>
                    <a:pt x="44" y="59"/>
                    <a:pt x="45" y="56"/>
                  </a:cubicBezTo>
                  <a:cubicBezTo>
                    <a:pt x="45" y="54"/>
                    <a:pt x="46" y="51"/>
                    <a:pt x="47" y="49"/>
                  </a:cubicBezTo>
                  <a:cubicBezTo>
                    <a:pt x="64" y="4"/>
                    <a:pt x="64" y="4"/>
                    <a:pt x="64" y="4"/>
                  </a:cubicBezTo>
                  <a:cubicBezTo>
                    <a:pt x="64" y="3"/>
                    <a:pt x="65" y="2"/>
                    <a:pt x="66" y="1"/>
                  </a:cubicBezTo>
                  <a:cubicBezTo>
                    <a:pt x="67" y="0"/>
                    <a:pt x="68" y="0"/>
                    <a:pt x="69" y="0"/>
                  </a:cubicBezTo>
                  <a:cubicBezTo>
                    <a:pt x="85" y="0"/>
                    <a:pt x="85" y="0"/>
                    <a:pt x="85" y="0"/>
                  </a:cubicBezTo>
                  <a:lnTo>
                    <a:pt x="52" y="8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4" name="Freeform 34">
              <a:extLst>
                <a:ext uri="{FF2B5EF4-FFF2-40B4-BE49-F238E27FC236}">
                  <a16:creationId xmlns:a16="http://schemas.microsoft.com/office/drawing/2014/main" id="{A0AD6118-73B8-4F78-B0A0-E82B4B4A7F6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225509" y="6425431"/>
              <a:ext cx="19653" cy="94335"/>
            </a:xfrm>
            <a:custGeom>
              <a:avLst/>
              <a:gdLst>
                <a:gd name="T0" fmla="*/ 26 w 26"/>
                <a:gd name="T1" fmla="*/ 13 h 122"/>
                <a:gd name="T2" fmla="*/ 25 w 26"/>
                <a:gd name="T3" fmla="*/ 18 h 122"/>
                <a:gd name="T4" fmla="*/ 22 w 26"/>
                <a:gd name="T5" fmla="*/ 22 h 122"/>
                <a:gd name="T6" fmla="*/ 18 w 26"/>
                <a:gd name="T7" fmla="*/ 25 h 122"/>
                <a:gd name="T8" fmla="*/ 12 w 26"/>
                <a:gd name="T9" fmla="*/ 26 h 122"/>
                <a:gd name="T10" fmla="*/ 8 w 26"/>
                <a:gd name="T11" fmla="*/ 25 h 122"/>
                <a:gd name="T12" fmla="*/ 3 w 26"/>
                <a:gd name="T13" fmla="*/ 22 h 122"/>
                <a:gd name="T14" fmla="*/ 1 w 26"/>
                <a:gd name="T15" fmla="*/ 18 h 122"/>
                <a:gd name="T16" fmla="*/ 0 w 26"/>
                <a:gd name="T17" fmla="*/ 13 h 122"/>
                <a:gd name="T18" fmla="*/ 1 w 26"/>
                <a:gd name="T19" fmla="*/ 8 h 122"/>
                <a:gd name="T20" fmla="*/ 3 w 26"/>
                <a:gd name="T21" fmla="*/ 4 h 122"/>
                <a:gd name="T22" fmla="*/ 8 w 26"/>
                <a:gd name="T23" fmla="*/ 1 h 122"/>
                <a:gd name="T24" fmla="*/ 12 w 26"/>
                <a:gd name="T25" fmla="*/ 0 h 122"/>
                <a:gd name="T26" fmla="*/ 18 w 26"/>
                <a:gd name="T27" fmla="*/ 1 h 122"/>
                <a:gd name="T28" fmla="*/ 22 w 26"/>
                <a:gd name="T29" fmla="*/ 4 h 122"/>
                <a:gd name="T30" fmla="*/ 25 w 26"/>
                <a:gd name="T31" fmla="*/ 8 h 122"/>
                <a:gd name="T32" fmla="*/ 26 w 26"/>
                <a:gd name="T33" fmla="*/ 13 h 122"/>
                <a:gd name="T34" fmla="*/ 23 w 26"/>
                <a:gd name="T35" fmla="*/ 38 h 122"/>
                <a:gd name="T36" fmla="*/ 23 w 26"/>
                <a:gd name="T37" fmla="*/ 122 h 122"/>
                <a:gd name="T38" fmla="*/ 2 w 26"/>
                <a:gd name="T39" fmla="*/ 122 h 122"/>
                <a:gd name="T40" fmla="*/ 2 w 26"/>
                <a:gd name="T41" fmla="*/ 38 h 122"/>
                <a:gd name="T42" fmla="*/ 23 w 26"/>
                <a:gd name="T43" fmla="*/ 3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122">
                  <a:moveTo>
                    <a:pt x="26" y="13"/>
                  </a:moveTo>
                  <a:cubicBezTo>
                    <a:pt x="26" y="15"/>
                    <a:pt x="25" y="17"/>
                    <a:pt x="25" y="18"/>
                  </a:cubicBezTo>
                  <a:cubicBezTo>
                    <a:pt x="24" y="20"/>
                    <a:pt x="23" y="21"/>
                    <a:pt x="22" y="22"/>
                  </a:cubicBezTo>
                  <a:cubicBezTo>
                    <a:pt x="21" y="23"/>
                    <a:pt x="19" y="24"/>
                    <a:pt x="18" y="25"/>
                  </a:cubicBezTo>
                  <a:cubicBezTo>
                    <a:pt x="16" y="26"/>
                    <a:pt x="14" y="26"/>
                    <a:pt x="12" y="26"/>
                  </a:cubicBezTo>
                  <a:cubicBezTo>
                    <a:pt x="11" y="26"/>
                    <a:pt x="9" y="26"/>
                    <a:pt x="8" y="25"/>
                  </a:cubicBezTo>
                  <a:cubicBezTo>
                    <a:pt x="6" y="24"/>
                    <a:pt x="5" y="23"/>
                    <a:pt x="3" y="22"/>
                  </a:cubicBezTo>
                  <a:cubicBezTo>
                    <a:pt x="2" y="21"/>
                    <a:pt x="1" y="20"/>
                    <a:pt x="1" y="18"/>
                  </a:cubicBezTo>
                  <a:cubicBezTo>
                    <a:pt x="0" y="17"/>
                    <a:pt x="0" y="15"/>
                    <a:pt x="0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1" y="7"/>
                    <a:pt x="2" y="5"/>
                    <a:pt x="3" y="4"/>
                  </a:cubicBezTo>
                  <a:cubicBezTo>
                    <a:pt x="5" y="3"/>
                    <a:pt x="6" y="2"/>
                    <a:pt x="8" y="1"/>
                  </a:cubicBezTo>
                  <a:cubicBezTo>
                    <a:pt x="9" y="1"/>
                    <a:pt x="11" y="0"/>
                    <a:pt x="12" y="0"/>
                  </a:cubicBezTo>
                  <a:cubicBezTo>
                    <a:pt x="14" y="0"/>
                    <a:pt x="16" y="1"/>
                    <a:pt x="18" y="1"/>
                  </a:cubicBezTo>
                  <a:cubicBezTo>
                    <a:pt x="19" y="2"/>
                    <a:pt x="21" y="3"/>
                    <a:pt x="22" y="4"/>
                  </a:cubicBezTo>
                  <a:cubicBezTo>
                    <a:pt x="23" y="5"/>
                    <a:pt x="24" y="7"/>
                    <a:pt x="25" y="8"/>
                  </a:cubicBezTo>
                  <a:cubicBezTo>
                    <a:pt x="25" y="10"/>
                    <a:pt x="26" y="12"/>
                    <a:pt x="26" y="13"/>
                  </a:cubicBezTo>
                  <a:close/>
                  <a:moveTo>
                    <a:pt x="23" y="38"/>
                  </a:moveTo>
                  <a:cubicBezTo>
                    <a:pt x="23" y="122"/>
                    <a:pt x="23" y="122"/>
                    <a:pt x="23" y="122"/>
                  </a:cubicBezTo>
                  <a:cubicBezTo>
                    <a:pt x="2" y="122"/>
                    <a:pt x="2" y="122"/>
                    <a:pt x="2" y="122"/>
                  </a:cubicBezTo>
                  <a:cubicBezTo>
                    <a:pt x="2" y="38"/>
                    <a:pt x="2" y="38"/>
                    <a:pt x="2" y="38"/>
                  </a:cubicBezTo>
                  <a:lnTo>
                    <a:pt x="23" y="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5" name="Freeform 35">
              <a:extLst>
                <a:ext uri="{FF2B5EF4-FFF2-40B4-BE49-F238E27FC236}">
                  <a16:creationId xmlns:a16="http://schemas.microsoft.com/office/drawing/2014/main" id="{21049513-28F8-4FFF-A560-F6F0D383F00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263692" y="6454068"/>
              <a:ext cx="54467" cy="66821"/>
            </a:xfrm>
            <a:custGeom>
              <a:avLst/>
              <a:gdLst>
                <a:gd name="T0" fmla="*/ 64 w 71"/>
                <a:gd name="T1" fmla="*/ 19 h 86"/>
                <a:gd name="T2" fmla="*/ 63 w 71"/>
                <a:gd name="T3" fmla="*/ 20 h 86"/>
                <a:gd name="T4" fmla="*/ 60 w 71"/>
                <a:gd name="T5" fmla="*/ 21 h 86"/>
                <a:gd name="T6" fmla="*/ 57 w 71"/>
                <a:gd name="T7" fmla="*/ 20 h 86"/>
                <a:gd name="T8" fmla="*/ 54 w 71"/>
                <a:gd name="T9" fmla="*/ 18 h 86"/>
                <a:gd name="T10" fmla="*/ 49 w 71"/>
                <a:gd name="T11" fmla="*/ 16 h 86"/>
                <a:gd name="T12" fmla="*/ 42 w 71"/>
                <a:gd name="T13" fmla="*/ 15 h 86"/>
                <a:gd name="T14" fmla="*/ 32 w 71"/>
                <a:gd name="T15" fmla="*/ 17 h 86"/>
                <a:gd name="T16" fmla="*/ 26 w 71"/>
                <a:gd name="T17" fmla="*/ 22 h 86"/>
                <a:gd name="T18" fmla="*/ 22 w 71"/>
                <a:gd name="T19" fmla="*/ 31 h 86"/>
                <a:gd name="T20" fmla="*/ 20 w 71"/>
                <a:gd name="T21" fmla="*/ 43 h 86"/>
                <a:gd name="T22" fmla="*/ 22 w 71"/>
                <a:gd name="T23" fmla="*/ 55 h 86"/>
                <a:gd name="T24" fmla="*/ 26 w 71"/>
                <a:gd name="T25" fmla="*/ 64 h 86"/>
                <a:gd name="T26" fmla="*/ 33 w 71"/>
                <a:gd name="T27" fmla="*/ 69 h 86"/>
                <a:gd name="T28" fmla="*/ 41 w 71"/>
                <a:gd name="T29" fmla="*/ 71 h 86"/>
                <a:gd name="T30" fmla="*/ 49 w 71"/>
                <a:gd name="T31" fmla="*/ 70 h 86"/>
                <a:gd name="T32" fmla="*/ 54 w 71"/>
                <a:gd name="T33" fmla="*/ 67 h 86"/>
                <a:gd name="T34" fmla="*/ 58 w 71"/>
                <a:gd name="T35" fmla="*/ 64 h 86"/>
                <a:gd name="T36" fmla="*/ 61 w 71"/>
                <a:gd name="T37" fmla="*/ 63 h 86"/>
                <a:gd name="T38" fmla="*/ 65 w 71"/>
                <a:gd name="T39" fmla="*/ 65 h 86"/>
                <a:gd name="T40" fmla="*/ 71 w 71"/>
                <a:gd name="T41" fmla="*/ 72 h 86"/>
                <a:gd name="T42" fmla="*/ 63 w 71"/>
                <a:gd name="T43" fmla="*/ 79 h 86"/>
                <a:gd name="T44" fmla="*/ 55 w 71"/>
                <a:gd name="T45" fmla="*/ 83 h 86"/>
                <a:gd name="T46" fmla="*/ 46 w 71"/>
                <a:gd name="T47" fmla="*/ 86 h 86"/>
                <a:gd name="T48" fmla="*/ 37 w 71"/>
                <a:gd name="T49" fmla="*/ 86 h 86"/>
                <a:gd name="T50" fmla="*/ 23 w 71"/>
                <a:gd name="T51" fmla="*/ 83 h 86"/>
                <a:gd name="T52" fmla="*/ 11 w 71"/>
                <a:gd name="T53" fmla="*/ 75 h 86"/>
                <a:gd name="T54" fmla="*/ 3 w 71"/>
                <a:gd name="T55" fmla="*/ 61 h 86"/>
                <a:gd name="T56" fmla="*/ 0 w 71"/>
                <a:gd name="T57" fmla="*/ 43 h 86"/>
                <a:gd name="T58" fmla="*/ 2 w 71"/>
                <a:gd name="T59" fmla="*/ 26 h 86"/>
                <a:gd name="T60" fmla="*/ 10 w 71"/>
                <a:gd name="T61" fmla="*/ 12 h 86"/>
                <a:gd name="T62" fmla="*/ 23 w 71"/>
                <a:gd name="T63" fmla="*/ 3 h 86"/>
                <a:gd name="T64" fmla="*/ 40 w 71"/>
                <a:gd name="T65" fmla="*/ 0 h 86"/>
                <a:gd name="T66" fmla="*/ 57 w 71"/>
                <a:gd name="T67" fmla="*/ 3 h 86"/>
                <a:gd name="T68" fmla="*/ 70 w 71"/>
                <a:gd name="T69" fmla="*/ 11 h 86"/>
                <a:gd name="T70" fmla="*/ 64 w 71"/>
                <a:gd name="T71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86">
                  <a:moveTo>
                    <a:pt x="64" y="19"/>
                  </a:moveTo>
                  <a:cubicBezTo>
                    <a:pt x="64" y="19"/>
                    <a:pt x="63" y="20"/>
                    <a:pt x="63" y="20"/>
                  </a:cubicBezTo>
                  <a:cubicBezTo>
                    <a:pt x="62" y="21"/>
                    <a:pt x="61" y="21"/>
                    <a:pt x="60" y="21"/>
                  </a:cubicBezTo>
                  <a:cubicBezTo>
                    <a:pt x="59" y="21"/>
                    <a:pt x="58" y="21"/>
                    <a:pt x="57" y="20"/>
                  </a:cubicBezTo>
                  <a:cubicBezTo>
                    <a:pt x="56" y="20"/>
                    <a:pt x="55" y="19"/>
                    <a:pt x="54" y="18"/>
                  </a:cubicBezTo>
                  <a:cubicBezTo>
                    <a:pt x="52" y="17"/>
                    <a:pt x="51" y="16"/>
                    <a:pt x="49" y="16"/>
                  </a:cubicBezTo>
                  <a:cubicBezTo>
                    <a:pt x="47" y="15"/>
                    <a:pt x="44" y="15"/>
                    <a:pt x="42" y="15"/>
                  </a:cubicBezTo>
                  <a:cubicBezTo>
                    <a:pt x="38" y="15"/>
                    <a:pt x="35" y="16"/>
                    <a:pt x="32" y="17"/>
                  </a:cubicBezTo>
                  <a:cubicBezTo>
                    <a:pt x="30" y="18"/>
                    <a:pt x="27" y="20"/>
                    <a:pt x="26" y="22"/>
                  </a:cubicBezTo>
                  <a:cubicBezTo>
                    <a:pt x="24" y="25"/>
                    <a:pt x="23" y="28"/>
                    <a:pt x="22" y="31"/>
                  </a:cubicBezTo>
                  <a:cubicBezTo>
                    <a:pt x="21" y="35"/>
                    <a:pt x="20" y="38"/>
                    <a:pt x="20" y="43"/>
                  </a:cubicBezTo>
                  <a:cubicBezTo>
                    <a:pt x="20" y="47"/>
                    <a:pt x="21" y="51"/>
                    <a:pt x="22" y="55"/>
                  </a:cubicBezTo>
                  <a:cubicBezTo>
                    <a:pt x="23" y="58"/>
                    <a:pt x="24" y="61"/>
                    <a:pt x="26" y="64"/>
                  </a:cubicBezTo>
                  <a:cubicBezTo>
                    <a:pt x="28" y="66"/>
                    <a:pt x="30" y="68"/>
                    <a:pt x="33" y="69"/>
                  </a:cubicBezTo>
                  <a:cubicBezTo>
                    <a:pt x="35" y="70"/>
                    <a:pt x="38" y="71"/>
                    <a:pt x="41" y="71"/>
                  </a:cubicBezTo>
                  <a:cubicBezTo>
                    <a:pt x="44" y="71"/>
                    <a:pt x="47" y="70"/>
                    <a:pt x="49" y="70"/>
                  </a:cubicBezTo>
                  <a:cubicBezTo>
                    <a:pt x="51" y="69"/>
                    <a:pt x="53" y="68"/>
                    <a:pt x="54" y="67"/>
                  </a:cubicBezTo>
                  <a:cubicBezTo>
                    <a:pt x="55" y="66"/>
                    <a:pt x="57" y="65"/>
                    <a:pt x="58" y="64"/>
                  </a:cubicBezTo>
                  <a:cubicBezTo>
                    <a:pt x="59" y="64"/>
                    <a:pt x="60" y="63"/>
                    <a:pt x="61" y="63"/>
                  </a:cubicBezTo>
                  <a:cubicBezTo>
                    <a:pt x="63" y="63"/>
                    <a:pt x="64" y="64"/>
                    <a:pt x="65" y="65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8" y="75"/>
                    <a:pt x="66" y="77"/>
                    <a:pt x="63" y="79"/>
                  </a:cubicBezTo>
                  <a:cubicBezTo>
                    <a:pt x="61" y="81"/>
                    <a:pt x="58" y="82"/>
                    <a:pt x="55" y="83"/>
                  </a:cubicBezTo>
                  <a:cubicBezTo>
                    <a:pt x="52" y="84"/>
                    <a:pt x="49" y="85"/>
                    <a:pt x="46" y="86"/>
                  </a:cubicBezTo>
                  <a:cubicBezTo>
                    <a:pt x="43" y="86"/>
                    <a:pt x="40" y="86"/>
                    <a:pt x="37" y="86"/>
                  </a:cubicBezTo>
                  <a:cubicBezTo>
                    <a:pt x="32" y="86"/>
                    <a:pt x="27" y="85"/>
                    <a:pt x="23" y="83"/>
                  </a:cubicBezTo>
                  <a:cubicBezTo>
                    <a:pt x="18" y="81"/>
                    <a:pt x="14" y="79"/>
                    <a:pt x="11" y="75"/>
                  </a:cubicBezTo>
                  <a:cubicBezTo>
                    <a:pt x="7" y="71"/>
                    <a:pt x="5" y="67"/>
                    <a:pt x="3" y="61"/>
                  </a:cubicBezTo>
                  <a:cubicBezTo>
                    <a:pt x="1" y="56"/>
                    <a:pt x="0" y="50"/>
                    <a:pt x="0" y="43"/>
                  </a:cubicBezTo>
                  <a:cubicBezTo>
                    <a:pt x="0" y="37"/>
                    <a:pt x="1" y="31"/>
                    <a:pt x="2" y="26"/>
                  </a:cubicBezTo>
                  <a:cubicBezTo>
                    <a:pt x="4" y="20"/>
                    <a:pt x="7" y="16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ubicBezTo>
                    <a:pt x="47" y="0"/>
                    <a:pt x="52" y="1"/>
                    <a:pt x="57" y="3"/>
                  </a:cubicBezTo>
                  <a:cubicBezTo>
                    <a:pt x="62" y="5"/>
                    <a:pt x="66" y="7"/>
                    <a:pt x="70" y="11"/>
                  </a:cubicBezTo>
                  <a:lnTo>
                    <a:pt x="64" y="1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6" name="Freeform 36">
              <a:extLst>
                <a:ext uri="{FF2B5EF4-FFF2-40B4-BE49-F238E27FC236}">
                  <a16:creationId xmlns:a16="http://schemas.microsoft.com/office/drawing/2014/main" id="{D61CD80E-015F-4EBF-828B-A8A92B69A0B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331074" y="6454068"/>
              <a:ext cx="58959" cy="66821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60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60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7" name="Freeform 37">
              <a:extLst>
                <a:ext uri="{FF2B5EF4-FFF2-40B4-BE49-F238E27FC236}">
                  <a16:creationId xmlns:a16="http://schemas.microsoft.com/office/drawing/2014/main" id="{4523ACDC-840A-4C6C-BB3E-BF9FB2821CB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403510" y="6454068"/>
              <a:ext cx="48290" cy="66821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2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2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4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957422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se en valeur - orange">
    <p:bg>
      <p:bgPr>
        <a:gradFill>
          <a:gsLst>
            <a:gs pos="0">
              <a:srgbClr val="FFA807"/>
            </a:gs>
            <a:gs pos="97000">
              <a:srgbClr val="FF6707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Image 57">
            <a:extLst>
              <a:ext uri="{FF2B5EF4-FFF2-40B4-BE49-F238E27FC236}">
                <a16:creationId xmlns:a16="http://schemas.microsoft.com/office/drawing/2014/main" id="{0BEE2A10-BBB1-42F6-8117-AE19C2036A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biLevel thresh="2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1" b="-1"/>
          <a:stretch/>
        </p:blipFill>
        <p:spPr>
          <a:xfrm>
            <a:off x="2368" y="0"/>
            <a:ext cx="12187263" cy="6858000"/>
          </a:xfrm>
          <a:prstGeom prst="rect">
            <a:avLst/>
          </a:prstGeom>
        </p:spPr>
      </p:pic>
      <p:sp>
        <p:nvSpPr>
          <p:cNvPr id="60" name="Rectangle 59">
            <a:extLst>
              <a:ext uri="{FF2B5EF4-FFF2-40B4-BE49-F238E27FC236}">
                <a16:creationId xmlns:a16="http://schemas.microsoft.com/office/drawing/2014/main" id="{A4EFAD04-875A-41AF-967F-CC83FEA79027}"/>
              </a:ext>
            </a:extLst>
          </p:cNvPr>
          <p:cNvSpPr/>
          <p:nvPr userDrawn="1"/>
        </p:nvSpPr>
        <p:spPr>
          <a:xfrm>
            <a:off x="2369" y="1"/>
            <a:ext cx="12187263" cy="6857999"/>
          </a:xfrm>
          <a:prstGeom prst="rect">
            <a:avLst/>
          </a:prstGeom>
          <a:gradFill rotWithShape="0">
            <a:gsLst>
              <a:gs pos="0">
                <a:srgbClr val="FFA807">
                  <a:alpha val="80000"/>
                </a:srgbClr>
              </a:gs>
              <a:gs pos="97000">
                <a:srgbClr val="FF6707">
                  <a:alpha val="80000"/>
                </a:srgbClr>
              </a:gs>
            </a:gsLst>
            <a:path path="circle">
              <a:fillToRect l="50000" t="50000" r="50000" b="50000"/>
            </a:path>
            <a:tileRect l="-19" r="-19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42A6B94-1B0E-467F-A249-986CCF885B7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308562"/>
            <a:ext cx="10728000" cy="4240877"/>
          </a:xfrm>
        </p:spPr>
        <p:txBody>
          <a:bodyPr anchor="ctr">
            <a:normAutofit/>
          </a:bodyPr>
          <a:lstStyle>
            <a:lvl1pPr marL="0" indent="0" algn="ctr">
              <a:spcAft>
                <a:spcPts val="1200"/>
              </a:spcAft>
              <a:buNone/>
              <a:defRPr sz="2000" b="1">
                <a:solidFill>
                  <a:schemeClr val="bg1"/>
                </a:solidFill>
              </a:defRPr>
            </a:lvl1pPr>
            <a:lvl2pPr algn="ctr">
              <a:spcAft>
                <a:spcPts val="1200"/>
              </a:spcAft>
              <a:defRPr sz="4000">
                <a:solidFill>
                  <a:schemeClr val="bg1"/>
                </a:solidFill>
              </a:defRPr>
            </a:lvl2pPr>
            <a:lvl3pPr algn="ctr">
              <a:defRPr sz="3600">
                <a:solidFill>
                  <a:schemeClr val="bg1"/>
                </a:solidFill>
              </a:defRPr>
            </a:lvl3pPr>
            <a:lvl4pPr algn="ctr">
              <a:defRPr sz="2000">
                <a:solidFill>
                  <a:schemeClr val="bg1"/>
                </a:solidFill>
              </a:defRPr>
            </a:lvl4pPr>
            <a:lvl5pPr algn="ctr"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8802B44-4A59-47B8-96AD-0EEBF2CE2A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48000" y="6287526"/>
            <a:ext cx="900000" cy="365125"/>
          </a:xfrm>
        </p:spPr>
        <p:txBody>
          <a:bodyPr/>
          <a:lstStyle>
            <a:lvl1pPr>
              <a:defRPr sz="1000"/>
            </a:lvl1pPr>
          </a:lstStyle>
          <a:p>
            <a:fld id="{546A2045-5E15-473D-A1FC-627A4DE879E7}" type="datetime1">
              <a:rPr lang="fr-FR" smtClean="0"/>
              <a:pPr/>
              <a:t>29/07/2020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C656726-0118-4117-8376-7AAECCD9F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000" y="6287526"/>
            <a:ext cx="81000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Titre de votre présentation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1ADDECB-A4CB-46C6-A4A3-67426FFFF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28000" y="216000"/>
            <a:ext cx="7200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FC0D52B-8F1C-46D1-AD6E-09D0B9F6DDB5}" type="slidenum">
              <a:rPr lang="fr-FR" smtClean="0"/>
              <a:pPr/>
              <a:t>‹N°›</a:t>
            </a:fld>
            <a:endParaRPr lang="fr-FR" dirty="0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480732DE-2223-4B6B-B18E-80379C66B1BE}"/>
              </a:ext>
            </a:extLst>
          </p:cNvPr>
          <p:cNvGrpSpPr/>
          <p:nvPr userDrawn="1"/>
        </p:nvGrpSpPr>
        <p:grpSpPr>
          <a:xfrm>
            <a:off x="9022117" y="6391740"/>
            <a:ext cx="2429683" cy="165086"/>
            <a:chOff x="9022117" y="6391740"/>
            <a:chExt cx="2429683" cy="165086"/>
          </a:xfrm>
        </p:grpSpPr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E628F780-8542-463E-A854-82F883FBD2C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122067" y="6428239"/>
              <a:ext cx="87035" cy="92650"/>
            </a:xfrm>
            <a:custGeom>
              <a:avLst/>
              <a:gdLst>
                <a:gd name="T0" fmla="*/ 45 w 155"/>
                <a:gd name="T1" fmla="*/ 66 h 165"/>
                <a:gd name="T2" fmla="*/ 91 w 155"/>
                <a:gd name="T3" fmla="*/ 70 h 165"/>
                <a:gd name="T4" fmla="*/ 155 w 155"/>
                <a:gd name="T5" fmla="*/ 165 h 165"/>
                <a:gd name="T6" fmla="*/ 102 w 155"/>
                <a:gd name="T7" fmla="*/ 165 h 165"/>
                <a:gd name="T8" fmla="*/ 61 w 155"/>
                <a:gd name="T9" fmla="*/ 106 h 165"/>
                <a:gd name="T10" fmla="*/ 45 w 155"/>
                <a:gd name="T11" fmla="*/ 125 h 165"/>
                <a:gd name="T12" fmla="*/ 45 w 155"/>
                <a:gd name="T13" fmla="*/ 165 h 165"/>
                <a:gd name="T14" fmla="*/ 0 w 155"/>
                <a:gd name="T15" fmla="*/ 165 h 165"/>
                <a:gd name="T16" fmla="*/ 0 w 155"/>
                <a:gd name="T17" fmla="*/ 0 h 165"/>
                <a:gd name="T18" fmla="*/ 45 w 155"/>
                <a:gd name="T19" fmla="*/ 0 h 165"/>
                <a:gd name="T20" fmla="*/ 45 w 155"/>
                <a:gd name="T21" fmla="*/ 6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5" h="165">
                  <a:moveTo>
                    <a:pt x="45" y="66"/>
                  </a:moveTo>
                  <a:lnTo>
                    <a:pt x="91" y="70"/>
                  </a:lnTo>
                  <a:lnTo>
                    <a:pt x="155" y="165"/>
                  </a:lnTo>
                  <a:lnTo>
                    <a:pt x="102" y="165"/>
                  </a:lnTo>
                  <a:lnTo>
                    <a:pt x="61" y="106"/>
                  </a:lnTo>
                  <a:lnTo>
                    <a:pt x="45" y="125"/>
                  </a:lnTo>
                  <a:lnTo>
                    <a:pt x="45" y="165"/>
                  </a:lnTo>
                  <a:lnTo>
                    <a:pt x="0" y="165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6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A71D9F0D-724D-4560-B078-37540B677D3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122067" y="6428239"/>
              <a:ext cx="87035" cy="92650"/>
            </a:xfrm>
            <a:custGeom>
              <a:avLst/>
              <a:gdLst>
                <a:gd name="T0" fmla="*/ 45 w 155"/>
                <a:gd name="T1" fmla="*/ 66 h 165"/>
                <a:gd name="T2" fmla="*/ 91 w 155"/>
                <a:gd name="T3" fmla="*/ 70 h 165"/>
                <a:gd name="T4" fmla="*/ 155 w 155"/>
                <a:gd name="T5" fmla="*/ 165 h 165"/>
                <a:gd name="T6" fmla="*/ 102 w 155"/>
                <a:gd name="T7" fmla="*/ 165 h 165"/>
                <a:gd name="T8" fmla="*/ 61 w 155"/>
                <a:gd name="T9" fmla="*/ 106 h 165"/>
                <a:gd name="T10" fmla="*/ 45 w 155"/>
                <a:gd name="T11" fmla="*/ 125 h 165"/>
                <a:gd name="T12" fmla="*/ 45 w 155"/>
                <a:gd name="T13" fmla="*/ 165 h 165"/>
                <a:gd name="T14" fmla="*/ 0 w 155"/>
                <a:gd name="T15" fmla="*/ 165 h 165"/>
                <a:gd name="T16" fmla="*/ 0 w 155"/>
                <a:gd name="T17" fmla="*/ 0 h 165"/>
                <a:gd name="T18" fmla="*/ 45 w 155"/>
                <a:gd name="T19" fmla="*/ 0 h 165"/>
                <a:gd name="T20" fmla="*/ 45 w 155"/>
                <a:gd name="T21" fmla="*/ 6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5" h="165">
                  <a:moveTo>
                    <a:pt x="45" y="66"/>
                  </a:moveTo>
                  <a:lnTo>
                    <a:pt x="91" y="70"/>
                  </a:lnTo>
                  <a:lnTo>
                    <a:pt x="155" y="165"/>
                  </a:lnTo>
                  <a:lnTo>
                    <a:pt x="102" y="165"/>
                  </a:lnTo>
                  <a:lnTo>
                    <a:pt x="61" y="106"/>
                  </a:lnTo>
                  <a:lnTo>
                    <a:pt x="45" y="125"/>
                  </a:lnTo>
                  <a:lnTo>
                    <a:pt x="45" y="165"/>
                  </a:lnTo>
                  <a:lnTo>
                    <a:pt x="0" y="165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6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Freeform 7">
              <a:extLst>
                <a:ext uri="{FF2B5EF4-FFF2-40B4-BE49-F238E27FC236}">
                  <a16:creationId xmlns:a16="http://schemas.microsoft.com/office/drawing/2014/main" id="{AA7AA0E4-43C1-42A0-90C4-5077809ACF0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219771" y="6428239"/>
              <a:ext cx="71313" cy="92650"/>
            </a:xfrm>
            <a:custGeom>
              <a:avLst/>
              <a:gdLst>
                <a:gd name="T0" fmla="*/ 44 w 127"/>
                <a:gd name="T1" fmla="*/ 39 h 165"/>
                <a:gd name="T2" fmla="*/ 0 w 127"/>
                <a:gd name="T3" fmla="*/ 39 h 165"/>
                <a:gd name="T4" fmla="*/ 0 w 127"/>
                <a:gd name="T5" fmla="*/ 0 h 165"/>
                <a:gd name="T6" fmla="*/ 127 w 127"/>
                <a:gd name="T7" fmla="*/ 0 h 165"/>
                <a:gd name="T8" fmla="*/ 127 w 127"/>
                <a:gd name="T9" fmla="*/ 39 h 165"/>
                <a:gd name="T10" fmla="*/ 83 w 127"/>
                <a:gd name="T11" fmla="*/ 39 h 165"/>
                <a:gd name="T12" fmla="*/ 83 w 127"/>
                <a:gd name="T13" fmla="*/ 165 h 165"/>
                <a:gd name="T14" fmla="*/ 44 w 127"/>
                <a:gd name="T15" fmla="*/ 165 h 165"/>
                <a:gd name="T16" fmla="*/ 44 w 127"/>
                <a:gd name="T17" fmla="*/ 39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165">
                  <a:moveTo>
                    <a:pt x="44" y="39"/>
                  </a:moveTo>
                  <a:lnTo>
                    <a:pt x="0" y="39"/>
                  </a:lnTo>
                  <a:lnTo>
                    <a:pt x="0" y="0"/>
                  </a:lnTo>
                  <a:lnTo>
                    <a:pt x="127" y="0"/>
                  </a:lnTo>
                  <a:lnTo>
                    <a:pt x="127" y="39"/>
                  </a:lnTo>
                  <a:lnTo>
                    <a:pt x="83" y="39"/>
                  </a:lnTo>
                  <a:lnTo>
                    <a:pt x="83" y="165"/>
                  </a:lnTo>
                  <a:lnTo>
                    <a:pt x="44" y="165"/>
                  </a:lnTo>
                  <a:lnTo>
                    <a:pt x="44" y="3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8">
              <a:extLst>
                <a:ext uri="{FF2B5EF4-FFF2-40B4-BE49-F238E27FC236}">
                  <a16:creationId xmlns:a16="http://schemas.microsoft.com/office/drawing/2014/main" id="{A27247B6-6105-473A-9175-DE95050FC53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300068" y="6428239"/>
              <a:ext cx="85912" cy="91527"/>
            </a:xfrm>
            <a:custGeom>
              <a:avLst/>
              <a:gdLst>
                <a:gd name="T0" fmla="*/ 56 w 112"/>
                <a:gd name="T1" fmla="*/ 119 h 119"/>
                <a:gd name="T2" fmla="*/ 34 w 112"/>
                <a:gd name="T3" fmla="*/ 115 h 119"/>
                <a:gd name="T4" fmla="*/ 16 w 112"/>
                <a:gd name="T5" fmla="*/ 102 h 119"/>
                <a:gd name="T6" fmla="*/ 4 w 112"/>
                <a:gd name="T7" fmla="*/ 83 h 119"/>
                <a:gd name="T8" fmla="*/ 0 w 112"/>
                <a:gd name="T9" fmla="*/ 60 h 119"/>
                <a:gd name="T10" fmla="*/ 0 w 112"/>
                <a:gd name="T11" fmla="*/ 60 h 119"/>
                <a:gd name="T12" fmla="*/ 4 w 112"/>
                <a:gd name="T13" fmla="*/ 37 h 119"/>
                <a:gd name="T14" fmla="*/ 16 w 112"/>
                <a:gd name="T15" fmla="*/ 18 h 119"/>
                <a:gd name="T16" fmla="*/ 34 w 112"/>
                <a:gd name="T17" fmla="*/ 5 h 119"/>
                <a:gd name="T18" fmla="*/ 56 w 112"/>
                <a:gd name="T19" fmla="*/ 0 h 119"/>
                <a:gd name="T20" fmla="*/ 79 w 112"/>
                <a:gd name="T21" fmla="*/ 5 h 119"/>
                <a:gd name="T22" fmla="*/ 96 w 112"/>
                <a:gd name="T23" fmla="*/ 18 h 119"/>
                <a:gd name="T24" fmla="*/ 108 w 112"/>
                <a:gd name="T25" fmla="*/ 37 h 119"/>
                <a:gd name="T26" fmla="*/ 112 w 112"/>
                <a:gd name="T27" fmla="*/ 60 h 119"/>
                <a:gd name="T28" fmla="*/ 112 w 112"/>
                <a:gd name="T29" fmla="*/ 60 h 119"/>
                <a:gd name="T30" fmla="*/ 108 w 112"/>
                <a:gd name="T31" fmla="*/ 83 h 119"/>
                <a:gd name="T32" fmla="*/ 96 w 112"/>
                <a:gd name="T33" fmla="*/ 102 h 119"/>
                <a:gd name="T34" fmla="*/ 78 w 112"/>
                <a:gd name="T35" fmla="*/ 115 h 119"/>
                <a:gd name="T36" fmla="*/ 56 w 112"/>
                <a:gd name="T37" fmla="*/ 119 h 119"/>
                <a:gd name="T38" fmla="*/ 56 w 112"/>
                <a:gd name="T39" fmla="*/ 91 h 119"/>
                <a:gd name="T40" fmla="*/ 67 w 112"/>
                <a:gd name="T41" fmla="*/ 88 h 119"/>
                <a:gd name="T42" fmla="*/ 75 w 112"/>
                <a:gd name="T43" fmla="*/ 82 h 119"/>
                <a:gd name="T44" fmla="*/ 81 w 112"/>
                <a:gd name="T45" fmla="*/ 72 h 119"/>
                <a:gd name="T46" fmla="*/ 83 w 112"/>
                <a:gd name="T47" fmla="*/ 60 h 119"/>
                <a:gd name="T48" fmla="*/ 83 w 112"/>
                <a:gd name="T49" fmla="*/ 60 h 119"/>
                <a:gd name="T50" fmla="*/ 81 w 112"/>
                <a:gd name="T51" fmla="*/ 48 h 119"/>
                <a:gd name="T52" fmla="*/ 75 w 112"/>
                <a:gd name="T53" fmla="*/ 38 h 119"/>
                <a:gd name="T54" fmla="*/ 67 w 112"/>
                <a:gd name="T55" fmla="*/ 32 h 119"/>
                <a:gd name="T56" fmla="*/ 56 w 112"/>
                <a:gd name="T57" fmla="*/ 29 h 119"/>
                <a:gd name="T58" fmla="*/ 45 w 112"/>
                <a:gd name="T59" fmla="*/ 32 h 119"/>
                <a:gd name="T60" fmla="*/ 37 w 112"/>
                <a:gd name="T61" fmla="*/ 38 h 119"/>
                <a:gd name="T62" fmla="*/ 31 w 112"/>
                <a:gd name="T63" fmla="*/ 48 h 119"/>
                <a:gd name="T64" fmla="*/ 29 w 112"/>
                <a:gd name="T65" fmla="*/ 60 h 119"/>
                <a:gd name="T66" fmla="*/ 29 w 112"/>
                <a:gd name="T67" fmla="*/ 60 h 119"/>
                <a:gd name="T68" fmla="*/ 31 w 112"/>
                <a:gd name="T69" fmla="*/ 72 h 119"/>
                <a:gd name="T70" fmla="*/ 37 w 112"/>
                <a:gd name="T71" fmla="*/ 81 h 119"/>
                <a:gd name="T72" fmla="*/ 45 w 112"/>
                <a:gd name="T73" fmla="*/ 88 h 119"/>
                <a:gd name="T74" fmla="*/ 56 w 112"/>
                <a:gd name="T75" fmla="*/ 91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2" h="119">
                  <a:moveTo>
                    <a:pt x="56" y="119"/>
                  </a:moveTo>
                  <a:cubicBezTo>
                    <a:pt x="48" y="119"/>
                    <a:pt x="40" y="118"/>
                    <a:pt x="34" y="115"/>
                  </a:cubicBezTo>
                  <a:cubicBezTo>
                    <a:pt x="27" y="112"/>
                    <a:pt x="21" y="107"/>
                    <a:pt x="16" y="102"/>
                  </a:cubicBezTo>
                  <a:cubicBezTo>
                    <a:pt x="11" y="97"/>
                    <a:pt x="7" y="90"/>
                    <a:pt x="4" y="83"/>
                  </a:cubicBezTo>
                  <a:cubicBezTo>
                    <a:pt x="1" y="76"/>
                    <a:pt x="0" y="68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52"/>
                    <a:pt x="1" y="44"/>
                    <a:pt x="4" y="37"/>
                  </a:cubicBezTo>
                  <a:cubicBezTo>
                    <a:pt x="7" y="30"/>
                    <a:pt x="11" y="23"/>
                    <a:pt x="16" y="18"/>
                  </a:cubicBezTo>
                  <a:cubicBezTo>
                    <a:pt x="21" y="12"/>
                    <a:pt x="27" y="8"/>
                    <a:pt x="34" y="5"/>
                  </a:cubicBezTo>
                  <a:cubicBezTo>
                    <a:pt x="41" y="2"/>
                    <a:pt x="48" y="0"/>
                    <a:pt x="56" y="0"/>
                  </a:cubicBezTo>
                  <a:cubicBezTo>
                    <a:pt x="64" y="0"/>
                    <a:pt x="72" y="2"/>
                    <a:pt x="79" y="5"/>
                  </a:cubicBezTo>
                  <a:cubicBezTo>
                    <a:pt x="85" y="8"/>
                    <a:pt x="91" y="12"/>
                    <a:pt x="96" y="18"/>
                  </a:cubicBezTo>
                  <a:cubicBezTo>
                    <a:pt x="101" y="23"/>
                    <a:pt x="105" y="29"/>
                    <a:pt x="108" y="37"/>
                  </a:cubicBezTo>
                  <a:cubicBezTo>
                    <a:pt x="111" y="44"/>
                    <a:pt x="112" y="51"/>
                    <a:pt x="112" y="60"/>
                  </a:cubicBezTo>
                  <a:cubicBezTo>
                    <a:pt x="112" y="60"/>
                    <a:pt x="112" y="60"/>
                    <a:pt x="112" y="60"/>
                  </a:cubicBezTo>
                  <a:cubicBezTo>
                    <a:pt x="112" y="68"/>
                    <a:pt x="111" y="76"/>
                    <a:pt x="108" y="83"/>
                  </a:cubicBezTo>
                  <a:cubicBezTo>
                    <a:pt x="105" y="90"/>
                    <a:pt x="101" y="97"/>
                    <a:pt x="96" y="102"/>
                  </a:cubicBezTo>
                  <a:cubicBezTo>
                    <a:pt x="91" y="107"/>
                    <a:pt x="85" y="112"/>
                    <a:pt x="78" y="115"/>
                  </a:cubicBezTo>
                  <a:cubicBezTo>
                    <a:pt x="71" y="118"/>
                    <a:pt x="64" y="119"/>
                    <a:pt x="56" y="119"/>
                  </a:cubicBezTo>
                  <a:close/>
                  <a:moveTo>
                    <a:pt x="56" y="91"/>
                  </a:moveTo>
                  <a:cubicBezTo>
                    <a:pt x="60" y="91"/>
                    <a:pt x="64" y="90"/>
                    <a:pt x="67" y="88"/>
                  </a:cubicBezTo>
                  <a:cubicBezTo>
                    <a:pt x="70" y="87"/>
                    <a:pt x="73" y="85"/>
                    <a:pt x="75" y="82"/>
                  </a:cubicBezTo>
                  <a:cubicBezTo>
                    <a:pt x="78" y="79"/>
                    <a:pt x="80" y="76"/>
                    <a:pt x="81" y="72"/>
                  </a:cubicBezTo>
                  <a:cubicBezTo>
                    <a:pt x="82" y="68"/>
                    <a:pt x="83" y="64"/>
                    <a:pt x="83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56"/>
                    <a:pt x="82" y="52"/>
                    <a:pt x="81" y="48"/>
                  </a:cubicBezTo>
                  <a:cubicBezTo>
                    <a:pt x="80" y="44"/>
                    <a:pt x="78" y="41"/>
                    <a:pt x="75" y="38"/>
                  </a:cubicBezTo>
                  <a:cubicBezTo>
                    <a:pt x="73" y="36"/>
                    <a:pt x="70" y="33"/>
                    <a:pt x="67" y="32"/>
                  </a:cubicBezTo>
                  <a:cubicBezTo>
                    <a:pt x="63" y="30"/>
                    <a:pt x="60" y="29"/>
                    <a:pt x="56" y="29"/>
                  </a:cubicBezTo>
                  <a:cubicBezTo>
                    <a:pt x="52" y="29"/>
                    <a:pt x="48" y="30"/>
                    <a:pt x="45" y="32"/>
                  </a:cubicBezTo>
                  <a:cubicBezTo>
                    <a:pt x="42" y="33"/>
                    <a:pt x="39" y="35"/>
                    <a:pt x="37" y="38"/>
                  </a:cubicBezTo>
                  <a:cubicBezTo>
                    <a:pt x="34" y="41"/>
                    <a:pt x="33" y="44"/>
                    <a:pt x="31" y="48"/>
                  </a:cubicBezTo>
                  <a:cubicBezTo>
                    <a:pt x="30" y="52"/>
                    <a:pt x="29" y="55"/>
                    <a:pt x="29" y="60"/>
                  </a:cubicBezTo>
                  <a:cubicBezTo>
                    <a:pt x="29" y="60"/>
                    <a:pt x="29" y="60"/>
                    <a:pt x="29" y="60"/>
                  </a:cubicBezTo>
                  <a:cubicBezTo>
                    <a:pt x="29" y="64"/>
                    <a:pt x="30" y="68"/>
                    <a:pt x="31" y="72"/>
                  </a:cubicBezTo>
                  <a:cubicBezTo>
                    <a:pt x="33" y="75"/>
                    <a:pt x="34" y="79"/>
                    <a:pt x="37" y="81"/>
                  </a:cubicBezTo>
                  <a:cubicBezTo>
                    <a:pt x="39" y="84"/>
                    <a:pt x="42" y="87"/>
                    <a:pt x="45" y="88"/>
                  </a:cubicBezTo>
                  <a:cubicBezTo>
                    <a:pt x="49" y="90"/>
                    <a:pt x="52" y="91"/>
                    <a:pt x="56" y="9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9">
              <a:extLst>
                <a:ext uri="{FF2B5EF4-FFF2-40B4-BE49-F238E27FC236}">
                  <a16:creationId xmlns:a16="http://schemas.microsoft.com/office/drawing/2014/main" id="{B13D94B8-7674-400F-A1C6-C30BEA27845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022117" y="6428239"/>
              <a:ext cx="87597" cy="92650"/>
            </a:xfrm>
            <a:custGeom>
              <a:avLst/>
              <a:gdLst>
                <a:gd name="T0" fmla="*/ 115 w 156"/>
                <a:gd name="T1" fmla="*/ 165 h 165"/>
                <a:gd name="T2" fmla="*/ 156 w 156"/>
                <a:gd name="T3" fmla="*/ 165 h 165"/>
                <a:gd name="T4" fmla="*/ 96 w 156"/>
                <a:gd name="T5" fmla="*/ 0 h 165"/>
                <a:gd name="T6" fmla="*/ 59 w 156"/>
                <a:gd name="T7" fmla="*/ 0 h 165"/>
                <a:gd name="T8" fmla="*/ 0 w 156"/>
                <a:gd name="T9" fmla="*/ 165 h 165"/>
                <a:gd name="T10" fmla="*/ 41 w 156"/>
                <a:gd name="T11" fmla="*/ 165 h 165"/>
                <a:gd name="T12" fmla="*/ 51 w 156"/>
                <a:gd name="T13" fmla="*/ 134 h 165"/>
                <a:gd name="T14" fmla="*/ 85 w 156"/>
                <a:gd name="T15" fmla="*/ 134 h 165"/>
                <a:gd name="T16" fmla="*/ 77 w 156"/>
                <a:gd name="T17" fmla="*/ 106 h 165"/>
                <a:gd name="T18" fmla="*/ 60 w 156"/>
                <a:gd name="T19" fmla="*/ 106 h 165"/>
                <a:gd name="T20" fmla="*/ 78 w 156"/>
                <a:gd name="T21" fmla="*/ 55 h 165"/>
                <a:gd name="T22" fmla="*/ 115 w 156"/>
                <a:gd name="T23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6" h="165">
                  <a:moveTo>
                    <a:pt x="115" y="165"/>
                  </a:moveTo>
                  <a:lnTo>
                    <a:pt x="156" y="165"/>
                  </a:lnTo>
                  <a:lnTo>
                    <a:pt x="96" y="0"/>
                  </a:lnTo>
                  <a:lnTo>
                    <a:pt x="59" y="0"/>
                  </a:lnTo>
                  <a:lnTo>
                    <a:pt x="0" y="165"/>
                  </a:lnTo>
                  <a:lnTo>
                    <a:pt x="41" y="165"/>
                  </a:lnTo>
                  <a:lnTo>
                    <a:pt x="51" y="134"/>
                  </a:lnTo>
                  <a:lnTo>
                    <a:pt x="85" y="134"/>
                  </a:lnTo>
                  <a:lnTo>
                    <a:pt x="77" y="106"/>
                  </a:lnTo>
                  <a:lnTo>
                    <a:pt x="60" y="106"/>
                  </a:lnTo>
                  <a:lnTo>
                    <a:pt x="78" y="55"/>
                  </a:lnTo>
                  <a:lnTo>
                    <a:pt x="115" y="16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10">
              <a:extLst>
                <a:ext uri="{FF2B5EF4-FFF2-40B4-BE49-F238E27FC236}">
                  <a16:creationId xmlns:a16="http://schemas.microsoft.com/office/drawing/2014/main" id="{63FB5564-9E66-458F-930E-BE00DF58473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122067" y="6428239"/>
              <a:ext cx="86474" cy="70190"/>
            </a:xfrm>
            <a:custGeom>
              <a:avLst/>
              <a:gdLst>
                <a:gd name="T0" fmla="*/ 45 w 154"/>
                <a:gd name="T1" fmla="*/ 66 h 125"/>
                <a:gd name="T2" fmla="*/ 0 w 154"/>
                <a:gd name="T3" fmla="*/ 6 h 125"/>
                <a:gd name="T4" fmla="*/ 0 w 154"/>
                <a:gd name="T5" fmla="*/ 64 h 125"/>
                <a:gd name="T6" fmla="*/ 45 w 154"/>
                <a:gd name="T7" fmla="*/ 125 h 125"/>
                <a:gd name="T8" fmla="*/ 154 w 154"/>
                <a:gd name="T9" fmla="*/ 0 h 125"/>
                <a:gd name="T10" fmla="*/ 100 w 154"/>
                <a:gd name="T11" fmla="*/ 1 h 125"/>
                <a:gd name="T12" fmla="*/ 45 w 154"/>
                <a:gd name="T13" fmla="*/ 66 h 125"/>
                <a:gd name="T14" fmla="*/ 42 w 154"/>
                <a:gd name="T15" fmla="*/ 64 h 125"/>
                <a:gd name="T16" fmla="*/ 42 w 154"/>
                <a:gd name="T17" fmla="*/ 6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25">
                  <a:moveTo>
                    <a:pt x="45" y="66"/>
                  </a:moveTo>
                  <a:lnTo>
                    <a:pt x="0" y="6"/>
                  </a:lnTo>
                  <a:lnTo>
                    <a:pt x="0" y="64"/>
                  </a:lnTo>
                  <a:lnTo>
                    <a:pt x="45" y="125"/>
                  </a:lnTo>
                  <a:lnTo>
                    <a:pt x="154" y="0"/>
                  </a:lnTo>
                  <a:lnTo>
                    <a:pt x="100" y="1"/>
                  </a:lnTo>
                  <a:lnTo>
                    <a:pt x="45" y="66"/>
                  </a:lnTo>
                  <a:close/>
                  <a:moveTo>
                    <a:pt x="42" y="64"/>
                  </a:moveTo>
                  <a:lnTo>
                    <a:pt x="42" y="64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11">
              <a:extLst>
                <a:ext uri="{FF2B5EF4-FFF2-40B4-BE49-F238E27FC236}">
                  <a16:creationId xmlns:a16="http://schemas.microsoft.com/office/drawing/2014/main" id="{02FD43E7-1E93-40EC-9EBC-DE736F6D152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122067" y="6428239"/>
              <a:ext cx="86474" cy="70190"/>
            </a:xfrm>
            <a:custGeom>
              <a:avLst/>
              <a:gdLst>
                <a:gd name="T0" fmla="*/ 45 w 154"/>
                <a:gd name="T1" fmla="*/ 66 h 125"/>
                <a:gd name="T2" fmla="*/ 0 w 154"/>
                <a:gd name="T3" fmla="*/ 6 h 125"/>
                <a:gd name="T4" fmla="*/ 0 w 154"/>
                <a:gd name="T5" fmla="*/ 64 h 125"/>
                <a:gd name="T6" fmla="*/ 45 w 154"/>
                <a:gd name="T7" fmla="*/ 125 h 125"/>
                <a:gd name="T8" fmla="*/ 154 w 154"/>
                <a:gd name="T9" fmla="*/ 0 h 125"/>
                <a:gd name="T10" fmla="*/ 100 w 154"/>
                <a:gd name="T11" fmla="*/ 1 h 125"/>
                <a:gd name="T12" fmla="*/ 45 w 154"/>
                <a:gd name="T13" fmla="*/ 66 h 125"/>
                <a:gd name="T14" fmla="*/ 42 w 154"/>
                <a:gd name="T15" fmla="*/ 64 h 125"/>
                <a:gd name="T16" fmla="*/ 42 w 154"/>
                <a:gd name="T17" fmla="*/ 6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25">
                  <a:moveTo>
                    <a:pt x="45" y="66"/>
                  </a:moveTo>
                  <a:lnTo>
                    <a:pt x="0" y="6"/>
                  </a:lnTo>
                  <a:lnTo>
                    <a:pt x="0" y="64"/>
                  </a:lnTo>
                  <a:lnTo>
                    <a:pt x="45" y="125"/>
                  </a:lnTo>
                  <a:lnTo>
                    <a:pt x="154" y="0"/>
                  </a:lnTo>
                  <a:lnTo>
                    <a:pt x="100" y="1"/>
                  </a:lnTo>
                  <a:lnTo>
                    <a:pt x="45" y="66"/>
                  </a:lnTo>
                  <a:moveTo>
                    <a:pt x="42" y="64"/>
                  </a:moveTo>
                  <a:lnTo>
                    <a:pt x="42" y="6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12">
              <a:extLst>
                <a:ext uri="{FF2B5EF4-FFF2-40B4-BE49-F238E27FC236}">
                  <a16:creationId xmlns:a16="http://schemas.microsoft.com/office/drawing/2014/main" id="{22396F5D-6A53-4DE1-8931-8DC29A2BC95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429778" y="6391740"/>
              <a:ext cx="93212" cy="165086"/>
            </a:xfrm>
            <a:custGeom>
              <a:avLst/>
              <a:gdLst>
                <a:gd name="T0" fmla="*/ 19 w 166"/>
                <a:gd name="T1" fmla="*/ 294 h 294"/>
                <a:gd name="T2" fmla="*/ 0 w 166"/>
                <a:gd name="T3" fmla="*/ 294 h 294"/>
                <a:gd name="T4" fmla="*/ 147 w 166"/>
                <a:gd name="T5" fmla="*/ 0 h 294"/>
                <a:gd name="T6" fmla="*/ 166 w 166"/>
                <a:gd name="T7" fmla="*/ 0 h 294"/>
                <a:gd name="T8" fmla="*/ 19 w 166"/>
                <a:gd name="T9" fmla="*/ 294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294">
                  <a:moveTo>
                    <a:pt x="19" y="294"/>
                  </a:moveTo>
                  <a:lnTo>
                    <a:pt x="0" y="294"/>
                  </a:lnTo>
                  <a:lnTo>
                    <a:pt x="147" y="0"/>
                  </a:lnTo>
                  <a:lnTo>
                    <a:pt x="166" y="0"/>
                  </a:lnTo>
                  <a:lnTo>
                    <a:pt x="19" y="29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" name="Freeform 13">
              <a:extLst>
                <a:ext uri="{FF2B5EF4-FFF2-40B4-BE49-F238E27FC236}">
                  <a16:creationId xmlns:a16="http://schemas.microsoft.com/office/drawing/2014/main" id="{DF088EBF-A588-4271-9CDC-17C022015BD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583634" y="6428239"/>
              <a:ext cx="53344" cy="91527"/>
            </a:xfrm>
            <a:custGeom>
              <a:avLst/>
              <a:gdLst>
                <a:gd name="T0" fmla="*/ 31 w 95"/>
                <a:gd name="T1" fmla="*/ 139 h 163"/>
                <a:gd name="T2" fmla="*/ 95 w 95"/>
                <a:gd name="T3" fmla="*/ 139 h 163"/>
                <a:gd name="T4" fmla="*/ 95 w 95"/>
                <a:gd name="T5" fmla="*/ 163 h 163"/>
                <a:gd name="T6" fmla="*/ 0 w 95"/>
                <a:gd name="T7" fmla="*/ 163 h 163"/>
                <a:gd name="T8" fmla="*/ 0 w 95"/>
                <a:gd name="T9" fmla="*/ 0 h 163"/>
                <a:gd name="T10" fmla="*/ 31 w 95"/>
                <a:gd name="T11" fmla="*/ 0 h 163"/>
                <a:gd name="T12" fmla="*/ 31 w 95"/>
                <a:gd name="T13" fmla="*/ 139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" h="163">
                  <a:moveTo>
                    <a:pt x="31" y="139"/>
                  </a:moveTo>
                  <a:lnTo>
                    <a:pt x="95" y="139"/>
                  </a:lnTo>
                  <a:lnTo>
                    <a:pt x="95" y="163"/>
                  </a:lnTo>
                  <a:lnTo>
                    <a:pt x="0" y="163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3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" name="Freeform 14">
              <a:extLst>
                <a:ext uri="{FF2B5EF4-FFF2-40B4-BE49-F238E27FC236}">
                  <a16:creationId xmlns:a16="http://schemas.microsoft.com/office/drawing/2014/main" id="{23C2C165-6AAE-483F-89C6-CFC89ADBC8C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634732" y="6422623"/>
              <a:ext cx="18530" cy="37060"/>
            </a:xfrm>
            <a:custGeom>
              <a:avLst/>
              <a:gdLst>
                <a:gd name="T0" fmla="*/ 18 w 24"/>
                <a:gd name="T1" fmla="*/ 0 h 48"/>
                <a:gd name="T2" fmla="*/ 22 w 24"/>
                <a:gd name="T3" fmla="*/ 10 h 48"/>
                <a:gd name="T4" fmla="*/ 24 w 24"/>
                <a:gd name="T5" fmla="*/ 19 h 48"/>
                <a:gd name="T6" fmla="*/ 20 w 24"/>
                <a:gd name="T7" fmla="*/ 34 h 48"/>
                <a:gd name="T8" fmla="*/ 8 w 24"/>
                <a:gd name="T9" fmla="*/ 48 h 48"/>
                <a:gd name="T10" fmla="*/ 1 w 24"/>
                <a:gd name="T11" fmla="*/ 44 h 48"/>
                <a:gd name="T12" fmla="*/ 0 w 24"/>
                <a:gd name="T13" fmla="*/ 43 h 48"/>
                <a:gd name="T14" fmla="*/ 0 w 24"/>
                <a:gd name="T15" fmla="*/ 42 h 48"/>
                <a:gd name="T16" fmla="*/ 1 w 24"/>
                <a:gd name="T17" fmla="*/ 39 h 48"/>
                <a:gd name="T18" fmla="*/ 3 w 24"/>
                <a:gd name="T19" fmla="*/ 36 h 48"/>
                <a:gd name="T20" fmla="*/ 5 w 24"/>
                <a:gd name="T21" fmla="*/ 33 h 48"/>
                <a:gd name="T22" fmla="*/ 7 w 24"/>
                <a:gd name="T23" fmla="*/ 29 h 48"/>
                <a:gd name="T24" fmla="*/ 8 w 24"/>
                <a:gd name="T25" fmla="*/ 24 h 48"/>
                <a:gd name="T26" fmla="*/ 7 w 24"/>
                <a:gd name="T27" fmla="*/ 18 h 48"/>
                <a:gd name="T28" fmla="*/ 4 w 24"/>
                <a:gd name="T29" fmla="*/ 11 h 48"/>
                <a:gd name="T30" fmla="*/ 3 w 24"/>
                <a:gd name="T31" fmla="*/ 9 h 48"/>
                <a:gd name="T32" fmla="*/ 6 w 24"/>
                <a:gd name="T33" fmla="*/ 5 h 48"/>
                <a:gd name="T34" fmla="*/ 18 w 24"/>
                <a:gd name="T3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" h="48">
                  <a:moveTo>
                    <a:pt x="18" y="0"/>
                  </a:moveTo>
                  <a:cubicBezTo>
                    <a:pt x="20" y="3"/>
                    <a:pt x="22" y="6"/>
                    <a:pt x="22" y="10"/>
                  </a:cubicBezTo>
                  <a:cubicBezTo>
                    <a:pt x="23" y="13"/>
                    <a:pt x="24" y="16"/>
                    <a:pt x="24" y="19"/>
                  </a:cubicBezTo>
                  <a:cubicBezTo>
                    <a:pt x="24" y="24"/>
                    <a:pt x="22" y="29"/>
                    <a:pt x="20" y="34"/>
                  </a:cubicBezTo>
                  <a:cubicBezTo>
                    <a:pt x="17" y="39"/>
                    <a:pt x="13" y="44"/>
                    <a:pt x="8" y="48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44"/>
                    <a:pt x="0" y="44"/>
                    <a:pt x="0" y="43"/>
                  </a:cubicBezTo>
                  <a:cubicBezTo>
                    <a:pt x="0" y="43"/>
                    <a:pt x="0" y="42"/>
                    <a:pt x="0" y="42"/>
                  </a:cubicBezTo>
                  <a:cubicBezTo>
                    <a:pt x="0" y="41"/>
                    <a:pt x="0" y="40"/>
                    <a:pt x="1" y="39"/>
                  </a:cubicBezTo>
                  <a:cubicBezTo>
                    <a:pt x="2" y="38"/>
                    <a:pt x="2" y="37"/>
                    <a:pt x="3" y="36"/>
                  </a:cubicBezTo>
                  <a:cubicBezTo>
                    <a:pt x="4" y="35"/>
                    <a:pt x="5" y="34"/>
                    <a:pt x="5" y="33"/>
                  </a:cubicBezTo>
                  <a:cubicBezTo>
                    <a:pt x="6" y="31"/>
                    <a:pt x="7" y="30"/>
                    <a:pt x="7" y="29"/>
                  </a:cubicBezTo>
                  <a:cubicBezTo>
                    <a:pt x="7" y="27"/>
                    <a:pt x="8" y="25"/>
                    <a:pt x="8" y="24"/>
                  </a:cubicBezTo>
                  <a:cubicBezTo>
                    <a:pt x="8" y="22"/>
                    <a:pt x="7" y="20"/>
                    <a:pt x="7" y="18"/>
                  </a:cubicBezTo>
                  <a:cubicBezTo>
                    <a:pt x="6" y="16"/>
                    <a:pt x="5" y="13"/>
                    <a:pt x="4" y="11"/>
                  </a:cubicBezTo>
                  <a:cubicBezTo>
                    <a:pt x="3" y="10"/>
                    <a:pt x="3" y="10"/>
                    <a:pt x="3" y="9"/>
                  </a:cubicBezTo>
                  <a:cubicBezTo>
                    <a:pt x="3" y="7"/>
                    <a:pt x="4" y="6"/>
                    <a:pt x="6" y="5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" name="Freeform 15">
              <a:extLst>
                <a:ext uri="{FF2B5EF4-FFF2-40B4-BE49-F238E27FC236}">
                  <a16:creationId xmlns:a16="http://schemas.microsoft.com/office/drawing/2014/main" id="{E28AFAF8-6CF4-43AF-A396-BA0EC390C26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672915" y="6425431"/>
              <a:ext cx="56713" cy="94335"/>
            </a:xfrm>
            <a:custGeom>
              <a:avLst/>
              <a:gdLst>
                <a:gd name="T0" fmla="*/ 0 w 74"/>
                <a:gd name="T1" fmla="*/ 122 h 122"/>
                <a:gd name="T2" fmla="*/ 0 w 74"/>
                <a:gd name="T3" fmla="*/ 0 h 122"/>
                <a:gd name="T4" fmla="*/ 21 w 74"/>
                <a:gd name="T5" fmla="*/ 0 h 122"/>
                <a:gd name="T6" fmla="*/ 21 w 74"/>
                <a:gd name="T7" fmla="*/ 47 h 122"/>
                <a:gd name="T8" fmla="*/ 32 w 74"/>
                <a:gd name="T9" fmla="*/ 39 h 122"/>
                <a:gd name="T10" fmla="*/ 45 w 74"/>
                <a:gd name="T11" fmla="*/ 37 h 122"/>
                <a:gd name="T12" fmla="*/ 58 w 74"/>
                <a:gd name="T13" fmla="*/ 39 h 122"/>
                <a:gd name="T14" fmla="*/ 66 w 74"/>
                <a:gd name="T15" fmla="*/ 45 h 122"/>
                <a:gd name="T16" fmla="*/ 72 w 74"/>
                <a:gd name="T17" fmla="*/ 55 h 122"/>
                <a:gd name="T18" fmla="*/ 74 w 74"/>
                <a:gd name="T19" fmla="*/ 68 h 122"/>
                <a:gd name="T20" fmla="*/ 74 w 74"/>
                <a:gd name="T21" fmla="*/ 122 h 122"/>
                <a:gd name="T22" fmla="*/ 53 w 74"/>
                <a:gd name="T23" fmla="*/ 122 h 122"/>
                <a:gd name="T24" fmla="*/ 53 w 74"/>
                <a:gd name="T25" fmla="*/ 68 h 122"/>
                <a:gd name="T26" fmla="*/ 50 w 74"/>
                <a:gd name="T27" fmla="*/ 56 h 122"/>
                <a:gd name="T28" fmla="*/ 39 w 74"/>
                <a:gd name="T29" fmla="*/ 52 h 122"/>
                <a:gd name="T30" fmla="*/ 29 w 74"/>
                <a:gd name="T31" fmla="*/ 55 h 122"/>
                <a:gd name="T32" fmla="*/ 21 w 74"/>
                <a:gd name="T33" fmla="*/ 61 h 122"/>
                <a:gd name="T34" fmla="*/ 21 w 74"/>
                <a:gd name="T35" fmla="*/ 122 h 122"/>
                <a:gd name="T36" fmla="*/ 0 w 74"/>
                <a:gd name="T37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4" h="122">
                  <a:moveTo>
                    <a:pt x="0" y="12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4" y="44"/>
                    <a:pt x="28" y="41"/>
                    <a:pt x="32" y="39"/>
                  </a:cubicBezTo>
                  <a:cubicBezTo>
                    <a:pt x="35" y="37"/>
                    <a:pt x="40" y="37"/>
                    <a:pt x="45" y="37"/>
                  </a:cubicBezTo>
                  <a:cubicBezTo>
                    <a:pt x="50" y="37"/>
                    <a:pt x="54" y="37"/>
                    <a:pt x="58" y="39"/>
                  </a:cubicBezTo>
                  <a:cubicBezTo>
                    <a:pt x="61" y="40"/>
                    <a:pt x="64" y="43"/>
                    <a:pt x="66" y="45"/>
                  </a:cubicBezTo>
                  <a:cubicBezTo>
                    <a:pt x="69" y="48"/>
                    <a:pt x="71" y="52"/>
                    <a:pt x="72" y="55"/>
                  </a:cubicBezTo>
                  <a:cubicBezTo>
                    <a:pt x="73" y="59"/>
                    <a:pt x="74" y="64"/>
                    <a:pt x="74" y="68"/>
                  </a:cubicBezTo>
                  <a:cubicBezTo>
                    <a:pt x="74" y="122"/>
                    <a:pt x="74" y="122"/>
                    <a:pt x="74" y="122"/>
                  </a:cubicBezTo>
                  <a:cubicBezTo>
                    <a:pt x="53" y="122"/>
                    <a:pt x="53" y="122"/>
                    <a:pt x="53" y="122"/>
                  </a:cubicBezTo>
                  <a:cubicBezTo>
                    <a:pt x="53" y="68"/>
                    <a:pt x="53" y="68"/>
                    <a:pt x="53" y="68"/>
                  </a:cubicBezTo>
                  <a:cubicBezTo>
                    <a:pt x="53" y="63"/>
                    <a:pt x="52" y="59"/>
                    <a:pt x="50" y="56"/>
                  </a:cubicBezTo>
                  <a:cubicBezTo>
                    <a:pt x="48" y="54"/>
                    <a:pt x="44" y="52"/>
                    <a:pt x="39" y="52"/>
                  </a:cubicBezTo>
                  <a:cubicBezTo>
                    <a:pt x="36" y="52"/>
                    <a:pt x="32" y="53"/>
                    <a:pt x="29" y="55"/>
                  </a:cubicBezTo>
                  <a:cubicBezTo>
                    <a:pt x="26" y="56"/>
                    <a:pt x="23" y="58"/>
                    <a:pt x="21" y="61"/>
                  </a:cubicBezTo>
                  <a:cubicBezTo>
                    <a:pt x="21" y="122"/>
                    <a:pt x="21" y="122"/>
                    <a:pt x="21" y="122"/>
                  </a:cubicBezTo>
                  <a:lnTo>
                    <a:pt x="0" y="12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" name="Freeform 16">
              <a:extLst>
                <a:ext uri="{FF2B5EF4-FFF2-40B4-BE49-F238E27FC236}">
                  <a16:creationId xmlns:a16="http://schemas.microsoft.com/office/drawing/2014/main" id="{3CEF30A4-C46F-4A3D-AE38-595377252ED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750966" y="6455191"/>
              <a:ext cx="56152" cy="6569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4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4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6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2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8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19" y="84"/>
                    <a:pt x="16" y="83"/>
                  </a:cubicBezTo>
                  <a:cubicBezTo>
                    <a:pt x="12" y="81"/>
                    <a:pt x="9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0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17">
              <a:extLst>
                <a:ext uri="{FF2B5EF4-FFF2-40B4-BE49-F238E27FC236}">
                  <a16:creationId xmlns:a16="http://schemas.microsoft.com/office/drawing/2014/main" id="{72497520-F876-4910-91B5-205FA766B99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831263" y="6454068"/>
              <a:ext cx="90404" cy="65697"/>
            </a:xfrm>
            <a:custGeom>
              <a:avLst/>
              <a:gdLst>
                <a:gd name="T0" fmla="*/ 0 w 118"/>
                <a:gd name="T1" fmla="*/ 85 h 85"/>
                <a:gd name="T2" fmla="*/ 0 w 118"/>
                <a:gd name="T3" fmla="*/ 1 h 85"/>
                <a:gd name="T4" fmla="*/ 12 w 118"/>
                <a:gd name="T5" fmla="*/ 1 h 85"/>
                <a:gd name="T6" fmla="*/ 17 w 118"/>
                <a:gd name="T7" fmla="*/ 5 h 85"/>
                <a:gd name="T8" fmla="*/ 18 w 118"/>
                <a:gd name="T9" fmla="*/ 11 h 85"/>
                <a:gd name="T10" fmla="*/ 23 w 118"/>
                <a:gd name="T11" fmla="*/ 6 h 85"/>
                <a:gd name="T12" fmla="*/ 28 w 118"/>
                <a:gd name="T13" fmla="*/ 3 h 85"/>
                <a:gd name="T14" fmla="*/ 34 w 118"/>
                <a:gd name="T15" fmla="*/ 0 h 85"/>
                <a:gd name="T16" fmla="*/ 41 w 118"/>
                <a:gd name="T17" fmla="*/ 0 h 85"/>
                <a:gd name="T18" fmla="*/ 54 w 118"/>
                <a:gd name="T19" fmla="*/ 4 h 85"/>
                <a:gd name="T20" fmla="*/ 62 w 118"/>
                <a:gd name="T21" fmla="*/ 15 h 85"/>
                <a:gd name="T22" fmla="*/ 67 w 118"/>
                <a:gd name="T23" fmla="*/ 8 h 85"/>
                <a:gd name="T24" fmla="*/ 73 w 118"/>
                <a:gd name="T25" fmla="*/ 3 h 85"/>
                <a:gd name="T26" fmla="*/ 81 w 118"/>
                <a:gd name="T27" fmla="*/ 0 h 85"/>
                <a:gd name="T28" fmla="*/ 89 w 118"/>
                <a:gd name="T29" fmla="*/ 0 h 85"/>
                <a:gd name="T30" fmla="*/ 101 w 118"/>
                <a:gd name="T31" fmla="*/ 2 h 85"/>
                <a:gd name="T32" fmla="*/ 110 w 118"/>
                <a:gd name="T33" fmla="*/ 8 h 85"/>
                <a:gd name="T34" fmla="*/ 116 w 118"/>
                <a:gd name="T35" fmla="*/ 18 h 85"/>
                <a:gd name="T36" fmla="*/ 118 w 118"/>
                <a:gd name="T37" fmla="*/ 31 h 85"/>
                <a:gd name="T38" fmla="*/ 118 w 118"/>
                <a:gd name="T39" fmla="*/ 85 h 85"/>
                <a:gd name="T40" fmla="*/ 97 w 118"/>
                <a:gd name="T41" fmla="*/ 85 h 85"/>
                <a:gd name="T42" fmla="*/ 97 w 118"/>
                <a:gd name="T43" fmla="*/ 31 h 85"/>
                <a:gd name="T44" fmla="*/ 94 w 118"/>
                <a:gd name="T45" fmla="*/ 19 h 85"/>
                <a:gd name="T46" fmla="*/ 84 w 118"/>
                <a:gd name="T47" fmla="*/ 15 h 85"/>
                <a:gd name="T48" fmla="*/ 78 w 118"/>
                <a:gd name="T49" fmla="*/ 16 h 85"/>
                <a:gd name="T50" fmla="*/ 73 w 118"/>
                <a:gd name="T51" fmla="*/ 19 h 85"/>
                <a:gd name="T52" fmla="*/ 70 w 118"/>
                <a:gd name="T53" fmla="*/ 24 h 85"/>
                <a:gd name="T54" fmla="*/ 69 w 118"/>
                <a:gd name="T55" fmla="*/ 31 h 85"/>
                <a:gd name="T56" fmla="*/ 69 w 118"/>
                <a:gd name="T57" fmla="*/ 85 h 85"/>
                <a:gd name="T58" fmla="*/ 49 w 118"/>
                <a:gd name="T59" fmla="*/ 85 h 85"/>
                <a:gd name="T60" fmla="*/ 49 w 118"/>
                <a:gd name="T61" fmla="*/ 31 h 85"/>
                <a:gd name="T62" fmla="*/ 45 w 118"/>
                <a:gd name="T63" fmla="*/ 19 h 85"/>
                <a:gd name="T64" fmla="*/ 35 w 118"/>
                <a:gd name="T65" fmla="*/ 15 h 85"/>
                <a:gd name="T66" fmla="*/ 27 w 118"/>
                <a:gd name="T67" fmla="*/ 17 h 85"/>
                <a:gd name="T68" fmla="*/ 20 w 118"/>
                <a:gd name="T69" fmla="*/ 23 h 85"/>
                <a:gd name="T70" fmla="*/ 20 w 118"/>
                <a:gd name="T71" fmla="*/ 85 h 85"/>
                <a:gd name="T72" fmla="*/ 0 w 118"/>
                <a:gd name="T73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8" h="85">
                  <a:moveTo>
                    <a:pt x="0" y="85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5" y="1"/>
                    <a:pt x="16" y="2"/>
                    <a:pt x="17" y="5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20" y="9"/>
                    <a:pt x="21" y="8"/>
                    <a:pt x="23" y="6"/>
                  </a:cubicBezTo>
                  <a:cubicBezTo>
                    <a:pt x="25" y="5"/>
                    <a:pt x="26" y="4"/>
                    <a:pt x="28" y="3"/>
                  </a:cubicBezTo>
                  <a:cubicBezTo>
                    <a:pt x="30" y="2"/>
                    <a:pt x="32" y="1"/>
                    <a:pt x="34" y="0"/>
                  </a:cubicBezTo>
                  <a:cubicBezTo>
                    <a:pt x="36" y="0"/>
                    <a:pt x="39" y="0"/>
                    <a:pt x="41" y="0"/>
                  </a:cubicBezTo>
                  <a:cubicBezTo>
                    <a:pt x="46" y="0"/>
                    <a:pt x="51" y="1"/>
                    <a:pt x="54" y="4"/>
                  </a:cubicBezTo>
                  <a:cubicBezTo>
                    <a:pt x="58" y="7"/>
                    <a:pt x="60" y="10"/>
                    <a:pt x="62" y="15"/>
                  </a:cubicBezTo>
                  <a:cubicBezTo>
                    <a:pt x="63" y="12"/>
                    <a:pt x="65" y="10"/>
                    <a:pt x="67" y="8"/>
                  </a:cubicBezTo>
                  <a:cubicBezTo>
                    <a:pt x="69" y="6"/>
                    <a:pt x="71" y="4"/>
                    <a:pt x="73" y="3"/>
                  </a:cubicBezTo>
                  <a:cubicBezTo>
                    <a:pt x="76" y="2"/>
                    <a:pt x="78" y="1"/>
                    <a:pt x="81" y="0"/>
                  </a:cubicBezTo>
                  <a:cubicBezTo>
                    <a:pt x="83" y="0"/>
                    <a:pt x="86" y="0"/>
                    <a:pt x="89" y="0"/>
                  </a:cubicBezTo>
                  <a:cubicBezTo>
                    <a:pt x="93" y="0"/>
                    <a:pt x="97" y="0"/>
                    <a:pt x="101" y="2"/>
                  </a:cubicBezTo>
                  <a:cubicBezTo>
                    <a:pt x="105" y="3"/>
                    <a:pt x="108" y="5"/>
                    <a:pt x="110" y="8"/>
                  </a:cubicBezTo>
                  <a:cubicBezTo>
                    <a:pt x="113" y="11"/>
                    <a:pt x="115" y="14"/>
                    <a:pt x="116" y="18"/>
                  </a:cubicBezTo>
                  <a:cubicBezTo>
                    <a:pt x="117" y="22"/>
                    <a:pt x="118" y="26"/>
                    <a:pt x="118" y="31"/>
                  </a:cubicBezTo>
                  <a:cubicBezTo>
                    <a:pt x="118" y="85"/>
                    <a:pt x="118" y="85"/>
                    <a:pt x="118" y="85"/>
                  </a:cubicBezTo>
                  <a:cubicBezTo>
                    <a:pt x="97" y="85"/>
                    <a:pt x="97" y="85"/>
                    <a:pt x="97" y="85"/>
                  </a:cubicBezTo>
                  <a:cubicBezTo>
                    <a:pt x="97" y="31"/>
                    <a:pt x="97" y="31"/>
                    <a:pt x="97" y="31"/>
                  </a:cubicBezTo>
                  <a:cubicBezTo>
                    <a:pt x="97" y="26"/>
                    <a:pt x="96" y="22"/>
                    <a:pt x="94" y="19"/>
                  </a:cubicBezTo>
                  <a:cubicBezTo>
                    <a:pt x="92" y="17"/>
                    <a:pt x="88" y="15"/>
                    <a:pt x="84" y="15"/>
                  </a:cubicBezTo>
                  <a:cubicBezTo>
                    <a:pt x="82" y="15"/>
                    <a:pt x="80" y="16"/>
                    <a:pt x="78" y="16"/>
                  </a:cubicBezTo>
                  <a:cubicBezTo>
                    <a:pt x="76" y="17"/>
                    <a:pt x="75" y="18"/>
                    <a:pt x="73" y="19"/>
                  </a:cubicBezTo>
                  <a:cubicBezTo>
                    <a:pt x="72" y="21"/>
                    <a:pt x="71" y="22"/>
                    <a:pt x="70" y="24"/>
                  </a:cubicBezTo>
                  <a:cubicBezTo>
                    <a:pt x="69" y="26"/>
                    <a:pt x="69" y="29"/>
                    <a:pt x="69" y="31"/>
                  </a:cubicBezTo>
                  <a:cubicBezTo>
                    <a:pt x="69" y="85"/>
                    <a:pt x="69" y="85"/>
                    <a:pt x="69" y="85"/>
                  </a:cubicBezTo>
                  <a:cubicBezTo>
                    <a:pt x="49" y="85"/>
                    <a:pt x="49" y="85"/>
                    <a:pt x="49" y="85"/>
                  </a:cubicBezTo>
                  <a:cubicBezTo>
                    <a:pt x="49" y="31"/>
                    <a:pt x="49" y="31"/>
                    <a:pt x="49" y="31"/>
                  </a:cubicBezTo>
                  <a:cubicBezTo>
                    <a:pt x="49" y="26"/>
                    <a:pt x="47" y="22"/>
                    <a:pt x="45" y="19"/>
                  </a:cubicBezTo>
                  <a:cubicBezTo>
                    <a:pt x="43" y="17"/>
                    <a:pt x="40" y="15"/>
                    <a:pt x="35" y="15"/>
                  </a:cubicBezTo>
                  <a:cubicBezTo>
                    <a:pt x="32" y="15"/>
                    <a:pt x="29" y="16"/>
                    <a:pt x="27" y="17"/>
                  </a:cubicBezTo>
                  <a:cubicBezTo>
                    <a:pt x="24" y="19"/>
                    <a:pt x="22" y="21"/>
                    <a:pt x="20" y="23"/>
                  </a:cubicBezTo>
                  <a:cubicBezTo>
                    <a:pt x="20" y="85"/>
                    <a:pt x="20" y="85"/>
                    <a:pt x="20" y="85"/>
                  </a:cubicBezTo>
                  <a:lnTo>
                    <a:pt x="0" y="8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18">
              <a:extLst>
                <a:ext uri="{FF2B5EF4-FFF2-40B4-BE49-F238E27FC236}">
                  <a16:creationId xmlns:a16="http://schemas.microsoft.com/office/drawing/2014/main" id="{536C743F-4EE6-4B32-9359-F4394245303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940758" y="6453507"/>
              <a:ext cx="53906" cy="67382"/>
            </a:xfrm>
            <a:custGeom>
              <a:avLst/>
              <a:gdLst>
                <a:gd name="T0" fmla="*/ 70 w 70"/>
                <a:gd name="T1" fmla="*/ 86 h 87"/>
                <a:gd name="T2" fmla="*/ 61 w 70"/>
                <a:gd name="T3" fmla="*/ 86 h 87"/>
                <a:gd name="T4" fmla="*/ 57 w 70"/>
                <a:gd name="T5" fmla="*/ 85 h 87"/>
                <a:gd name="T6" fmla="*/ 54 w 70"/>
                <a:gd name="T7" fmla="*/ 82 h 87"/>
                <a:gd name="T8" fmla="*/ 53 w 70"/>
                <a:gd name="T9" fmla="*/ 76 h 87"/>
                <a:gd name="T10" fmla="*/ 46 w 70"/>
                <a:gd name="T11" fmla="*/ 81 h 87"/>
                <a:gd name="T12" fmla="*/ 40 w 70"/>
                <a:gd name="T13" fmla="*/ 84 h 87"/>
                <a:gd name="T14" fmla="*/ 33 w 70"/>
                <a:gd name="T15" fmla="*/ 87 h 87"/>
                <a:gd name="T16" fmla="*/ 25 w 70"/>
                <a:gd name="T17" fmla="*/ 87 h 87"/>
                <a:gd name="T18" fmla="*/ 15 w 70"/>
                <a:gd name="T19" fmla="*/ 86 h 87"/>
                <a:gd name="T20" fmla="*/ 7 w 70"/>
                <a:gd name="T21" fmla="*/ 82 h 87"/>
                <a:gd name="T22" fmla="*/ 2 w 70"/>
                <a:gd name="T23" fmla="*/ 74 h 87"/>
                <a:gd name="T24" fmla="*/ 0 w 70"/>
                <a:gd name="T25" fmla="*/ 64 h 87"/>
                <a:gd name="T26" fmla="*/ 3 w 70"/>
                <a:gd name="T27" fmla="*/ 55 h 87"/>
                <a:gd name="T28" fmla="*/ 11 w 70"/>
                <a:gd name="T29" fmla="*/ 47 h 87"/>
                <a:gd name="T30" fmla="*/ 27 w 70"/>
                <a:gd name="T31" fmla="*/ 40 h 87"/>
                <a:gd name="T32" fmla="*/ 51 w 70"/>
                <a:gd name="T33" fmla="*/ 38 h 87"/>
                <a:gd name="T34" fmla="*/ 51 w 70"/>
                <a:gd name="T35" fmla="*/ 33 h 87"/>
                <a:gd name="T36" fmla="*/ 47 w 70"/>
                <a:gd name="T37" fmla="*/ 20 h 87"/>
                <a:gd name="T38" fmla="*/ 37 w 70"/>
                <a:gd name="T39" fmla="*/ 16 h 87"/>
                <a:gd name="T40" fmla="*/ 29 w 70"/>
                <a:gd name="T41" fmla="*/ 17 h 87"/>
                <a:gd name="T42" fmla="*/ 23 w 70"/>
                <a:gd name="T43" fmla="*/ 20 h 87"/>
                <a:gd name="T44" fmla="*/ 18 w 70"/>
                <a:gd name="T45" fmla="*/ 23 h 87"/>
                <a:gd name="T46" fmla="*/ 14 w 70"/>
                <a:gd name="T47" fmla="*/ 24 h 87"/>
                <a:gd name="T48" fmla="*/ 10 w 70"/>
                <a:gd name="T49" fmla="*/ 23 h 87"/>
                <a:gd name="T50" fmla="*/ 8 w 70"/>
                <a:gd name="T51" fmla="*/ 20 h 87"/>
                <a:gd name="T52" fmla="*/ 4 w 70"/>
                <a:gd name="T53" fmla="*/ 14 h 87"/>
                <a:gd name="T54" fmla="*/ 39 w 70"/>
                <a:gd name="T55" fmla="*/ 0 h 87"/>
                <a:gd name="T56" fmla="*/ 52 w 70"/>
                <a:gd name="T57" fmla="*/ 3 h 87"/>
                <a:gd name="T58" fmla="*/ 62 w 70"/>
                <a:gd name="T59" fmla="*/ 9 h 87"/>
                <a:gd name="T60" fmla="*/ 68 w 70"/>
                <a:gd name="T61" fmla="*/ 20 h 87"/>
                <a:gd name="T62" fmla="*/ 70 w 70"/>
                <a:gd name="T63" fmla="*/ 33 h 87"/>
                <a:gd name="T64" fmla="*/ 70 w 70"/>
                <a:gd name="T65" fmla="*/ 86 h 87"/>
                <a:gd name="T66" fmla="*/ 31 w 70"/>
                <a:gd name="T67" fmla="*/ 73 h 87"/>
                <a:gd name="T68" fmla="*/ 37 w 70"/>
                <a:gd name="T69" fmla="*/ 73 h 87"/>
                <a:gd name="T70" fmla="*/ 42 w 70"/>
                <a:gd name="T71" fmla="*/ 71 h 87"/>
                <a:gd name="T72" fmla="*/ 46 w 70"/>
                <a:gd name="T73" fmla="*/ 68 h 87"/>
                <a:gd name="T74" fmla="*/ 51 w 70"/>
                <a:gd name="T75" fmla="*/ 64 h 87"/>
                <a:gd name="T76" fmla="*/ 51 w 70"/>
                <a:gd name="T77" fmla="*/ 50 h 87"/>
                <a:gd name="T78" fmla="*/ 36 w 70"/>
                <a:gd name="T79" fmla="*/ 51 h 87"/>
                <a:gd name="T80" fmla="*/ 26 w 70"/>
                <a:gd name="T81" fmla="*/ 54 h 87"/>
                <a:gd name="T82" fmla="*/ 21 w 70"/>
                <a:gd name="T83" fmla="*/ 58 h 87"/>
                <a:gd name="T84" fmla="*/ 20 w 70"/>
                <a:gd name="T85" fmla="*/ 63 h 87"/>
                <a:gd name="T86" fmla="*/ 23 w 70"/>
                <a:gd name="T87" fmla="*/ 71 h 87"/>
                <a:gd name="T88" fmla="*/ 31 w 70"/>
                <a:gd name="T89" fmla="*/ 7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0" h="87">
                  <a:moveTo>
                    <a:pt x="70" y="86"/>
                  </a:moveTo>
                  <a:cubicBezTo>
                    <a:pt x="61" y="86"/>
                    <a:pt x="61" y="86"/>
                    <a:pt x="61" y="86"/>
                  </a:cubicBezTo>
                  <a:cubicBezTo>
                    <a:pt x="59" y="86"/>
                    <a:pt x="58" y="86"/>
                    <a:pt x="57" y="85"/>
                  </a:cubicBezTo>
                  <a:cubicBezTo>
                    <a:pt x="56" y="85"/>
                    <a:pt x="55" y="83"/>
                    <a:pt x="54" y="82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50" y="78"/>
                    <a:pt x="48" y="79"/>
                    <a:pt x="46" y="81"/>
                  </a:cubicBezTo>
                  <a:cubicBezTo>
                    <a:pt x="44" y="82"/>
                    <a:pt x="42" y="83"/>
                    <a:pt x="40" y="84"/>
                  </a:cubicBezTo>
                  <a:cubicBezTo>
                    <a:pt x="38" y="85"/>
                    <a:pt x="35" y="86"/>
                    <a:pt x="33" y="87"/>
                  </a:cubicBezTo>
                  <a:cubicBezTo>
                    <a:pt x="30" y="87"/>
                    <a:pt x="28" y="87"/>
                    <a:pt x="25" y="87"/>
                  </a:cubicBezTo>
                  <a:cubicBezTo>
                    <a:pt x="21" y="87"/>
                    <a:pt x="18" y="87"/>
                    <a:pt x="15" y="86"/>
                  </a:cubicBezTo>
                  <a:cubicBezTo>
                    <a:pt x="12" y="85"/>
                    <a:pt x="9" y="83"/>
                    <a:pt x="7" y="82"/>
                  </a:cubicBezTo>
                  <a:cubicBezTo>
                    <a:pt x="5" y="80"/>
                    <a:pt x="3" y="77"/>
                    <a:pt x="2" y="74"/>
                  </a:cubicBezTo>
                  <a:cubicBezTo>
                    <a:pt x="1" y="71"/>
                    <a:pt x="0" y="68"/>
                    <a:pt x="0" y="64"/>
                  </a:cubicBezTo>
                  <a:cubicBezTo>
                    <a:pt x="0" y="61"/>
                    <a:pt x="1" y="58"/>
                    <a:pt x="3" y="55"/>
                  </a:cubicBezTo>
                  <a:cubicBezTo>
                    <a:pt x="4" y="52"/>
                    <a:pt x="7" y="49"/>
                    <a:pt x="11" y="47"/>
                  </a:cubicBezTo>
                  <a:cubicBezTo>
                    <a:pt x="15" y="44"/>
                    <a:pt x="20" y="42"/>
                    <a:pt x="27" y="40"/>
                  </a:cubicBezTo>
                  <a:cubicBezTo>
                    <a:pt x="33" y="39"/>
                    <a:pt x="41" y="38"/>
                    <a:pt x="51" y="38"/>
                  </a:cubicBezTo>
                  <a:cubicBezTo>
                    <a:pt x="51" y="33"/>
                    <a:pt x="51" y="33"/>
                    <a:pt x="51" y="33"/>
                  </a:cubicBezTo>
                  <a:cubicBezTo>
                    <a:pt x="51" y="27"/>
                    <a:pt x="49" y="23"/>
                    <a:pt x="47" y="20"/>
                  </a:cubicBezTo>
                  <a:cubicBezTo>
                    <a:pt x="45" y="18"/>
                    <a:pt x="41" y="16"/>
                    <a:pt x="37" y="16"/>
                  </a:cubicBezTo>
                  <a:cubicBezTo>
                    <a:pt x="33" y="16"/>
                    <a:pt x="31" y="17"/>
                    <a:pt x="29" y="17"/>
                  </a:cubicBezTo>
                  <a:cubicBezTo>
                    <a:pt x="26" y="18"/>
                    <a:pt x="24" y="19"/>
                    <a:pt x="23" y="20"/>
                  </a:cubicBezTo>
                  <a:cubicBezTo>
                    <a:pt x="21" y="21"/>
                    <a:pt x="20" y="22"/>
                    <a:pt x="18" y="23"/>
                  </a:cubicBezTo>
                  <a:cubicBezTo>
                    <a:pt x="17" y="23"/>
                    <a:pt x="15" y="24"/>
                    <a:pt x="14" y="24"/>
                  </a:cubicBezTo>
                  <a:cubicBezTo>
                    <a:pt x="12" y="24"/>
                    <a:pt x="11" y="23"/>
                    <a:pt x="10" y="23"/>
                  </a:cubicBezTo>
                  <a:cubicBezTo>
                    <a:pt x="9" y="22"/>
                    <a:pt x="9" y="21"/>
                    <a:pt x="8" y="20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4" y="5"/>
                    <a:pt x="26" y="0"/>
                    <a:pt x="39" y="0"/>
                  </a:cubicBezTo>
                  <a:cubicBezTo>
                    <a:pt x="44" y="0"/>
                    <a:pt x="49" y="1"/>
                    <a:pt x="52" y="3"/>
                  </a:cubicBezTo>
                  <a:cubicBezTo>
                    <a:pt x="56" y="4"/>
                    <a:pt x="60" y="7"/>
                    <a:pt x="62" y="9"/>
                  </a:cubicBezTo>
                  <a:cubicBezTo>
                    <a:pt x="65" y="12"/>
                    <a:pt x="67" y="16"/>
                    <a:pt x="68" y="20"/>
                  </a:cubicBezTo>
                  <a:cubicBezTo>
                    <a:pt x="70" y="24"/>
                    <a:pt x="70" y="28"/>
                    <a:pt x="70" y="33"/>
                  </a:cubicBezTo>
                  <a:lnTo>
                    <a:pt x="70" y="86"/>
                  </a:lnTo>
                  <a:close/>
                  <a:moveTo>
                    <a:pt x="31" y="73"/>
                  </a:moveTo>
                  <a:cubicBezTo>
                    <a:pt x="33" y="73"/>
                    <a:pt x="35" y="73"/>
                    <a:pt x="37" y="73"/>
                  </a:cubicBezTo>
                  <a:cubicBezTo>
                    <a:pt x="39" y="72"/>
                    <a:pt x="40" y="72"/>
                    <a:pt x="42" y="71"/>
                  </a:cubicBezTo>
                  <a:cubicBezTo>
                    <a:pt x="43" y="70"/>
                    <a:pt x="45" y="69"/>
                    <a:pt x="46" y="68"/>
                  </a:cubicBezTo>
                  <a:cubicBezTo>
                    <a:pt x="48" y="67"/>
                    <a:pt x="49" y="66"/>
                    <a:pt x="51" y="64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45" y="50"/>
                    <a:pt x="40" y="51"/>
                    <a:pt x="36" y="51"/>
                  </a:cubicBezTo>
                  <a:cubicBezTo>
                    <a:pt x="32" y="52"/>
                    <a:pt x="29" y="53"/>
                    <a:pt x="26" y="54"/>
                  </a:cubicBezTo>
                  <a:cubicBezTo>
                    <a:pt x="24" y="55"/>
                    <a:pt x="22" y="57"/>
                    <a:pt x="21" y="58"/>
                  </a:cubicBezTo>
                  <a:cubicBezTo>
                    <a:pt x="20" y="60"/>
                    <a:pt x="20" y="62"/>
                    <a:pt x="20" y="63"/>
                  </a:cubicBezTo>
                  <a:cubicBezTo>
                    <a:pt x="20" y="67"/>
                    <a:pt x="21" y="69"/>
                    <a:pt x="23" y="71"/>
                  </a:cubicBezTo>
                  <a:cubicBezTo>
                    <a:pt x="25" y="73"/>
                    <a:pt x="28" y="73"/>
                    <a:pt x="31" y="7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19">
              <a:extLst>
                <a:ext uri="{FF2B5EF4-FFF2-40B4-BE49-F238E27FC236}">
                  <a16:creationId xmlns:a16="http://schemas.microsoft.com/office/drawing/2014/main" id="{8D8C2AEA-A985-471B-91B1-3464EC01E1C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016563" y="6425431"/>
              <a:ext cx="20215" cy="94335"/>
            </a:xfrm>
            <a:custGeom>
              <a:avLst/>
              <a:gdLst>
                <a:gd name="T0" fmla="*/ 26 w 26"/>
                <a:gd name="T1" fmla="*/ 13 h 122"/>
                <a:gd name="T2" fmla="*/ 25 w 26"/>
                <a:gd name="T3" fmla="*/ 18 h 122"/>
                <a:gd name="T4" fmla="*/ 22 w 26"/>
                <a:gd name="T5" fmla="*/ 22 h 122"/>
                <a:gd name="T6" fmla="*/ 18 w 26"/>
                <a:gd name="T7" fmla="*/ 25 h 122"/>
                <a:gd name="T8" fmla="*/ 13 w 26"/>
                <a:gd name="T9" fmla="*/ 26 h 122"/>
                <a:gd name="T10" fmla="*/ 8 w 26"/>
                <a:gd name="T11" fmla="*/ 25 h 122"/>
                <a:gd name="T12" fmla="*/ 4 w 26"/>
                <a:gd name="T13" fmla="*/ 22 h 122"/>
                <a:gd name="T14" fmla="*/ 1 w 26"/>
                <a:gd name="T15" fmla="*/ 18 h 122"/>
                <a:gd name="T16" fmla="*/ 0 w 26"/>
                <a:gd name="T17" fmla="*/ 13 h 122"/>
                <a:gd name="T18" fmla="*/ 1 w 26"/>
                <a:gd name="T19" fmla="*/ 8 h 122"/>
                <a:gd name="T20" fmla="*/ 4 w 26"/>
                <a:gd name="T21" fmla="*/ 4 h 122"/>
                <a:gd name="T22" fmla="*/ 8 w 26"/>
                <a:gd name="T23" fmla="*/ 1 h 122"/>
                <a:gd name="T24" fmla="*/ 13 w 26"/>
                <a:gd name="T25" fmla="*/ 0 h 122"/>
                <a:gd name="T26" fmla="*/ 18 w 26"/>
                <a:gd name="T27" fmla="*/ 1 h 122"/>
                <a:gd name="T28" fmla="*/ 22 w 26"/>
                <a:gd name="T29" fmla="*/ 4 h 122"/>
                <a:gd name="T30" fmla="*/ 25 w 26"/>
                <a:gd name="T31" fmla="*/ 8 h 122"/>
                <a:gd name="T32" fmla="*/ 26 w 26"/>
                <a:gd name="T33" fmla="*/ 13 h 122"/>
                <a:gd name="T34" fmla="*/ 23 w 26"/>
                <a:gd name="T35" fmla="*/ 38 h 122"/>
                <a:gd name="T36" fmla="*/ 23 w 26"/>
                <a:gd name="T37" fmla="*/ 122 h 122"/>
                <a:gd name="T38" fmla="*/ 3 w 26"/>
                <a:gd name="T39" fmla="*/ 122 h 122"/>
                <a:gd name="T40" fmla="*/ 3 w 26"/>
                <a:gd name="T41" fmla="*/ 38 h 122"/>
                <a:gd name="T42" fmla="*/ 23 w 26"/>
                <a:gd name="T43" fmla="*/ 3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122">
                  <a:moveTo>
                    <a:pt x="26" y="13"/>
                  </a:moveTo>
                  <a:cubicBezTo>
                    <a:pt x="26" y="15"/>
                    <a:pt x="25" y="17"/>
                    <a:pt x="25" y="18"/>
                  </a:cubicBezTo>
                  <a:cubicBezTo>
                    <a:pt x="24" y="20"/>
                    <a:pt x="23" y="21"/>
                    <a:pt x="22" y="22"/>
                  </a:cubicBezTo>
                  <a:cubicBezTo>
                    <a:pt x="21" y="23"/>
                    <a:pt x="19" y="24"/>
                    <a:pt x="18" y="25"/>
                  </a:cubicBezTo>
                  <a:cubicBezTo>
                    <a:pt x="16" y="26"/>
                    <a:pt x="14" y="26"/>
                    <a:pt x="13" y="26"/>
                  </a:cubicBezTo>
                  <a:cubicBezTo>
                    <a:pt x="11" y="26"/>
                    <a:pt x="9" y="26"/>
                    <a:pt x="8" y="25"/>
                  </a:cubicBezTo>
                  <a:cubicBezTo>
                    <a:pt x="6" y="24"/>
                    <a:pt x="5" y="23"/>
                    <a:pt x="4" y="22"/>
                  </a:cubicBezTo>
                  <a:cubicBezTo>
                    <a:pt x="3" y="21"/>
                    <a:pt x="2" y="20"/>
                    <a:pt x="1" y="18"/>
                  </a:cubicBezTo>
                  <a:cubicBezTo>
                    <a:pt x="0" y="17"/>
                    <a:pt x="0" y="15"/>
                    <a:pt x="0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2" y="7"/>
                    <a:pt x="3" y="5"/>
                    <a:pt x="4" y="4"/>
                  </a:cubicBezTo>
                  <a:cubicBezTo>
                    <a:pt x="5" y="3"/>
                    <a:pt x="6" y="2"/>
                    <a:pt x="8" y="1"/>
                  </a:cubicBezTo>
                  <a:cubicBezTo>
                    <a:pt x="9" y="1"/>
                    <a:pt x="11" y="0"/>
                    <a:pt x="13" y="0"/>
                  </a:cubicBezTo>
                  <a:cubicBezTo>
                    <a:pt x="14" y="0"/>
                    <a:pt x="16" y="1"/>
                    <a:pt x="18" y="1"/>
                  </a:cubicBezTo>
                  <a:cubicBezTo>
                    <a:pt x="19" y="2"/>
                    <a:pt x="21" y="3"/>
                    <a:pt x="22" y="4"/>
                  </a:cubicBezTo>
                  <a:cubicBezTo>
                    <a:pt x="23" y="5"/>
                    <a:pt x="24" y="7"/>
                    <a:pt x="25" y="8"/>
                  </a:cubicBezTo>
                  <a:cubicBezTo>
                    <a:pt x="25" y="10"/>
                    <a:pt x="26" y="12"/>
                    <a:pt x="26" y="13"/>
                  </a:cubicBezTo>
                  <a:close/>
                  <a:moveTo>
                    <a:pt x="23" y="38"/>
                  </a:moveTo>
                  <a:cubicBezTo>
                    <a:pt x="23" y="122"/>
                    <a:pt x="23" y="122"/>
                    <a:pt x="23" y="122"/>
                  </a:cubicBezTo>
                  <a:cubicBezTo>
                    <a:pt x="3" y="122"/>
                    <a:pt x="3" y="122"/>
                    <a:pt x="3" y="122"/>
                  </a:cubicBezTo>
                  <a:cubicBezTo>
                    <a:pt x="3" y="38"/>
                    <a:pt x="3" y="38"/>
                    <a:pt x="3" y="38"/>
                  </a:cubicBezTo>
                  <a:lnTo>
                    <a:pt x="23" y="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20">
              <a:extLst>
                <a:ext uri="{FF2B5EF4-FFF2-40B4-BE49-F238E27FC236}">
                  <a16:creationId xmlns:a16="http://schemas.microsoft.com/office/drawing/2014/main" id="{9B621BCF-C1AF-4479-B064-3284EDF8BC6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058677" y="6454068"/>
              <a:ext cx="56713" cy="65697"/>
            </a:xfrm>
            <a:custGeom>
              <a:avLst/>
              <a:gdLst>
                <a:gd name="T0" fmla="*/ 0 w 74"/>
                <a:gd name="T1" fmla="*/ 85 h 85"/>
                <a:gd name="T2" fmla="*/ 0 w 74"/>
                <a:gd name="T3" fmla="*/ 1 h 85"/>
                <a:gd name="T4" fmla="*/ 13 w 74"/>
                <a:gd name="T5" fmla="*/ 1 h 85"/>
                <a:gd name="T6" fmla="*/ 18 w 74"/>
                <a:gd name="T7" fmla="*/ 5 h 85"/>
                <a:gd name="T8" fmla="*/ 19 w 74"/>
                <a:gd name="T9" fmla="*/ 11 h 85"/>
                <a:gd name="T10" fmla="*/ 25 w 74"/>
                <a:gd name="T11" fmla="*/ 6 h 85"/>
                <a:gd name="T12" fmla="*/ 31 w 74"/>
                <a:gd name="T13" fmla="*/ 3 h 85"/>
                <a:gd name="T14" fmla="*/ 38 w 74"/>
                <a:gd name="T15" fmla="*/ 0 h 85"/>
                <a:gd name="T16" fmla="*/ 45 w 74"/>
                <a:gd name="T17" fmla="*/ 0 h 85"/>
                <a:gd name="T18" fmla="*/ 58 w 74"/>
                <a:gd name="T19" fmla="*/ 2 h 85"/>
                <a:gd name="T20" fmla="*/ 67 w 74"/>
                <a:gd name="T21" fmla="*/ 8 h 85"/>
                <a:gd name="T22" fmla="*/ 72 w 74"/>
                <a:gd name="T23" fmla="*/ 18 h 85"/>
                <a:gd name="T24" fmla="*/ 74 w 74"/>
                <a:gd name="T25" fmla="*/ 31 h 85"/>
                <a:gd name="T26" fmla="*/ 74 w 74"/>
                <a:gd name="T27" fmla="*/ 85 h 85"/>
                <a:gd name="T28" fmla="*/ 54 w 74"/>
                <a:gd name="T29" fmla="*/ 85 h 85"/>
                <a:gd name="T30" fmla="*/ 54 w 74"/>
                <a:gd name="T31" fmla="*/ 31 h 85"/>
                <a:gd name="T32" fmla="*/ 50 w 74"/>
                <a:gd name="T33" fmla="*/ 19 h 85"/>
                <a:gd name="T34" fmla="*/ 39 w 74"/>
                <a:gd name="T35" fmla="*/ 15 h 85"/>
                <a:gd name="T36" fmla="*/ 29 w 74"/>
                <a:gd name="T37" fmla="*/ 18 h 85"/>
                <a:gd name="T38" fmla="*/ 21 w 74"/>
                <a:gd name="T39" fmla="*/ 24 h 85"/>
                <a:gd name="T40" fmla="*/ 21 w 74"/>
                <a:gd name="T41" fmla="*/ 85 h 85"/>
                <a:gd name="T42" fmla="*/ 0 w 74"/>
                <a:gd name="T43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4" h="85">
                  <a:moveTo>
                    <a:pt x="0" y="85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5" y="1"/>
                    <a:pt x="17" y="2"/>
                    <a:pt x="18" y="5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21" y="9"/>
                    <a:pt x="23" y="8"/>
                    <a:pt x="25" y="6"/>
                  </a:cubicBezTo>
                  <a:cubicBezTo>
                    <a:pt x="27" y="5"/>
                    <a:pt x="29" y="4"/>
                    <a:pt x="31" y="3"/>
                  </a:cubicBezTo>
                  <a:cubicBezTo>
                    <a:pt x="33" y="2"/>
                    <a:pt x="35" y="1"/>
                    <a:pt x="38" y="0"/>
                  </a:cubicBezTo>
                  <a:cubicBezTo>
                    <a:pt x="40" y="0"/>
                    <a:pt x="43" y="0"/>
                    <a:pt x="45" y="0"/>
                  </a:cubicBezTo>
                  <a:cubicBezTo>
                    <a:pt x="50" y="0"/>
                    <a:pt x="54" y="0"/>
                    <a:pt x="58" y="2"/>
                  </a:cubicBezTo>
                  <a:cubicBezTo>
                    <a:pt x="61" y="3"/>
                    <a:pt x="64" y="6"/>
                    <a:pt x="67" y="8"/>
                  </a:cubicBezTo>
                  <a:cubicBezTo>
                    <a:pt x="69" y="11"/>
                    <a:pt x="71" y="15"/>
                    <a:pt x="72" y="18"/>
                  </a:cubicBezTo>
                  <a:cubicBezTo>
                    <a:pt x="73" y="22"/>
                    <a:pt x="74" y="27"/>
                    <a:pt x="74" y="31"/>
                  </a:cubicBezTo>
                  <a:cubicBezTo>
                    <a:pt x="74" y="85"/>
                    <a:pt x="74" y="85"/>
                    <a:pt x="74" y="85"/>
                  </a:cubicBezTo>
                  <a:cubicBezTo>
                    <a:pt x="54" y="85"/>
                    <a:pt x="54" y="85"/>
                    <a:pt x="54" y="85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4" y="26"/>
                    <a:pt x="52" y="22"/>
                    <a:pt x="50" y="19"/>
                  </a:cubicBezTo>
                  <a:cubicBezTo>
                    <a:pt x="48" y="17"/>
                    <a:pt x="44" y="15"/>
                    <a:pt x="39" y="15"/>
                  </a:cubicBezTo>
                  <a:cubicBezTo>
                    <a:pt x="36" y="15"/>
                    <a:pt x="32" y="16"/>
                    <a:pt x="29" y="18"/>
                  </a:cubicBezTo>
                  <a:cubicBezTo>
                    <a:pt x="26" y="19"/>
                    <a:pt x="23" y="21"/>
                    <a:pt x="21" y="24"/>
                  </a:cubicBezTo>
                  <a:cubicBezTo>
                    <a:pt x="21" y="85"/>
                    <a:pt x="21" y="85"/>
                    <a:pt x="21" y="85"/>
                  </a:cubicBezTo>
                  <a:lnTo>
                    <a:pt x="0" y="8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21">
              <a:extLst>
                <a:ext uri="{FF2B5EF4-FFF2-40B4-BE49-F238E27FC236}">
                  <a16:creationId xmlns:a16="http://schemas.microsoft.com/office/drawing/2014/main" id="{5511807A-B09D-4253-BEB5-24D5CB146C7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66488" y="6453507"/>
              <a:ext cx="53906" cy="67382"/>
            </a:xfrm>
            <a:custGeom>
              <a:avLst/>
              <a:gdLst>
                <a:gd name="T0" fmla="*/ 70 w 70"/>
                <a:gd name="T1" fmla="*/ 86 h 87"/>
                <a:gd name="T2" fmla="*/ 61 w 70"/>
                <a:gd name="T3" fmla="*/ 86 h 87"/>
                <a:gd name="T4" fmla="*/ 56 w 70"/>
                <a:gd name="T5" fmla="*/ 85 h 87"/>
                <a:gd name="T6" fmla="*/ 54 w 70"/>
                <a:gd name="T7" fmla="*/ 82 h 87"/>
                <a:gd name="T8" fmla="*/ 52 w 70"/>
                <a:gd name="T9" fmla="*/ 76 h 87"/>
                <a:gd name="T10" fmla="*/ 46 w 70"/>
                <a:gd name="T11" fmla="*/ 81 h 87"/>
                <a:gd name="T12" fmla="*/ 39 w 70"/>
                <a:gd name="T13" fmla="*/ 84 h 87"/>
                <a:gd name="T14" fmla="*/ 32 w 70"/>
                <a:gd name="T15" fmla="*/ 87 h 87"/>
                <a:gd name="T16" fmla="*/ 24 w 70"/>
                <a:gd name="T17" fmla="*/ 87 h 87"/>
                <a:gd name="T18" fmla="*/ 14 w 70"/>
                <a:gd name="T19" fmla="*/ 86 h 87"/>
                <a:gd name="T20" fmla="*/ 7 w 70"/>
                <a:gd name="T21" fmla="*/ 82 h 87"/>
                <a:gd name="T22" fmla="*/ 2 w 70"/>
                <a:gd name="T23" fmla="*/ 74 h 87"/>
                <a:gd name="T24" fmla="*/ 0 w 70"/>
                <a:gd name="T25" fmla="*/ 64 h 87"/>
                <a:gd name="T26" fmla="*/ 2 w 70"/>
                <a:gd name="T27" fmla="*/ 55 h 87"/>
                <a:gd name="T28" fmla="*/ 11 w 70"/>
                <a:gd name="T29" fmla="*/ 47 h 87"/>
                <a:gd name="T30" fmla="*/ 26 w 70"/>
                <a:gd name="T31" fmla="*/ 40 h 87"/>
                <a:gd name="T32" fmla="*/ 50 w 70"/>
                <a:gd name="T33" fmla="*/ 38 h 87"/>
                <a:gd name="T34" fmla="*/ 50 w 70"/>
                <a:gd name="T35" fmla="*/ 33 h 87"/>
                <a:gd name="T36" fmla="*/ 47 w 70"/>
                <a:gd name="T37" fmla="*/ 20 h 87"/>
                <a:gd name="T38" fmla="*/ 36 w 70"/>
                <a:gd name="T39" fmla="*/ 16 h 87"/>
                <a:gd name="T40" fmla="*/ 28 w 70"/>
                <a:gd name="T41" fmla="*/ 17 h 87"/>
                <a:gd name="T42" fmla="*/ 22 w 70"/>
                <a:gd name="T43" fmla="*/ 20 h 87"/>
                <a:gd name="T44" fmla="*/ 18 w 70"/>
                <a:gd name="T45" fmla="*/ 23 h 87"/>
                <a:gd name="T46" fmla="*/ 13 w 70"/>
                <a:gd name="T47" fmla="*/ 24 h 87"/>
                <a:gd name="T48" fmla="*/ 10 w 70"/>
                <a:gd name="T49" fmla="*/ 23 h 87"/>
                <a:gd name="T50" fmla="*/ 7 w 70"/>
                <a:gd name="T51" fmla="*/ 20 h 87"/>
                <a:gd name="T52" fmla="*/ 4 w 70"/>
                <a:gd name="T53" fmla="*/ 14 h 87"/>
                <a:gd name="T54" fmla="*/ 39 w 70"/>
                <a:gd name="T55" fmla="*/ 0 h 87"/>
                <a:gd name="T56" fmla="*/ 52 w 70"/>
                <a:gd name="T57" fmla="*/ 3 h 87"/>
                <a:gd name="T58" fmla="*/ 62 w 70"/>
                <a:gd name="T59" fmla="*/ 9 h 87"/>
                <a:gd name="T60" fmla="*/ 68 w 70"/>
                <a:gd name="T61" fmla="*/ 20 h 87"/>
                <a:gd name="T62" fmla="*/ 70 w 70"/>
                <a:gd name="T63" fmla="*/ 33 h 87"/>
                <a:gd name="T64" fmla="*/ 70 w 70"/>
                <a:gd name="T65" fmla="*/ 86 h 87"/>
                <a:gd name="T66" fmla="*/ 31 w 70"/>
                <a:gd name="T67" fmla="*/ 73 h 87"/>
                <a:gd name="T68" fmla="*/ 36 w 70"/>
                <a:gd name="T69" fmla="*/ 73 h 87"/>
                <a:gd name="T70" fmla="*/ 41 w 70"/>
                <a:gd name="T71" fmla="*/ 71 h 87"/>
                <a:gd name="T72" fmla="*/ 46 w 70"/>
                <a:gd name="T73" fmla="*/ 68 h 87"/>
                <a:gd name="T74" fmla="*/ 50 w 70"/>
                <a:gd name="T75" fmla="*/ 64 h 87"/>
                <a:gd name="T76" fmla="*/ 50 w 70"/>
                <a:gd name="T77" fmla="*/ 50 h 87"/>
                <a:gd name="T78" fmla="*/ 35 w 70"/>
                <a:gd name="T79" fmla="*/ 51 h 87"/>
                <a:gd name="T80" fmla="*/ 26 w 70"/>
                <a:gd name="T81" fmla="*/ 54 h 87"/>
                <a:gd name="T82" fmla="*/ 21 w 70"/>
                <a:gd name="T83" fmla="*/ 58 h 87"/>
                <a:gd name="T84" fmla="*/ 19 w 70"/>
                <a:gd name="T85" fmla="*/ 63 h 87"/>
                <a:gd name="T86" fmla="*/ 22 w 70"/>
                <a:gd name="T87" fmla="*/ 71 h 87"/>
                <a:gd name="T88" fmla="*/ 31 w 70"/>
                <a:gd name="T89" fmla="*/ 7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0" h="87">
                  <a:moveTo>
                    <a:pt x="70" y="86"/>
                  </a:moveTo>
                  <a:cubicBezTo>
                    <a:pt x="61" y="86"/>
                    <a:pt x="61" y="86"/>
                    <a:pt x="61" y="86"/>
                  </a:cubicBezTo>
                  <a:cubicBezTo>
                    <a:pt x="59" y="86"/>
                    <a:pt x="57" y="86"/>
                    <a:pt x="56" y="85"/>
                  </a:cubicBezTo>
                  <a:cubicBezTo>
                    <a:pt x="55" y="85"/>
                    <a:pt x="54" y="83"/>
                    <a:pt x="54" y="82"/>
                  </a:cubicBezTo>
                  <a:cubicBezTo>
                    <a:pt x="52" y="76"/>
                    <a:pt x="52" y="76"/>
                    <a:pt x="52" y="76"/>
                  </a:cubicBezTo>
                  <a:cubicBezTo>
                    <a:pt x="50" y="78"/>
                    <a:pt x="48" y="79"/>
                    <a:pt x="46" y="81"/>
                  </a:cubicBezTo>
                  <a:cubicBezTo>
                    <a:pt x="44" y="82"/>
                    <a:pt x="42" y="83"/>
                    <a:pt x="39" y="84"/>
                  </a:cubicBezTo>
                  <a:cubicBezTo>
                    <a:pt x="37" y="85"/>
                    <a:pt x="35" y="86"/>
                    <a:pt x="32" y="87"/>
                  </a:cubicBezTo>
                  <a:cubicBezTo>
                    <a:pt x="30" y="87"/>
                    <a:pt x="27" y="87"/>
                    <a:pt x="24" y="87"/>
                  </a:cubicBezTo>
                  <a:cubicBezTo>
                    <a:pt x="21" y="87"/>
                    <a:pt x="17" y="87"/>
                    <a:pt x="14" y="86"/>
                  </a:cubicBezTo>
                  <a:cubicBezTo>
                    <a:pt x="11" y="85"/>
                    <a:pt x="9" y="83"/>
                    <a:pt x="7" y="82"/>
                  </a:cubicBezTo>
                  <a:cubicBezTo>
                    <a:pt x="5" y="80"/>
                    <a:pt x="3" y="77"/>
                    <a:pt x="2" y="74"/>
                  </a:cubicBezTo>
                  <a:cubicBezTo>
                    <a:pt x="0" y="71"/>
                    <a:pt x="0" y="68"/>
                    <a:pt x="0" y="64"/>
                  </a:cubicBezTo>
                  <a:cubicBezTo>
                    <a:pt x="0" y="61"/>
                    <a:pt x="1" y="58"/>
                    <a:pt x="2" y="55"/>
                  </a:cubicBezTo>
                  <a:cubicBezTo>
                    <a:pt x="4" y="52"/>
                    <a:pt x="7" y="49"/>
                    <a:pt x="11" y="47"/>
                  </a:cubicBezTo>
                  <a:cubicBezTo>
                    <a:pt x="15" y="44"/>
                    <a:pt x="20" y="42"/>
                    <a:pt x="26" y="40"/>
                  </a:cubicBezTo>
                  <a:cubicBezTo>
                    <a:pt x="33" y="39"/>
                    <a:pt x="41" y="38"/>
                    <a:pt x="50" y="38"/>
                  </a:cubicBezTo>
                  <a:cubicBezTo>
                    <a:pt x="50" y="33"/>
                    <a:pt x="50" y="33"/>
                    <a:pt x="50" y="33"/>
                  </a:cubicBezTo>
                  <a:cubicBezTo>
                    <a:pt x="50" y="27"/>
                    <a:pt x="49" y="23"/>
                    <a:pt x="47" y="20"/>
                  </a:cubicBezTo>
                  <a:cubicBezTo>
                    <a:pt x="44" y="18"/>
                    <a:pt x="41" y="16"/>
                    <a:pt x="36" y="16"/>
                  </a:cubicBezTo>
                  <a:cubicBezTo>
                    <a:pt x="33" y="16"/>
                    <a:pt x="30" y="17"/>
                    <a:pt x="28" y="17"/>
                  </a:cubicBezTo>
                  <a:cubicBezTo>
                    <a:pt x="26" y="18"/>
                    <a:pt x="24" y="19"/>
                    <a:pt x="22" y="20"/>
                  </a:cubicBezTo>
                  <a:cubicBezTo>
                    <a:pt x="21" y="21"/>
                    <a:pt x="19" y="22"/>
                    <a:pt x="18" y="23"/>
                  </a:cubicBezTo>
                  <a:cubicBezTo>
                    <a:pt x="17" y="23"/>
                    <a:pt x="15" y="24"/>
                    <a:pt x="13" y="24"/>
                  </a:cubicBezTo>
                  <a:cubicBezTo>
                    <a:pt x="12" y="24"/>
                    <a:pt x="11" y="23"/>
                    <a:pt x="10" y="23"/>
                  </a:cubicBezTo>
                  <a:cubicBezTo>
                    <a:pt x="9" y="22"/>
                    <a:pt x="8" y="21"/>
                    <a:pt x="7" y="20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3" y="5"/>
                    <a:pt x="25" y="0"/>
                    <a:pt x="39" y="0"/>
                  </a:cubicBezTo>
                  <a:cubicBezTo>
                    <a:pt x="44" y="0"/>
                    <a:pt x="48" y="1"/>
                    <a:pt x="52" y="3"/>
                  </a:cubicBezTo>
                  <a:cubicBezTo>
                    <a:pt x="56" y="4"/>
                    <a:pt x="59" y="7"/>
                    <a:pt x="62" y="9"/>
                  </a:cubicBezTo>
                  <a:cubicBezTo>
                    <a:pt x="64" y="12"/>
                    <a:pt x="66" y="16"/>
                    <a:pt x="68" y="20"/>
                  </a:cubicBezTo>
                  <a:cubicBezTo>
                    <a:pt x="69" y="24"/>
                    <a:pt x="70" y="28"/>
                    <a:pt x="70" y="33"/>
                  </a:cubicBezTo>
                  <a:lnTo>
                    <a:pt x="70" y="86"/>
                  </a:lnTo>
                  <a:close/>
                  <a:moveTo>
                    <a:pt x="31" y="73"/>
                  </a:moveTo>
                  <a:cubicBezTo>
                    <a:pt x="33" y="73"/>
                    <a:pt x="35" y="73"/>
                    <a:pt x="36" y="73"/>
                  </a:cubicBezTo>
                  <a:cubicBezTo>
                    <a:pt x="38" y="72"/>
                    <a:pt x="40" y="72"/>
                    <a:pt x="41" y="71"/>
                  </a:cubicBezTo>
                  <a:cubicBezTo>
                    <a:pt x="43" y="70"/>
                    <a:pt x="44" y="69"/>
                    <a:pt x="46" y="68"/>
                  </a:cubicBezTo>
                  <a:cubicBezTo>
                    <a:pt x="47" y="67"/>
                    <a:pt x="49" y="66"/>
                    <a:pt x="50" y="64"/>
                  </a:cubicBezTo>
                  <a:cubicBezTo>
                    <a:pt x="50" y="50"/>
                    <a:pt x="50" y="50"/>
                    <a:pt x="50" y="50"/>
                  </a:cubicBezTo>
                  <a:cubicBezTo>
                    <a:pt x="44" y="50"/>
                    <a:pt x="39" y="51"/>
                    <a:pt x="35" y="51"/>
                  </a:cubicBezTo>
                  <a:cubicBezTo>
                    <a:pt x="31" y="52"/>
                    <a:pt x="28" y="53"/>
                    <a:pt x="26" y="54"/>
                  </a:cubicBezTo>
                  <a:cubicBezTo>
                    <a:pt x="23" y="55"/>
                    <a:pt x="22" y="57"/>
                    <a:pt x="21" y="58"/>
                  </a:cubicBezTo>
                  <a:cubicBezTo>
                    <a:pt x="20" y="60"/>
                    <a:pt x="19" y="62"/>
                    <a:pt x="19" y="63"/>
                  </a:cubicBezTo>
                  <a:cubicBezTo>
                    <a:pt x="19" y="67"/>
                    <a:pt x="20" y="69"/>
                    <a:pt x="22" y="71"/>
                  </a:cubicBezTo>
                  <a:cubicBezTo>
                    <a:pt x="24" y="73"/>
                    <a:pt x="27" y="73"/>
                    <a:pt x="31" y="7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22">
              <a:extLst>
                <a:ext uri="{FF2B5EF4-FFF2-40B4-BE49-F238E27FC236}">
                  <a16:creationId xmlns:a16="http://schemas.microsoft.com/office/drawing/2014/main" id="{0D01DD4A-7BF0-4356-846B-D7AC8088114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41731" y="6455191"/>
              <a:ext cx="56152" cy="6569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5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5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7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3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9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20" y="84"/>
                    <a:pt x="16" y="83"/>
                  </a:cubicBezTo>
                  <a:cubicBezTo>
                    <a:pt x="13" y="81"/>
                    <a:pt x="10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1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" name="Freeform 23">
              <a:extLst>
                <a:ext uri="{FF2B5EF4-FFF2-40B4-BE49-F238E27FC236}">
                  <a16:creationId xmlns:a16="http://schemas.microsoft.com/office/drawing/2014/main" id="{854843BC-A77E-44AC-9DE6-30C8779D8A3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349543" y="6454068"/>
              <a:ext cx="54467" cy="66821"/>
            </a:xfrm>
            <a:custGeom>
              <a:avLst/>
              <a:gdLst>
                <a:gd name="T0" fmla="*/ 64 w 71"/>
                <a:gd name="T1" fmla="*/ 19 h 86"/>
                <a:gd name="T2" fmla="*/ 63 w 71"/>
                <a:gd name="T3" fmla="*/ 20 h 86"/>
                <a:gd name="T4" fmla="*/ 60 w 71"/>
                <a:gd name="T5" fmla="*/ 21 h 86"/>
                <a:gd name="T6" fmla="*/ 57 w 71"/>
                <a:gd name="T7" fmla="*/ 20 h 86"/>
                <a:gd name="T8" fmla="*/ 54 w 71"/>
                <a:gd name="T9" fmla="*/ 18 h 86"/>
                <a:gd name="T10" fmla="*/ 49 w 71"/>
                <a:gd name="T11" fmla="*/ 16 h 86"/>
                <a:gd name="T12" fmla="*/ 42 w 71"/>
                <a:gd name="T13" fmla="*/ 15 h 86"/>
                <a:gd name="T14" fmla="*/ 32 w 71"/>
                <a:gd name="T15" fmla="*/ 17 h 86"/>
                <a:gd name="T16" fmla="*/ 26 w 71"/>
                <a:gd name="T17" fmla="*/ 22 h 86"/>
                <a:gd name="T18" fmla="*/ 22 w 71"/>
                <a:gd name="T19" fmla="*/ 31 h 86"/>
                <a:gd name="T20" fmla="*/ 20 w 71"/>
                <a:gd name="T21" fmla="*/ 43 h 86"/>
                <a:gd name="T22" fmla="*/ 22 w 71"/>
                <a:gd name="T23" fmla="*/ 55 h 86"/>
                <a:gd name="T24" fmla="*/ 26 w 71"/>
                <a:gd name="T25" fmla="*/ 64 h 86"/>
                <a:gd name="T26" fmla="*/ 33 w 71"/>
                <a:gd name="T27" fmla="*/ 69 h 86"/>
                <a:gd name="T28" fmla="*/ 41 w 71"/>
                <a:gd name="T29" fmla="*/ 71 h 86"/>
                <a:gd name="T30" fmla="*/ 49 w 71"/>
                <a:gd name="T31" fmla="*/ 70 h 86"/>
                <a:gd name="T32" fmla="*/ 54 w 71"/>
                <a:gd name="T33" fmla="*/ 67 h 86"/>
                <a:gd name="T34" fmla="*/ 58 w 71"/>
                <a:gd name="T35" fmla="*/ 64 h 86"/>
                <a:gd name="T36" fmla="*/ 61 w 71"/>
                <a:gd name="T37" fmla="*/ 63 h 86"/>
                <a:gd name="T38" fmla="*/ 65 w 71"/>
                <a:gd name="T39" fmla="*/ 65 h 86"/>
                <a:gd name="T40" fmla="*/ 71 w 71"/>
                <a:gd name="T41" fmla="*/ 72 h 86"/>
                <a:gd name="T42" fmla="*/ 63 w 71"/>
                <a:gd name="T43" fmla="*/ 79 h 86"/>
                <a:gd name="T44" fmla="*/ 55 w 71"/>
                <a:gd name="T45" fmla="*/ 83 h 86"/>
                <a:gd name="T46" fmla="*/ 46 w 71"/>
                <a:gd name="T47" fmla="*/ 86 h 86"/>
                <a:gd name="T48" fmla="*/ 37 w 71"/>
                <a:gd name="T49" fmla="*/ 86 h 86"/>
                <a:gd name="T50" fmla="*/ 23 w 71"/>
                <a:gd name="T51" fmla="*/ 83 h 86"/>
                <a:gd name="T52" fmla="*/ 11 w 71"/>
                <a:gd name="T53" fmla="*/ 75 h 86"/>
                <a:gd name="T54" fmla="*/ 3 w 71"/>
                <a:gd name="T55" fmla="*/ 61 h 86"/>
                <a:gd name="T56" fmla="*/ 0 w 71"/>
                <a:gd name="T57" fmla="*/ 43 h 86"/>
                <a:gd name="T58" fmla="*/ 2 w 71"/>
                <a:gd name="T59" fmla="*/ 26 h 86"/>
                <a:gd name="T60" fmla="*/ 10 w 71"/>
                <a:gd name="T61" fmla="*/ 12 h 86"/>
                <a:gd name="T62" fmla="*/ 23 w 71"/>
                <a:gd name="T63" fmla="*/ 3 h 86"/>
                <a:gd name="T64" fmla="*/ 40 w 71"/>
                <a:gd name="T65" fmla="*/ 0 h 86"/>
                <a:gd name="T66" fmla="*/ 57 w 71"/>
                <a:gd name="T67" fmla="*/ 3 h 86"/>
                <a:gd name="T68" fmla="*/ 70 w 71"/>
                <a:gd name="T69" fmla="*/ 11 h 86"/>
                <a:gd name="T70" fmla="*/ 64 w 71"/>
                <a:gd name="T71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86">
                  <a:moveTo>
                    <a:pt x="64" y="19"/>
                  </a:moveTo>
                  <a:cubicBezTo>
                    <a:pt x="64" y="19"/>
                    <a:pt x="63" y="20"/>
                    <a:pt x="63" y="20"/>
                  </a:cubicBezTo>
                  <a:cubicBezTo>
                    <a:pt x="62" y="21"/>
                    <a:pt x="61" y="21"/>
                    <a:pt x="60" y="21"/>
                  </a:cubicBezTo>
                  <a:cubicBezTo>
                    <a:pt x="59" y="21"/>
                    <a:pt x="58" y="21"/>
                    <a:pt x="57" y="20"/>
                  </a:cubicBezTo>
                  <a:cubicBezTo>
                    <a:pt x="56" y="20"/>
                    <a:pt x="55" y="19"/>
                    <a:pt x="54" y="18"/>
                  </a:cubicBezTo>
                  <a:cubicBezTo>
                    <a:pt x="52" y="17"/>
                    <a:pt x="51" y="16"/>
                    <a:pt x="49" y="16"/>
                  </a:cubicBezTo>
                  <a:cubicBezTo>
                    <a:pt x="47" y="15"/>
                    <a:pt x="44" y="15"/>
                    <a:pt x="42" y="15"/>
                  </a:cubicBezTo>
                  <a:cubicBezTo>
                    <a:pt x="38" y="15"/>
                    <a:pt x="35" y="16"/>
                    <a:pt x="32" y="17"/>
                  </a:cubicBezTo>
                  <a:cubicBezTo>
                    <a:pt x="30" y="18"/>
                    <a:pt x="27" y="20"/>
                    <a:pt x="26" y="22"/>
                  </a:cubicBezTo>
                  <a:cubicBezTo>
                    <a:pt x="24" y="25"/>
                    <a:pt x="23" y="28"/>
                    <a:pt x="22" y="31"/>
                  </a:cubicBezTo>
                  <a:cubicBezTo>
                    <a:pt x="21" y="35"/>
                    <a:pt x="20" y="38"/>
                    <a:pt x="20" y="43"/>
                  </a:cubicBezTo>
                  <a:cubicBezTo>
                    <a:pt x="20" y="47"/>
                    <a:pt x="21" y="51"/>
                    <a:pt x="22" y="55"/>
                  </a:cubicBezTo>
                  <a:cubicBezTo>
                    <a:pt x="23" y="58"/>
                    <a:pt x="24" y="61"/>
                    <a:pt x="26" y="64"/>
                  </a:cubicBezTo>
                  <a:cubicBezTo>
                    <a:pt x="28" y="66"/>
                    <a:pt x="30" y="68"/>
                    <a:pt x="33" y="69"/>
                  </a:cubicBezTo>
                  <a:cubicBezTo>
                    <a:pt x="35" y="70"/>
                    <a:pt x="38" y="71"/>
                    <a:pt x="41" y="71"/>
                  </a:cubicBezTo>
                  <a:cubicBezTo>
                    <a:pt x="44" y="71"/>
                    <a:pt x="47" y="70"/>
                    <a:pt x="49" y="70"/>
                  </a:cubicBezTo>
                  <a:cubicBezTo>
                    <a:pt x="51" y="69"/>
                    <a:pt x="53" y="68"/>
                    <a:pt x="54" y="67"/>
                  </a:cubicBezTo>
                  <a:cubicBezTo>
                    <a:pt x="55" y="66"/>
                    <a:pt x="57" y="65"/>
                    <a:pt x="58" y="64"/>
                  </a:cubicBezTo>
                  <a:cubicBezTo>
                    <a:pt x="59" y="64"/>
                    <a:pt x="60" y="63"/>
                    <a:pt x="61" y="63"/>
                  </a:cubicBezTo>
                  <a:cubicBezTo>
                    <a:pt x="63" y="63"/>
                    <a:pt x="64" y="64"/>
                    <a:pt x="65" y="65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8" y="75"/>
                    <a:pt x="66" y="77"/>
                    <a:pt x="63" y="79"/>
                  </a:cubicBezTo>
                  <a:cubicBezTo>
                    <a:pt x="61" y="81"/>
                    <a:pt x="58" y="82"/>
                    <a:pt x="55" y="83"/>
                  </a:cubicBezTo>
                  <a:cubicBezTo>
                    <a:pt x="52" y="84"/>
                    <a:pt x="49" y="85"/>
                    <a:pt x="46" y="86"/>
                  </a:cubicBezTo>
                  <a:cubicBezTo>
                    <a:pt x="43" y="86"/>
                    <a:pt x="40" y="86"/>
                    <a:pt x="37" y="86"/>
                  </a:cubicBezTo>
                  <a:cubicBezTo>
                    <a:pt x="32" y="86"/>
                    <a:pt x="27" y="85"/>
                    <a:pt x="23" y="83"/>
                  </a:cubicBezTo>
                  <a:cubicBezTo>
                    <a:pt x="18" y="81"/>
                    <a:pt x="14" y="79"/>
                    <a:pt x="11" y="75"/>
                  </a:cubicBezTo>
                  <a:cubicBezTo>
                    <a:pt x="7" y="71"/>
                    <a:pt x="5" y="67"/>
                    <a:pt x="3" y="61"/>
                  </a:cubicBezTo>
                  <a:cubicBezTo>
                    <a:pt x="1" y="56"/>
                    <a:pt x="0" y="50"/>
                    <a:pt x="0" y="43"/>
                  </a:cubicBezTo>
                  <a:cubicBezTo>
                    <a:pt x="0" y="37"/>
                    <a:pt x="1" y="31"/>
                    <a:pt x="2" y="26"/>
                  </a:cubicBezTo>
                  <a:cubicBezTo>
                    <a:pt x="4" y="20"/>
                    <a:pt x="7" y="16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ubicBezTo>
                    <a:pt x="47" y="0"/>
                    <a:pt x="52" y="1"/>
                    <a:pt x="57" y="3"/>
                  </a:cubicBezTo>
                  <a:cubicBezTo>
                    <a:pt x="62" y="5"/>
                    <a:pt x="66" y="7"/>
                    <a:pt x="70" y="11"/>
                  </a:cubicBezTo>
                  <a:lnTo>
                    <a:pt x="64" y="1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" name="Freeform 24">
              <a:extLst>
                <a:ext uri="{FF2B5EF4-FFF2-40B4-BE49-F238E27FC236}">
                  <a16:creationId xmlns:a16="http://schemas.microsoft.com/office/drawing/2014/main" id="{62589FE7-0515-4CFF-B344-2B7F4D5A4A5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416925" y="6454068"/>
              <a:ext cx="101073" cy="66821"/>
            </a:xfrm>
            <a:custGeom>
              <a:avLst/>
              <a:gdLst>
                <a:gd name="T0" fmla="*/ 99 w 132"/>
                <a:gd name="T1" fmla="*/ 0 h 86"/>
                <a:gd name="T2" fmla="*/ 112 w 132"/>
                <a:gd name="T3" fmla="*/ 2 h 86"/>
                <a:gd name="T4" fmla="*/ 123 w 132"/>
                <a:gd name="T5" fmla="*/ 10 h 86"/>
                <a:gd name="T6" fmla="*/ 130 w 132"/>
                <a:gd name="T7" fmla="*/ 23 h 86"/>
                <a:gd name="T8" fmla="*/ 132 w 132"/>
                <a:gd name="T9" fmla="*/ 39 h 86"/>
                <a:gd name="T10" fmla="*/ 132 w 132"/>
                <a:gd name="T11" fmla="*/ 43 h 86"/>
                <a:gd name="T12" fmla="*/ 131 w 132"/>
                <a:gd name="T13" fmla="*/ 45 h 86"/>
                <a:gd name="T14" fmla="*/ 130 w 132"/>
                <a:gd name="T15" fmla="*/ 47 h 86"/>
                <a:gd name="T16" fmla="*/ 128 w 132"/>
                <a:gd name="T17" fmla="*/ 47 h 86"/>
                <a:gd name="T18" fmla="*/ 79 w 132"/>
                <a:gd name="T19" fmla="*/ 47 h 86"/>
                <a:gd name="T20" fmla="*/ 86 w 132"/>
                <a:gd name="T21" fmla="*/ 65 h 86"/>
                <a:gd name="T22" fmla="*/ 100 w 132"/>
                <a:gd name="T23" fmla="*/ 71 h 86"/>
                <a:gd name="T24" fmla="*/ 108 w 132"/>
                <a:gd name="T25" fmla="*/ 69 h 86"/>
                <a:gd name="T26" fmla="*/ 114 w 132"/>
                <a:gd name="T27" fmla="*/ 67 h 86"/>
                <a:gd name="T28" fmla="*/ 118 w 132"/>
                <a:gd name="T29" fmla="*/ 64 h 86"/>
                <a:gd name="T30" fmla="*/ 122 w 132"/>
                <a:gd name="T31" fmla="*/ 63 h 86"/>
                <a:gd name="T32" fmla="*/ 126 w 132"/>
                <a:gd name="T33" fmla="*/ 65 h 86"/>
                <a:gd name="T34" fmla="*/ 132 w 132"/>
                <a:gd name="T35" fmla="*/ 72 h 86"/>
                <a:gd name="T36" fmla="*/ 124 w 132"/>
                <a:gd name="T37" fmla="*/ 79 h 86"/>
                <a:gd name="T38" fmla="*/ 116 w 132"/>
                <a:gd name="T39" fmla="*/ 83 h 86"/>
                <a:gd name="T40" fmla="*/ 107 w 132"/>
                <a:gd name="T41" fmla="*/ 86 h 86"/>
                <a:gd name="T42" fmla="*/ 98 w 132"/>
                <a:gd name="T43" fmla="*/ 86 h 86"/>
                <a:gd name="T44" fmla="*/ 82 w 132"/>
                <a:gd name="T45" fmla="*/ 82 h 86"/>
                <a:gd name="T46" fmla="*/ 69 w 132"/>
                <a:gd name="T47" fmla="*/ 70 h 86"/>
                <a:gd name="T48" fmla="*/ 56 w 132"/>
                <a:gd name="T49" fmla="*/ 82 h 86"/>
                <a:gd name="T50" fmla="*/ 38 w 132"/>
                <a:gd name="T51" fmla="*/ 86 h 86"/>
                <a:gd name="T52" fmla="*/ 22 w 132"/>
                <a:gd name="T53" fmla="*/ 83 h 86"/>
                <a:gd name="T54" fmla="*/ 10 w 132"/>
                <a:gd name="T55" fmla="*/ 74 h 86"/>
                <a:gd name="T56" fmla="*/ 2 w 132"/>
                <a:gd name="T57" fmla="*/ 61 h 86"/>
                <a:gd name="T58" fmla="*/ 0 w 132"/>
                <a:gd name="T59" fmla="*/ 43 h 86"/>
                <a:gd name="T60" fmla="*/ 2 w 132"/>
                <a:gd name="T61" fmla="*/ 25 h 86"/>
                <a:gd name="T62" fmla="*/ 10 w 132"/>
                <a:gd name="T63" fmla="*/ 11 h 86"/>
                <a:gd name="T64" fmla="*/ 23 w 132"/>
                <a:gd name="T65" fmla="*/ 3 h 86"/>
                <a:gd name="T66" fmla="*/ 38 w 132"/>
                <a:gd name="T67" fmla="*/ 0 h 86"/>
                <a:gd name="T68" fmla="*/ 56 w 132"/>
                <a:gd name="T69" fmla="*/ 4 h 86"/>
                <a:gd name="T70" fmla="*/ 69 w 132"/>
                <a:gd name="T71" fmla="*/ 16 h 86"/>
                <a:gd name="T72" fmla="*/ 81 w 132"/>
                <a:gd name="T73" fmla="*/ 4 h 86"/>
                <a:gd name="T74" fmla="*/ 99 w 132"/>
                <a:gd name="T75" fmla="*/ 0 h 86"/>
                <a:gd name="T76" fmla="*/ 40 w 132"/>
                <a:gd name="T77" fmla="*/ 71 h 86"/>
                <a:gd name="T78" fmla="*/ 54 w 132"/>
                <a:gd name="T79" fmla="*/ 64 h 86"/>
                <a:gd name="T80" fmla="*/ 59 w 132"/>
                <a:gd name="T81" fmla="*/ 43 h 86"/>
                <a:gd name="T82" fmla="*/ 54 w 132"/>
                <a:gd name="T83" fmla="*/ 22 h 86"/>
                <a:gd name="T84" fmla="*/ 40 w 132"/>
                <a:gd name="T85" fmla="*/ 15 h 86"/>
                <a:gd name="T86" fmla="*/ 25 w 132"/>
                <a:gd name="T87" fmla="*/ 22 h 86"/>
                <a:gd name="T88" fmla="*/ 20 w 132"/>
                <a:gd name="T89" fmla="*/ 43 h 86"/>
                <a:gd name="T90" fmla="*/ 25 w 132"/>
                <a:gd name="T91" fmla="*/ 64 h 86"/>
                <a:gd name="T92" fmla="*/ 40 w 132"/>
                <a:gd name="T93" fmla="*/ 71 h 86"/>
                <a:gd name="T94" fmla="*/ 98 w 132"/>
                <a:gd name="T95" fmla="*/ 14 h 86"/>
                <a:gd name="T96" fmla="*/ 85 w 132"/>
                <a:gd name="T97" fmla="*/ 19 h 86"/>
                <a:gd name="T98" fmla="*/ 79 w 132"/>
                <a:gd name="T99" fmla="*/ 35 h 86"/>
                <a:gd name="T100" fmla="*/ 114 w 132"/>
                <a:gd name="T101" fmla="*/ 35 h 86"/>
                <a:gd name="T102" fmla="*/ 113 w 132"/>
                <a:gd name="T103" fmla="*/ 27 h 86"/>
                <a:gd name="T104" fmla="*/ 110 w 132"/>
                <a:gd name="T105" fmla="*/ 20 h 86"/>
                <a:gd name="T106" fmla="*/ 105 w 132"/>
                <a:gd name="T107" fmla="*/ 16 h 86"/>
                <a:gd name="T108" fmla="*/ 98 w 132"/>
                <a:gd name="T109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2" h="86">
                  <a:moveTo>
                    <a:pt x="99" y="0"/>
                  </a:moveTo>
                  <a:cubicBezTo>
                    <a:pt x="104" y="0"/>
                    <a:pt x="108" y="0"/>
                    <a:pt x="112" y="2"/>
                  </a:cubicBezTo>
                  <a:cubicBezTo>
                    <a:pt x="116" y="4"/>
                    <a:pt x="120" y="7"/>
                    <a:pt x="123" y="10"/>
                  </a:cubicBezTo>
                  <a:cubicBezTo>
                    <a:pt x="126" y="14"/>
                    <a:pt x="128" y="18"/>
                    <a:pt x="130" y="23"/>
                  </a:cubicBezTo>
                  <a:cubicBezTo>
                    <a:pt x="131" y="28"/>
                    <a:pt x="132" y="33"/>
                    <a:pt x="132" y="39"/>
                  </a:cubicBezTo>
                  <a:cubicBezTo>
                    <a:pt x="132" y="41"/>
                    <a:pt x="132" y="42"/>
                    <a:pt x="132" y="43"/>
                  </a:cubicBezTo>
                  <a:cubicBezTo>
                    <a:pt x="132" y="44"/>
                    <a:pt x="132" y="45"/>
                    <a:pt x="131" y="45"/>
                  </a:cubicBezTo>
                  <a:cubicBezTo>
                    <a:pt x="131" y="46"/>
                    <a:pt x="131" y="46"/>
                    <a:pt x="130" y="47"/>
                  </a:cubicBezTo>
                  <a:cubicBezTo>
                    <a:pt x="129" y="47"/>
                    <a:pt x="129" y="47"/>
                    <a:pt x="128" y="47"/>
                  </a:cubicBezTo>
                  <a:cubicBezTo>
                    <a:pt x="79" y="47"/>
                    <a:pt x="79" y="47"/>
                    <a:pt x="79" y="47"/>
                  </a:cubicBezTo>
                  <a:cubicBezTo>
                    <a:pt x="80" y="55"/>
                    <a:pt x="82" y="61"/>
                    <a:pt x="86" y="65"/>
                  </a:cubicBezTo>
                  <a:cubicBezTo>
                    <a:pt x="89" y="69"/>
                    <a:pt x="94" y="71"/>
                    <a:pt x="100" y="71"/>
                  </a:cubicBezTo>
                  <a:cubicBezTo>
                    <a:pt x="103" y="71"/>
                    <a:pt x="106" y="70"/>
                    <a:pt x="108" y="69"/>
                  </a:cubicBezTo>
                  <a:cubicBezTo>
                    <a:pt x="110" y="69"/>
                    <a:pt x="112" y="68"/>
                    <a:pt x="114" y="67"/>
                  </a:cubicBezTo>
                  <a:cubicBezTo>
                    <a:pt x="116" y="66"/>
                    <a:pt x="117" y="65"/>
                    <a:pt x="118" y="64"/>
                  </a:cubicBezTo>
                  <a:cubicBezTo>
                    <a:pt x="120" y="64"/>
                    <a:pt x="121" y="63"/>
                    <a:pt x="122" y="63"/>
                  </a:cubicBezTo>
                  <a:cubicBezTo>
                    <a:pt x="124" y="63"/>
                    <a:pt x="125" y="64"/>
                    <a:pt x="126" y="65"/>
                  </a:cubicBezTo>
                  <a:cubicBezTo>
                    <a:pt x="132" y="72"/>
                    <a:pt x="132" y="72"/>
                    <a:pt x="132" y="72"/>
                  </a:cubicBezTo>
                  <a:cubicBezTo>
                    <a:pt x="130" y="75"/>
                    <a:pt x="127" y="77"/>
                    <a:pt x="124" y="79"/>
                  </a:cubicBezTo>
                  <a:cubicBezTo>
                    <a:pt x="122" y="81"/>
                    <a:pt x="119" y="82"/>
                    <a:pt x="116" y="83"/>
                  </a:cubicBezTo>
                  <a:cubicBezTo>
                    <a:pt x="113" y="84"/>
                    <a:pt x="110" y="85"/>
                    <a:pt x="107" y="86"/>
                  </a:cubicBezTo>
                  <a:cubicBezTo>
                    <a:pt x="104" y="86"/>
                    <a:pt x="101" y="86"/>
                    <a:pt x="98" y="86"/>
                  </a:cubicBezTo>
                  <a:cubicBezTo>
                    <a:pt x="92" y="86"/>
                    <a:pt x="87" y="85"/>
                    <a:pt x="82" y="82"/>
                  </a:cubicBezTo>
                  <a:cubicBezTo>
                    <a:pt x="77" y="80"/>
                    <a:pt x="72" y="75"/>
                    <a:pt x="69" y="70"/>
                  </a:cubicBezTo>
                  <a:cubicBezTo>
                    <a:pt x="66" y="75"/>
                    <a:pt x="61" y="79"/>
                    <a:pt x="56" y="82"/>
                  </a:cubicBezTo>
                  <a:cubicBezTo>
                    <a:pt x="51" y="85"/>
                    <a:pt x="45" y="86"/>
                    <a:pt x="38" y="86"/>
                  </a:cubicBezTo>
                  <a:cubicBezTo>
                    <a:pt x="32" y="86"/>
                    <a:pt x="27" y="85"/>
                    <a:pt x="22" y="83"/>
                  </a:cubicBezTo>
                  <a:cubicBezTo>
                    <a:pt x="18" y="81"/>
                    <a:pt x="14" y="78"/>
                    <a:pt x="10" y="74"/>
                  </a:cubicBezTo>
                  <a:cubicBezTo>
                    <a:pt x="7" y="71"/>
                    <a:pt x="4" y="66"/>
                    <a:pt x="2" y="61"/>
                  </a:cubicBezTo>
                  <a:cubicBezTo>
                    <a:pt x="0" y="55"/>
                    <a:pt x="0" y="49"/>
                    <a:pt x="0" y="43"/>
                  </a:cubicBezTo>
                  <a:cubicBezTo>
                    <a:pt x="0" y="36"/>
                    <a:pt x="0" y="30"/>
                    <a:pt x="2" y="25"/>
                  </a:cubicBezTo>
                  <a:cubicBezTo>
                    <a:pt x="4" y="19"/>
                    <a:pt x="7" y="15"/>
                    <a:pt x="10" y="11"/>
                  </a:cubicBezTo>
                  <a:cubicBezTo>
                    <a:pt x="14" y="7"/>
                    <a:pt x="18" y="5"/>
                    <a:pt x="23" y="3"/>
                  </a:cubicBezTo>
                  <a:cubicBezTo>
                    <a:pt x="27" y="1"/>
                    <a:pt x="33" y="0"/>
                    <a:pt x="38" y="0"/>
                  </a:cubicBezTo>
                  <a:cubicBezTo>
                    <a:pt x="45" y="0"/>
                    <a:pt x="51" y="1"/>
                    <a:pt x="56" y="4"/>
                  </a:cubicBezTo>
                  <a:cubicBezTo>
                    <a:pt x="61" y="7"/>
                    <a:pt x="66" y="11"/>
                    <a:pt x="69" y="16"/>
                  </a:cubicBezTo>
                  <a:cubicBezTo>
                    <a:pt x="72" y="11"/>
                    <a:pt x="76" y="7"/>
                    <a:pt x="81" y="4"/>
                  </a:cubicBezTo>
                  <a:cubicBezTo>
                    <a:pt x="86" y="1"/>
                    <a:pt x="92" y="0"/>
                    <a:pt x="99" y="0"/>
                  </a:cubicBezTo>
                  <a:close/>
                  <a:moveTo>
                    <a:pt x="40" y="71"/>
                  </a:moveTo>
                  <a:cubicBezTo>
                    <a:pt x="46" y="71"/>
                    <a:pt x="51" y="68"/>
                    <a:pt x="54" y="64"/>
                  </a:cubicBezTo>
                  <a:cubicBezTo>
                    <a:pt x="57" y="59"/>
                    <a:pt x="59" y="52"/>
                    <a:pt x="59" y="43"/>
                  </a:cubicBezTo>
                  <a:cubicBezTo>
                    <a:pt x="59" y="34"/>
                    <a:pt x="57" y="27"/>
                    <a:pt x="54" y="22"/>
                  </a:cubicBezTo>
                  <a:cubicBezTo>
                    <a:pt x="51" y="17"/>
                    <a:pt x="46" y="15"/>
                    <a:pt x="40" y="15"/>
                  </a:cubicBezTo>
                  <a:cubicBezTo>
                    <a:pt x="33" y="15"/>
                    <a:pt x="28" y="17"/>
                    <a:pt x="25" y="22"/>
                  </a:cubicBezTo>
                  <a:cubicBezTo>
                    <a:pt x="22" y="27"/>
                    <a:pt x="20" y="34"/>
                    <a:pt x="20" y="43"/>
                  </a:cubicBezTo>
                  <a:cubicBezTo>
                    <a:pt x="20" y="52"/>
                    <a:pt x="22" y="59"/>
                    <a:pt x="25" y="64"/>
                  </a:cubicBezTo>
                  <a:cubicBezTo>
                    <a:pt x="28" y="68"/>
                    <a:pt x="33" y="71"/>
                    <a:pt x="40" y="71"/>
                  </a:cubicBezTo>
                  <a:close/>
                  <a:moveTo>
                    <a:pt x="98" y="14"/>
                  </a:moveTo>
                  <a:cubicBezTo>
                    <a:pt x="92" y="14"/>
                    <a:pt x="88" y="16"/>
                    <a:pt x="85" y="19"/>
                  </a:cubicBezTo>
                  <a:cubicBezTo>
                    <a:pt x="81" y="23"/>
                    <a:pt x="80" y="28"/>
                    <a:pt x="79" y="35"/>
                  </a:cubicBezTo>
                  <a:cubicBezTo>
                    <a:pt x="114" y="35"/>
                    <a:pt x="114" y="35"/>
                    <a:pt x="114" y="35"/>
                  </a:cubicBezTo>
                  <a:cubicBezTo>
                    <a:pt x="114" y="32"/>
                    <a:pt x="114" y="30"/>
                    <a:pt x="113" y="27"/>
                  </a:cubicBezTo>
                  <a:cubicBezTo>
                    <a:pt x="113" y="25"/>
                    <a:pt x="112" y="22"/>
                    <a:pt x="110" y="20"/>
                  </a:cubicBezTo>
                  <a:cubicBezTo>
                    <a:pt x="109" y="18"/>
                    <a:pt x="107" y="17"/>
                    <a:pt x="105" y="16"/>
                  </a:cubicBezTo>
                  <a:cubicBezTo>
                    <a:pt x="103" y="15"/>
                    <a:pt x="101" y="14"/>
                    <a:pt x="98" y="1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" name="Freeform 25">
              <a:extLst>
                <a:ext uri="{FF2B5EF4-FFF2-40B4-BE49-F238E27FC236}">
                  <a16:creationId xmlns:a16="http://schemas.microsoft.com/office/drawing/2014/main" id="{B1CB4106-5953-41D6-95DA-D7396FF274F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37089" y="6455191"/>
              <a:ext cx="56152" cy="6569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4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4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6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3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9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20" y="84"/>
                    <a:pt x="16" y="83"/>
                  </a:cubicBezTo>
                  <a:cubicBezTo>
                    <a:pt x="13" y="81"/>
                    <a:pt x="10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1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6" name="Freeform 26">
              <a:extLst>
                <a:ext uri="{FF2B5EF4-FFF2-40B4-BE49-F238E27FC236}">
                  <a16:creationId xmlns:a16="http://schemas.microsoft.com/office/drawing/2014/main" id="{CF3252BB-DF02-4EA5-B504-732A27DBE4C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617386" y="6453507"/>
              <a:ext cx="40991" cy="66259"/>
            </a:xfrm>
            <a:custGeom>
              <a:avLst/>
              <a:gdLst>
                <a:gd name="T0" fmla="*/ 0 w 53"/>
                <a:gd name="T1" fmla="*/ 86 h 86"/>
                <a:gd name="T2" fmla="*/ 0 w 53"/>
                <a:gd name="T3" fmla="*/ 2 h 86"/>
                <a:gd name="T4" fmla="*/ 12 w 53"/>
                <a:gd name="T5" fmla="*/ 2 h 86"/>
                <a:gd name="T6" fmla="*/ 16 w 53"/>
                <a:gd name="T7" fmla="*/ 3 h 86"/>
                <a:gd name="T8" fmla="*/ 18 w 53"/>
                <a:gd name="T9" fmla="*/ 7 h 86"/>
                <a:gd name="T10" fmla="*/ 19 w 53"/>
                <a:gd name="T11" fmla="*/ 17 h 86"/>
                <a:gd name="T12" fmla="*/ 29 w 53"/>
                <a:gd name="T13" fmla="*/ 5 h 86"/>
                <a:gd name="T14" fmla="*/ 43 w 53"/>
                <a:gd name="T15" fmla="*/ 0 h 86"/>
                <a:gd name="T16" fmla="*/ 53 w 53"/>
                <a:gd name="T17" fmla="*/ 3 h 86"/>
                <a:gd name="T18" fmla="*/ 51 w 53"/>
                <a:gd name="T19" fmla="*/ 18 h 86"/>
                <a:gd name="T20" fmla="*/ 50 w 53"/>
                <a:gd name="T21" fmla="*/ 20 h 86"/>
                <a:gd name="T22" fmla="*/ 47 w 53"/>
                <a:gd name="T23" fmla="*/ 21 h 86"/>
                <a:gd name="T24" fmla="*/ 44 w 53"/>
                <a:gd name="T25" fmla="*/ 20 h 86"/>
                <a:gd name="T26" fmla="*/ 38 w 53"/>
                <a:gd name="T27" fmla="*/ 20 h 86"/>
                <a:gd name="T28" fmla="*/ 28 w 53"/>
                <a:gd name="T29" fmla="*/ 23 h 86"/>
                <a:gd name="T30" fmla="*/ 20 w 53"/>
                <a:gd name="T31" fmla="*/ 34 h 86"/>
                <a:gd name="T32" fmla="*/ 20 w 53"/>
                <a:gd name="T33" fmla="*/ 86 h 86"/>
                <a:gd name="T34" fmla="*/ 0 w 53"/>
                <a:gd name="T3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86">
                  <a:moveTo>
                    <a:pt x="0" y="86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4" y="2"/>
                    <a:pt x="15" y="2"/>
                    <a:pt x="16" y="3"/>
                  </a:cubicBezTo>
                  <a:cubicBezTo>
                    <a:pt x="17" y="4"/>
                    <a:pt x="17" y="5"/>
                    <a:pt x="18" y="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2" y="12"/>
                    <a:pt x="25" y="8"/>
                    <a:pt x="29" y="5"/>
                  </a:cubicBezTo>
                  <a:cubicBezTo>
                    <a:pt x="33" y="2"/>
                    <a:pt x="38" y="0"/>
                    <a:pt x="43" y="0"/>
                  </a:cubicBezTo>
                  <a:cubicBezTo>
                    <a:pt x="47" y="0"/>
                    <a:pt x="51" y="1"/>
                    <a:pt x="53" y="3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19"/>
                    <a:pt x="50" y="20"/>
                    <a:pt x="50" y="20"/>
                  </a:cubicBezTo>
                  <a:cubicBezTo>
                    <a:pt x="49" y="21"/>
                    <a:pt x="48" y="21"/>
                    <a:pt x="47" y="21"/>
                  </a:cubicBezTo>
                  <a:cubicBezTo>
                    <a:pt x="47" y="21"/>
                    <a:pt x="45" y="21"/>
                    <a:pt x="44" y="20"/>
                  </a:cubicBezTo>
                  <a:cubicBezTo>
                    <a:pt x="43" y="20"/>
                    <a:pt x="41" y="20"/>
                    <a:pt x="38" y="20"/>
                  </a:cubicBezTo>
                  <a:cubicBezTo>
                    <a:pt x="34" y="20"/>
                    <a:pt x="31" y="21"/>
                    <a:pt x="28" y="23"/>
                  </a:cubicBezTo>
                  <a:cubicBezTo>
                    <a:pt x="25" y="26"/>
                    <a:pt x="22" y="29"/>
                    <a:pt x="20" y="34"/>
                  </a:cubicBezTo>
                  <a:cubicBezTo>
                    <a:pt x="20" y="86"/>
                    <a:pt x="20" y="86"/>
                    <a:pt x="20" y="86"/>
                  </a:cubicBezTo>
                  <a:lnTo>
                    <a:pt x="0" y="8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7" name="Freeform 27">
              <a:extLst>
                <a:ext uri="{FF2B5EF4-FFF2-40B4-BE49-F238E27FC236}">
                  <a16:creationId xmlns:a16="http://schemas.microsoft.com/office/drawing/2014/main" id="{5BBFCFA8-24B5-4A4E-9CDC-DAD7FBDA41F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703298" y="6425431"/>
              <a:ext cx="59521" cy="95458"/>
            </a:xfrm>
            <a:custGeom>
              <a:avLst/>
              <a:gdLst>
                <a:gd name="T0" fmla="*/ 65 w 78"/>
                <a:gd name="T1" fmla="*/ 122 h 123"/>
                <a:gd name="T2" fmla="*/ 60 w 78"/>
                <a:gd name="T3" fmla="*/ 118 h 123"/>
                <a:gd name="T4" fmla="*/ 58 w 78"/>
                <a:gd name="T5" fmla="*/ 110 h 123"/>
                <a:gd name="T6" fmla="*/ 53 w 78"/>
                <a:gd name="T7" fmla="*/ 115 h 123"/>
                <a:gd name="T8" fmla="*/ 47 w 78"/>
                <a:gd name="T9" fmla="*/ 120 h 123"/>
                <a:gd name="T10" fmla="*/ 40 w 78"/>
                <a:gd name="T11" fmla="*/ 122 h 123"/>
                <a:gd name="T12" fmla="*/ 31 w 78"/>
                <a:gd name="T13" fmla="*/ 123 h 123"/>
                <a:gd name="T14" fmla="*/ 19 w 78"/>
                <a:gd name="T15" fmla="*/ 120 h 123"/>
                <a:gd name="T16" fmla="*/ 9 w 78"/>
                <a:gd name="T17" fmla="*/ 112 h 123"/>
                <a:gd name="T18" fmla="*/ 2 w 78"/>
                <a:gd name="T19" fmla="*/ 99 h 123"/>
                <a:gd name="T20" fmla="*/ 0 w 78"/>
                <a:gd name="T21" fmla="*/ 80 h 123"/>
                <a:gd name="T22" fmla="*/ 3 w 78"/>
                <a:gd name="T23" fmla="*/ 63 h 123"/>
                <a:gd name="T24" fmla="*/ 10 w 78"/>
                <a:gd name="T25" fmla="*/ 49 h 123"/>
                <a:gd name="T26" fmla="*/ 21 w 78"/>
                <a:gd name="T27" fmla="*/ 40 h 123"/>
                <a:gd name="T28" fmla="*/ 36 w 78"/>
                <a:gd name="T29" fmla="*/ 36 h 123"/>
                <a:gd name="T30" fmla="*/ 48 w 78"/>
                <a:gd name="T31" fmla="*/ 39 h 123"/>
                <a:gd name="T32" fmla="*/ 57 w 78"/>
                <a:gd name="T33" fmla="*/ 45 h 123"/>
                <a:gd name="T34" fmla="*/ 57 w 78"/>
                <a:gd name="T35" fmla="*/ 0 h 123"/>
                <a:gd name="T36" fmla="*/ 78 w 78"/>
                <a:gd name="T37" fmla="*/ 0 h 123"/>
                <a:gd name="T38" fmla="*/ 78 w 78"/>
                <a:gd name="T39" fmla="*/ 122 h 123"/>
                <a:gd name="T40" fmla="*/ 65 w 78"/>
                <a:gd name="T41" fmla="*/ 122 h 123"/>
                <a:gd name="T42" fmla="*/ 38 w 78"/>
                <a:gd name="T43" fmla="*/ 107 h 123"/>
                <a:gd name="T44" fmla="*/ 49 w 78"/>
                <a:gd name="T45" fmla="*/ 104 h 123"/>
                <a:gd name="T46" fmla="*/ 57 w 78"/>
                <a:gd name="T47" fmla="*/ 97 h 123"/>
                <a:gd name="T48" fmla="*/ 57 w 78"/>
                <a:gd name="T49" fmla="*/ 59 h 123"/>
                <a:gd name="T50" fmla="*/ 50 w 78"/>
                <a:gd name="T51" fmla="*/ 53 h 123"/>
                <a:gd name="T52" fmla="*/ 41 w 78"/>
                <a:gd name="T53" fmla="*/ 52 h 123"/>
                <a:gd name="T54" fmla="*/ 33 w 78"/>
                <a:gd name="T55" fmla="*/ 53 h 123"/>
                <a:gd name="T56" fmla="*/ 26 w 78"/>
                <a:gd name="T57" fmla="*/ 59 h 123"/>
                <a:gd name="T58" fmla="*/ 23 w 78"/>
                <a:gd name="T59" fmla="*/ 67 h 123"/>
                <a:gd name="T60" fmla="*/ 21 w 78"/>
                <a:gd name="T61" fmla="*/ 80 h 123"/>
                <a:gd name="T62" fmla="*/ 22 w 78"/>
                <a:gd name="T63" fmla="*/ 93 h 123"/>
                <a:gd name="T64" fmla="*/ 26 w 78"/>
                <a:gd name="T65" fmla="*/ 101 h 123"/>
                <a:gd name="T66" fmla="*/ 31 w 78"/>
                <a:gd name="T67" fmla="*/ 106 h 123"/>
                <a:gd name="T68" fmla="*/ 38 w 78"/>
                <a:gd name="T69" fmla="*/ 107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8" h="123">
                  <a:moveTo>
                    <a:pt x="65" y="122"/>
                  </a:moveTo>
                  <a:cubicBezTo>
                    <a:pt x="63" y="122"/>
                    <a:pt x="61" y="121"/>
                    <a:pt x="60" y="118"/>
                  </a:cubicBezTo>
                  <a:cubicBezTo>
                    <a:pt x="58" y="110"/>
                    <a:pt x="58" y="110"/>
                    <a:pt x="58" y="110"/>
                  </a:cubicBezTo>
                  <a:cubicBezTo>
                    <a:pt x="57" y="112"/>
                    <a:pt x="55" y="114"/>
                    <a:pt x="53" y="115"/>
                  </a:cubicBezTo>
                  <a:cubicBezTo>
                    <a:pt x="51" y="117"/>
                    <a:pt x="49" y="118"/>
                    <a:pt x="47" y="120"/>
                  </a:cubicBezTo>
                  <a:cubicBezTo>
                    <a:pt x="45" y="121"/>
                    <a:pt x="42" y="122"/>
                    <a:pt x="40" y="122"/>
                  </a:cubicBezTo>
                  <a:cubicBezTo>
                    <a:pt x="37" y="123"/>
                    <a:pt x="34" y="123"/>
                    <a:pt x="31" y="123"/>
                  </a:cubicBezTo>
                  <a:cubicBezTo>
                    <a:pt x="27" y="123"/>
                    <a:pt x="23" y="122"/>
                    <a:pt x="19" y="120"/>
                  </a:cubicBezTo>
                  <a:cubicBezTo>
                    <a:pt x="15" y="118"/>
                    <a:pt x="12" y="116"/>
                    <a:pt x="9" y="112"/>
                  </a:cubicBezTo>
                  <a:cubicBezTo>
                    <a:pt x="6" y="108"/>
                    <a:pt x="4" y="104"/>
                    <a:pt x="2" y="99"/>
                  </a:cubicBezTo>
                  <a:cubicBezTo>
                    <a:pt x="1" y="93"/>
                    <a:pt x="0" y="87"/>
                    <a:pt x="0" y="80"/>
                  </a:cubicBezTo>
                  <a:cubicBezTo>
                    <a:pt x="0" y="74"/>
                    <a:pt x="1" y="68"/>
                    <a:pt x="3" y="63"/>
                  </a:cubicBezTo>
                  <a:cubicBezTo>
                    <a:pt x="4" y="57"/>
                    <a:pt x="7" y="53"/>
                    <a:pt x="10" y="49"/>
                  </a:cubicBezTo>
                  <a:cubicBezTo>
                    <a:pt x="13" y="45"/>
                    <a:pt x="17" y="42"/>
                    <a:pt x="21" y="40"/>
                  </a:cubicBezTo>
                  <a:cubicBezTo>
                    <a:pt x="26" y="37"/>
                    <a:pt x="31" y="36"/>
                    <a:pt x="36" y="36"/>
                  </a:cubicBezTo>
                  <a:cubicBezTo>
                    <a:pt x="41" y="36"/>
                    <a:pt x="45" y="37"/>
                    <a:pt x="48" y="39"/>
                  </a:cubicBezTo>
                  <a:cubicBezTo>
                    <a:pt x="52" y="40"/>
                    <a:pt x="55" y="42"/>
                    <a:pt x="57" y="45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8" y="122"/>
                    <a:pt x="78" y="122"/>
                    <a:pt x="78" y="122"/>
                  </a:cubicBezTo>
                  <a:lnTo>
                    <a:pt x="65" y="122"/>
                  </a:lnTo>
                  <a:close/>
                  <a:moveTo>
                    <a:pt x="38" y="107"/>
                  </a:moveTo>
                  <a:cubicBezTo>
                    <a:pt x="42" y="107"/>
                    <a:pt x="46" y="106"/>
                    <a:pt x="49" y="104"/>
                  </a:cubicBezTo>
                  <a:cubicBezTo>
                    <a:pt x="52" y="103"/>
                    <a:pt x="55" y="100"/>
                    <a:pt x="57" y="97"/>
                  </a:cubicBezTo>
                  <a:cubicBezTo>
                    <a:pt x="57" y="59"/>
                    <a:pt x="57" y="59"/>
                    <a:pt x="57" y="59"/>
                  </a:cubicBezTo>
                  <a:cubicBezTo>
                    <a:pt x="55" y="57"/>
                    <a:pt x="53" y="55"/>
                    <a:pt x="50" y="53"/>
                  </a:cubicBezTo>
                  <a:cubicBezTo>
                    <a:pt x="47" y="52"/>
                    <a:pt x="44" y="52"/>
                    <a:pt x="41" y="52"/>
                  </a:cubicBezTo>
                  <a:cubicBezTo>
                    <a:pt x="38" y="52"/>
                    <a:pt x="35" y="52"/>
                    <a:pt x="33" y="53"/>
                  </a:cubicBezTo>
                  <a:cubicBezTo>
                    <a:pt x="30" y="55"/>
                    <a:pt x="28" y="56"/>
                    <a:pt x="26" y="59"/>
                  </a:cubicBezTo>
                  <a:cubicBezTo>
                    <a:pt x="25" y="61"/>
                    <a:pt x="23" y="64"/>
                    <a:pt x="23" y="67"/>
                  </a:cubicBezTo>
                  <a:cubicBezTo>
                    <a:pt x="22" y="71"/>
                    <a:pt x="21" y="75"/>
                    <a:pt x="21" y="80"/>
                  </a:cubicBezTo>
                  <a:cubicBezTo>
                    <a:pt x="21" y="85"/>
                    <a:pt x="22" y="89"/>
                    <a:pt x="22" y="93"/>
                  </a:cubicBezTo>
                  <a:cubicBezTo>
                    <a:pt x="23" y="96"/>
                    <a:pt x="24" y="99"/>
                    <a:pt x="26" y="101"/>
                  </a:cubicBezTo>
                  <a:cubicBezTo>
                    <a:pt x="27" y="103"/>
                    <a:pt x="29" y="105"/>
                    <a:pt x="31" y="106"/>
                  </a:cubicBezTo>
                  <a:cubicBezTo>
                    <a:pt x="33" y="107"/>
                    <a:pt x="36" y="107"/>
                    <a:pt x="38" y="10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" name="Freeform 28">
              <a:extLst>
                <a:ext uri="{FF2B5EF4-FFF2-40B4-BE49-F238E27FC236}">
                  <a16:creationId xmlns:a16="http://schemas.microsoft.com/office/drawing/2014/main" id="{A4FBDBEE-BFBE-4B93-904D-071FA75D239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783034" y="6454068"/>
              <a:ext cx="58959" cy="66821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59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59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9" name="Freeform 29">
              <a:extLst>
                <a:ext uri="{FF2B5EF4-FFF2-40B4-BE49-F238E27FC236}">
                  <a16:creationId xmlns:a16="http://schemas.microsoft.com/office/drawing/2014/main" id="{F6E2B1A6-BA29-47A1-AE9C-996440FA1F6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855469" y="6454068"/>
              <a:ext cx="48290" cy="66821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2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2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4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0" name="Freeform 30">
              <a:extLst>
                <a:ext uri="{FF2B5EF4-FFF2-40B4-BE49-F238E27FC236}">
                  <a16:creationId xmlns:a16="http://schemas.microsoft.com/office/drawing/2014/main" id="{EF1580A6-30C0-40E0-BE9E-E04A1A98A04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949804" y="6454068"/>
              <a:ext cx="48290" cy="66821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1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1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3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" name="Freeform 31">
              <a:extLst>
                <a:ext uri="{FF2B5EF4-FFF2-40B4-BE49-F238E27FC236}">
                  <a16:creationId xmlns:a16="http://schemas.microsoft.com/office/drawing/2014/main" id="{28B3593E-9D7B-4D5B-90BC-7D961B48D35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014378" y="6454068"/>
              <a:ext cx="58959" cy="66821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59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59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" name="Freeform 32">
              <a:extLst>
                <a:ext uri="{FF2B5EF4-FFF2-40B4-BE49-F238E27FC236}">
                  <a16:creationId xmlns:a16="http://schemas.microsoft.com/office/drawing/2014/main" id="{4527C7DC-7C4A-4C1D-ADDD-0B9C78CE82A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092991" y="6453507"/>
              <a:ext cx="40429" cy="66259"/>
            </a:xfrm>
            <a:custGeom>
              <a:avLst/>
              <a:gdLst>
                <a:gd name="T0" fmla="*/ 0 w 53"/>
                <a:gd name="T1" fmla="*/ 86 h 86"/>
                <a:gd name="T2" fmla="*/ 0 w 53"/>
                <a:gd name="T3" fmla="*/ 2 h 86"/>
                <a:gd name="T4" fmla="*/ 12 w 53"/>
                <a:gd name="T5" fmla="*/ 2 h 86"/>
                <a:gd name="T6" fmla="*/ 16 w 53"/>
                <a:gd name="T7" fmla="*/ 3 h 86"/>
                <a:gd name="T8" fmla="*/ 18 w 53"/>
                <a:gd name="T9" fmla="*/ 7 h 86"/>
                <a:gd name="T10" fmla="*/ 19 w 53"/>
                <a:gd name="T11" fmla="*/ 17 h 86"/>
                <a:gd name="T12" fmla="*/ 30 w 53"/>
                <a:gd name="T13" fmla="*/ 5 h 86"/>
                <a:gd name="T14" fmla="*/ 43 w 53"/>
                <a:gd name="T15" fmla="*/ 0 h 86"/>
                <a:gd name="T16" fmla="*/ 53 w 53"/>
                <a:gd name="T17" fmla="*/ 3 h 86"/>
                <a:gd name="T18" fmla="*/ 51 w 53"/>
                <a:gd name="T19" fmla="*/ 18 h 86"/>
                <a:gd name="T20" fmla="*/ 50 w 53"/>
                <a:gd name="T21" fmla="*/ 20 h 86"/>
                <a:gd name="T22" fmla="*/ 48 w 53"/>
                <a:gd name="T23" fmla="*/ 21 h 86"/>
                <a:gd name="T24" fmla="*/ 44 w 53"/>
                <a:gd name="T25" fmla="*/ 20 h 86"/>
                <a:gd name="T26" fmla="*/ 39 w 53"/>
                <a:gd name="T27" fmla="*/ 20 h 86"/>
                <a:gd name="T28" fmla="*/ 28 w 53"/>
                <a:gd name="T29" fmla="*/ 23 h 86"/>
                <a:gd name="T30" fmla="*/ 20 w 53"/>
                <a:gd name="T31" fmla="*/ 34 h 86"/>
                <a:gd name="T32" fmla="*/ 20 w 53"/>
                <a:gd name="T33" fmla="*/ 86 h 86"/>
                <a:gd name="T34" fmla="*/ 0 w 53"/>
                <a:gd name="T3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86">
                  <a:moveTo>
                    <a:pt x="0" y="86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4" y="2"/>
                    <a:pt x="15" y="2"/>
                    <a:pt x="16" y="3"/>
                  </a:cubicBezTo>
                  <a:cubicBezTo>
                    <a:pt x="17" y="4"/>
                    <a:pt x="17" y="5"/>
                    <a:pt x="18" y="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2" y="12"/>
                    <a:pt x="25" y="8"/>
                    <a:pt x="30" y="5"/>
                  </a:cubicBezTo>
                  <a:cubicBezTo>
                    <a:pt x="34" y="2"/>
                    <a:pt x="38" y="0"/>
                    <a:pt x="43" y="0"/>
                  </a:cubicBezTo>
                  <a:cubicBezTo>
                    <a:pt x="47" y="0"/>
                    <a:pt x="51" y="1"/>
                    <a:pt x="53" y="3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19"/>
                    <a:pt x="50" y="20"/>
                    <a:pt x="50" y="20"/>
                  </a:cubicBezTo>
                  <a:cubicBezTo>
                    <a:pt x="49" y="21"/>
                    <a:pt x="48" y="21"/>
                    <a:pt x="48" y="21"/>
                  </a:cubicBezTo>
                  <a:cubicBezTo>
                    <a:pt x="47" y="21"/>
                    <a:pt x="46" y="21"/>
                    <a:pt x="44" y="20"/>
                  </a:cubicBezTo>
                  <a:cubicBezTo>
                    <a:pt x="43" y="20"/>
                    <a:pt x="41" y="20"/>
                    <a:pt x="39" y="20"/>
                  </a:cubicBezTo>
                  <a:cubicBezTo>
                    <a:pt x="34" y="20"/>
                    <a:pt x="31" y="21"/>
                    <a:pt x="28" y="23"/>
                  </a:cubicBezTo>
                  <a:cubicBezTo>
                    <a:pt x="25" y="26"/>
                    <a:pt x="22" y="29"/>
                    <a:pt x="20" y="34"/>
                  </a:cubicBezTo>
                  <a:cubicBezTo>
                    <a:pt x="20" y="86"/>
                    <a:pt x="20" y="86"/>
                    <a:pt x="20" y="86"/>
                  </a:cubicBezTo>
                  <a:lnTo>
                    <a:pt x="0" y="8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" name="Freeform 33">
              <a:extLst>
                <a:ext uri="{FF2B5EF4-FFF2-40B4-BE49-F238E27FC236}">
                  <a16:creationId xmlns:a16="http://schemas.microsoft.com/office/drawing/2014/main" id="{55595111-3BD2-42DB-8AF7-74676AC6EB8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144089" y="6455191"/>
              <a:ext cx="65136" cy="64574"/>
            </a:xfrm>
            <a:custGeom>
              <a:avLst/>
              <a:gdLst>
                <a:gd name="T0" fmla="*/ 52 w 85"/>
                <a:gd name="T1" fmla="*/ 84 h 84"/>
                <a:gd name="T2" fmla="*/ 33 w 85"/>
                <a:gd name="T3" fmla="*/ 84 h 84"/>
                <a:gd name="T4" fmla="*/ 0 w 85"/>
                <a:gd name="T5" fmla="*/ 0 h 84"/>
                <a:gd name="T6" fmla="*/ 17 w 85"/>
                <a:gd name="T7" fmla="*/ 0 h 84"/>
                <a:gd name="T8" fmla="*/ 21 w 85"/>
                <a:gd name="T9" fmla="*/ 1 h 84"/>
                <a:gd name="T10" fmla="*/ 23 w 85"/>
                <a:gd name="T11" fmla="*/ 4 h 84"/>
                <a:gd name="T12" fmla="*/ 39 w 85"/>
                <a:gd name="T13" fmla="*/ 49 h 84"/>
                <a:gd name="T14" fmla="*/ 41 w 85"/>
                <a:gd name="T15" fmla="*/ 56 h 84"/>
                <a:gd name="T16" fmla="*/ 43 w 85"/>
                <a:gd name="T17" fmla="*/ 64 h 84"/>
                <a:gd name="T18" fmla="*/ 45 w 85"/>
                <a:gd name="T19" fmla="*/ 56 h 84"/>
                <a:gd name="T20" fmla="*/ 47 w 85"/>
                <a:gd name="T21" fmla="*/ 49 h 84"/>
                <a:gd name="T22" fmla="*/ 64 w 85"/>
                <a:gd name="T23" fmla="*/ 4 h 84"/>
                <a:gd name="T24" fmla="*/ 66 w 85"/>
                <a:gd name="T25" fmla="*/ 1 h 84"/>
                <a:gd name="T26" fmla="*/ 69 w 85"/>
                <a:gd name="T27" fmla="*/ 0 h 84"/>
                <a:gd name="T28" fmla="*/ 85 w 85"/>
                <a:gd name="T29" fmla="*/ 0 h 84"/>
                <a:gd name="T30" fmla="*/ 52 w 85"/>
                <a:gd name="T31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5" h="84">
                  <a:moveTo>
                    <a:pt x="52" y="84"/>
                  </a:moveTo>
                  <a:cubicBezTo>
                    <a:pt x="33" y="84"/>
                    <a:pt x="33" y="84"/>
                    <a:pt x="33" y="8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8" y="0"/>
                    <a:pt x="20" y="0"/>
                    <a:pt x="21" y="1"/>
                  </a:cubicBezTo>
                  <a:cubicBezTo>
                    <a:pt x="22" y="2"/>
                    <a:pt x="22" y="3"/>
                    <a:pt x="23" y="4"/>
                  </a:cubicBezTo>
                  <a:cubicBezTo>
                    <a:pt x="39" y="49"/>
                    <a:pt x="39" y="49"/>
                    <a:pt x="39" y="49"/>
                  </a:cubicBezTo>
                  <a:cubicBezTo>
                    <a:pt x="40" y="51"/>
                    <a:pt x="41" y="54"/>
                    <a:pt x="41" y="56"/>
                  </a:cubicBezTo>
                  <a:cubicBezTo>
                    <a:pt x="42" y="59"/>
                    <a:pt x="42" y="61"/>
                    <a:pt x="43" y="64"/>
                  </a:cubicBezTo>
                  <a:cubicBezTo>
                    <a:pt x="43" y="61"/>
                    <a:pt x="44" y="59"/>
                    <a:pt x="45" y="56"/>
                  </a:cubicBezTo>
                  <a:cubicBezTo>
                    <a:pt x="45" y="54"/>
                    <a:pt x="46" y="51"/>
                    <a:pt x="47" y="49"/>
                  </a:cubicBezTo>
                  <a:cubicBezTo>
                    <a:pt x="64" y="4"/>
                    <a:pt x="64" y="4"/>
                    <a:pt x="64" y="4"/>
                  </a:cubicBezTo>
                  <a:cubicBezTo>
                    <a:pt x="64" y="3"/>
                    <a:pt x="65" y="2"/>
                    <a:pt x="66" y="1"/>
                  </a:cubicBezTo>
                  <a:cubicBezTo>
                    <a:pt x="67" y="0"/>
                    <a:pt x="68" y="0"/>
                    <a:pt x="69" y="0"/>
                  </a:cubicBezTo>
                  <a:cubicBezTo>
                    <a:pt x="85" y="0"/>
                    <a:pt x="85" y="0"/>
                    <a:pt x="85" y="0"/>
                  </a:cubicBezTo>
                  <a:lnTo>
                    <a:pt x="52" y="8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4" name="Freeform 34">
              <a:extLst>
                <a:ext uri="{FF2B5EF4-FFF2-40B4-BE49-F238E27FC236}">
                  <a16:creationId xmlns:a16="http://schemas.microsoft.com/office/drawing/2014/main" id="{A0AD6118-73B8-4F78-B0A0-E82B4B4A7F6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225509" y="6425431"/>
              <a:ext cx="19653" cy="94335"/>
            </a:xfrm>
            <a:custGeom>
              <a:avLst/>
              <a:gdLst>
                <a:gd name="T0" fmla="*/ 26 w 26"/>
                <a:gd name="T1" fmla="*/ 13 h 122"/>
                <a:gd name="T2" fmla="*/ 25 w 26"/>
                <a:gd name="T3" fmla="*/ 18 h 122"/>
                <a:gd name="T4" fmla="*/ 22 w 26"/>
                <a:gd name="T5" fmla="*/ 22 h 122"/>
                <a:gd name="T6" fmla="*/ 18 w 26"/>
                <a:gd name="T7" fmla="*/ 25 h 122"/>
                <a:gd name="T8" fmla="*/ 12 w 26"/>
                <a:gd name="T9" fmla="*/ 26 h 122"/>
                <a:gd name="T10" fmla="*/ 8 w 26"/>
                <a:gd name="T11" fmla="*/ 25 h 122"/>
                <a:gd name="T12" fmla="*/ 3 w 26"/>
                <a:gd name="T13" fmla="*/ 22 h 122"/>
                <a:gd name="T14" fmla="*/ 1 w 26"/>
                <a:gd name="T15" fmla="*/ 18 h 122"/>
                <a:gd name="T16" fmla="*/ 0 w 26"/>
                <a:gd name="T17" fmla="*/ 13 h 122"/>
                <a:gd name="T18" fmla="*/ 1 w 26"/>
                <a:gd name="T19" fmla="*/ 8 h 122"/>
                <a:gd name="T20" fmla="*/ 3 w 26"/>
                <a:gd name="T21" fmla="*/ 4 h 122"/>
                <a:gd name="T22" fmla="*/ 8 w 26"/>
                <a:gd name="T23" fmla="*/ 1 h 122"/>
                <a:gd name="T24" fmla="*/ 12 w 26"/>
                <a:gd name="T25" fmla="*/ 0 h 122"/>
                <a:gd name="T26" fmla="*/ 18 w 26"/>
                <a:gd name="T27" fmla="*/ 1 h 122"/>
                <a:gd name="T28" fmla="*/ 22 w 26"/>
                <a:gd name="T29" fmla="*/ 4 h 122"/>
                <a:gd name="T30" fmla="*/ 25 w 26"/>
                <a:gd name="T31" fmla="*/ 8 h 122"/>
                <a:gd name="T32" fmla="*/ 26 w 26"/>
                <a:gd name="T33" fmla="*/ 13 h 122"/>
                <a:gd name="T34" fmla="*/ 23 w 26"/>
                <a:gd name="T35" fmla="*/ 38 h 122"/>
                <a:gd name="T36" fmla="*/ 23 w 26"/>
                <a:gd name="T37" fmla="*/ 122 h 122"/>
                <a:gd name="T38" fmla="*/ 2 w 26"/>
                <a:gd name="T39" fmla="*/ 122 h 122"/>
                <a:gd name="T40" fmla="*/ 2 w 26"/>
                <a:gd name="T41" fmla="*/ 38 h 122"/>
                <a:gd name="T42" fmla="*/ 23 w 26"/>
                <a:gd name="T43" fmla="*/ 3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122">
                  <a:moveTo>
                    <a:pt x="26" y="13"/>
                  </a:moveTo>
                  <a:cubicBezTo>
                    <a:pt x="26" y="15"/>
                    <a:pt x="25" y="17"/>
                    <a:pt x="25" y="18"/>
                  </a:cubicBezTo>
                  <a:cubicBezTo>
                    <a:pt x="24" y="20"/>
                    <a:pt x="23" y="21"/>
                    <a:pt x="22" y="22"/>
                  </a:cubicBezTo>
                  <a:cubicBezTo>
                    <a:pt x="21" y="23"/>
                    <a:pt x="19" y="24"/>
                    <a:pt x="18" y="25"/>
                  </a:cubicBezTo>
                  <a:cubicBezTo>
                    <a:pt x="16" y="26"/>
                    <a:pt x="14" y="26"/>
                    <a:pt x="12" y="26"/>
                  </a:cubicBezTo>
                  <a:cubicBezTo>
                    <a:pt x="11" y="26"/>
                    <a:pt x="9" y="26"/>
                    <a:pt x="8" y="25"/>
                  </a:cubicBezTo>
                  <a:cubicBezTo>
                    <a:pt x="6" y="24"/>
                    <a:pt x="5" y="23"/>
                    <a:pt x="3" y="22"/>
                  </a:cubicBezTo>
                  <a:cubicBezTo>
                    <a:pt x="2" y="21"/>
                    <a:pt x="1" y="20"/>
                    <a:pt x="1" y="18"/>
                  </a:cubicBezTo>
                  <a:cubicBezTo>
                    <a:pt x="0" y="17"/>
                    <a:pt x="0" y="15"/>
                    <a:pt x="0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1" y="7"/>
                    <a:pt x="2" y="5"/>
                    <a:pt x="3" y="4"/>
                  </a:cubicBezTo>
                  <a:cubicBezTo>
                    <a:pt x="5" y="3"/>
                    <a:pt x="6" y="2"/>
                    <a:pt x="8" y="1"/>
                  </a:cubicBezTo>
                  <a:cubicBezTo>
                    <a:pt x="9" y="1"/>
                    <a:pt x="11" y="0"/>
                    <a:pt x="12" y="0"/>
                  </a:cubicBezTo>
                  <a:cubicBezTo>
                    <a:pt x="14" y="0"/>
                    <a:pt x="16" y="1"/>
                    <a:pt x="18" y="1"/>
                  </a:cubicBezTo>
                  <a:cubicBezTo>
                    <a:pt x="19" y="2"/>
                    <a:pt x="21" y="3"/>
                    <a:pt x="22" y="4"/>
                  </a:cubicBezTo>
                  <a:cubicBezTo>
                    <a:pt x="23" y="5"/>
                    <a:pt x="24" y="7"/>
                    <a:pt x="25" y="8"/>
                  </a:cubicBezTo>
                  <a:cubicBezTo>
                    <a:pt x="25" y="10"/>
                    <a:pt x="26" y="12"/>
                    <a:pt x="26" y="13"/>
                  </a:cubicBezTo>
                  <a:close/>
                  <a:moveTo>
                    <a:pt x="23" y="38"/>
                  </a:moveTo>
                  <a:cubicBezTo>
                    <a:pt x="23" y="122"/>
                    <a:pt x="23" y="122"/>
                    <a:pt x="23" y="122"/>
                  </a:cubicBezTo>
                  <a:cubicBezTo>
                    <a:pt x="2" y="122"/>
                    <a:pt x="2" y="122"/>
                    <a:pt x="2" y="122"/>
                  </a:cubicBezTo>
                  <a:cubicBezTo>
                    <a:pt x="2" y="38"/>
                    <a:pt x="2" y="38"/>
                    <a:pt x="2" y="38"/>
                  </a:cubicBezTo>
                  <a:lnTo>
                    <a:pt x="23" y="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5" name="Freeform 35">
              <a:extLst>
                <a:ext uri="{FF2B5EF4-FFF2-40B4-BE49-F238E27FC236}">
                  <a16:creationId xmlns:a16="http://schemas.microsoft.com/office/drawing/2014/main" id="{21049513-28F8-4FFF-A560-F6F0D383F00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263692" y="6454068"/>
              <a:ext cx="54467" cy="66821"/>
            </a:xfrm>
            <a:custGeom>
              <a:avLst/>
              <a:gdLst>
                <a:gd name="T0" fmla="*/ 64 w 71"/>
                <a:gd name="T1" fmla="*/ 19 h 86"/>
                <a:gd name="T2" fmla="*/ 63 w 71"/>
                <a:gd name="T3" fmla="*/ 20 h 86"/>
                <a:gd name="T4" fmla="*/ 60 w 71"/>
                <a:gd name="T5" fmla="*/ 21 h 86"/>
                <a:gd name="T6" fmla="*/ 57 w 71"/>
                <a:gd name="T7" fmla="*/ 20 h 86"/>
                <a:gd name="T8" fmla="*/ 54 w 71"/>
                <a:gd name="T9" fmla="*/ 18 h 86"/>
                <a:gd name="T10" fmla="*/ 49 w 71"/>
                <a:gd name="T11" fmla="*/ 16 h 86"/>
                <a:gd name="T12" fmla="*/ 42 w 71"/>
                <a:gd name="T13" fmla="*/ 15 h 86"/>
                <a:gd name="T14" fmla="*/ 32 w 71"/>
                <a:gd name="T15" fmla="*/ 17 h 86"/>
                <a:gd name="T16" fmla="*/ 26 w 71"/>
                <a:gd name="T17" fmla="*/ 22 h 86"/>
                <a:gd name="T18" fmla="*/ 22 w 71"/>
                <a:gd name="T19" fmla="*/ 31 h 86"/>
                <a:gd name="T20" fmla="*/ 20 w 71"/>
                <a:gd name="T21" fmla="*/ 43 h 86"/>
                <a:gd name="T22" fmla="*/ 22 w 71"/>
                <a:gd name="T23" fmla="*/ 55 h 86"/>
                <a:gd name="T24" fmla="*/ 26 w 71"/>
                <a:gd name="T25" fmla="*/ 64 h 86"/>
                <a:gd name="T26" fmla="*/ 33 w 71"/>
                <a:gd name="T27" fmla="*/ 69 h 86"/>
                <a:gd name="T28" fmla="*/ 41 w 71"/>
                <a:gd name="T29" fmla="*/ 71 h 86"/>
                <a:gd name="T30" fmla="*/ 49 w 71"/>
                <a:gd name="T31" fmla="*/ 70 h 86"/>
                <a:gd name="T32" fmla="*/ 54 w 71"/>
                <a:gd name="T33" fmla="*/ 67 h 86"/>
                <a:gd name="T34" fmla="*/ 58 w 71"/>
                <a:gd name="T35" fmla="*/ 64 h 86"/>
                <a:gd name="T36" fmla="*/ 61 w 71"/>
                <a:gd name="T37" fmla="*/ 63 h 86"/>
                <a:gd name="T38" fmla="*/ 65 w 71"/>
                <a:gd name="T39" fmla="*/ 65 h 86"/>
                <a:gd name="T40" fmla="*/ 71 w 71"/>
                <a:gd name="T41" fmla="*/ 72 h 86"/>
                <a:gd name="T42" fmla="*/ 63 w 71"/>
                <a:gd name="T43" fmla="*/ 79 h 86"/>
                <a:gd name="T44" fmla="*/ 55 w 71"/>
                <a:gd name="T45" fmla="*/ 83 h 86"/>
                <a:gd name="T46" fmla="*/ 46 w 71"/>
                <a:gd name="T47" fmla="*/ 86 h 86"/>
                <a:gd name="T48" fmla="*/ 37 w 71"/>
                <a:gd name="T49" fmla="*/ 86 h 86"/>
                <a:gd name="T50" fmla="*/ 23 w 71"/>
                <a:gd name="T51" fmla="*/ 83 h 86"/>
                <a:gd name="T52" fmla="*/ 11 w 71"/>
                <a:gd name="T53" fmla="*/ 75 h 86"/>
                <a:gd name="T54" fmla="*/ 3 w 71"/>
                <a:gd name="T55" fmla="*/ 61 h 86"/>
                <a:gd name="T56" fmla="*/ 0 w 71"/>
                <a:gd name="T57" fmla="*/ 43 h 86"/>
                <a:gd name="T58" fmla="*/ 2 w 71"/>
                <a:gd name="T59" fmla="*/ 26 h 86"/>
                <a:gd name="T60" fmla="*/ 10 w 71"/>
                <a:gd name="T61" fmla="*/ 12 h 86"/>
                <a:gd name="T62" fmla="*/ 23 w 71"/>
                <a:gd name="T63" fmla="*/ 3 h 86"/>
                <a:gd name="T64" fmla="*/ 40 w 71"/>
                <a:gd name="T65" fmla="*/ 0 h 86"/>
                <a:gd name="T66" fmla="*/ 57 w 71"/>
                <a:gd name="T67" fmla="*/ 3 h 86"/>
                <a:gd name="T68" fmla="*/ 70 w 71"/>
                <a:gd name="T69" fmla="*/ 11 h 86"/>
                <a:gd name="T70" fmla="*/ 64 w 71"/>
                <a:gd name="T71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86">
                  <a:moveTo>
                    <a:pt x="64" y="19"/>
                  </a:moveTo>
                  <a:cubicBezTo>
                    <a:pt x="64" y="19"/>
                    <a:pt x="63" y="20"/>
                    <a:pt x="63" y="20"/>
                  </a:cubicBezTo>
                  <a:cubicBezTo>
                    <a:pt x="62" y="21"/>
                    <a:pt x="61" y="21"/>
                    <a:pt x="60" y="21"/>
                  </a:cubicBezTo>
                  <a:cubicBezTo>
                    <a:pt x="59" y="21"/>
                    <a:pt x="58" y="21"/>
                    <a:pt x="57" y="20"/>
                  </a:cubicBezTo>
                  <a:cubicBezTo>
                    <a:pt x="56" y="20"/>
                    <a:pt x="55" y="19"/>
                    <a:pt x="54" y="18"/>
                  </a:cubicBezTo>
                  <a:cubicBezTo>
                    <a:pt x="52" y="17"/>
                    <a:pt x="51" y="16"/>
                    <a:pt x="49" y="16"/>
                  </a:cubicBezTo>
                  <a:cubicBezTo>
                    <a:pt x="47" y="15"/>
                    <a:pt x="44" y="15"/>
                    <a:pt x="42" y="15"/>
                  </a:cubicBezTo>
                  <a:cubicBezTo>
                    <a:pt x="38" y="15"/>
                    <a:pt x="35" y="16"/>
                    <a:pt x="32" y="17"/>
                  </a:cubicBezTo>
                  <a:cubicBezTo>
                    <a:pt x="30" y="18"/>
                    <a:pt x="27" y="20"/>
                    <a:pt x="26" y="22"/>
                  </a:cubicBezTo>
                  <a:cubicBezTo>
                    <a:pt x="24" y="25"/>
                    <a:pt x="23" y="28"/>
                    <a:pt x="22" y="31"/>
                  </a:cubicBezTo>
                  <a:cubicBezTo>
                    <a:pt x="21" y="35"/>
                    <a:pt x="20" y="38"/>
                    <a:pt x="20" y="43"/>
                  </a:cubicBezTo>
                  <a:cubicBezTo>
                    <a:pt x="20" y="47"/>
                    <a:pt x="21" y="51"/>
                    <a:pt x="22" y="55"/>
                  </a:cubicBezTo>
                  <a:cubicBezTo>
                    <a:pt x="23" y="58"/>
                    <a:pt x="24" y="61"/>
                    <a:pt x="26" y="64"/>
                  </a:cubicBezTo>
                  <a:cubicBezTo>
                    <a:pt x="28" y="66"/>
                    <a:pt x="30" y="68"/>
                    <a:pt x="33" y="69"/>
                  </a:cubicBezTo>
                  <a:cubicBezTo>
                    <a:pt x="35" y="70"/>
                    <a:pt x="38" y="71"/>
                    <a:pt x="41" y="71"/>
                  </a:cubicBezTo>
                  <a:cubicBezTo>
                    <a:pt x="44" y="71"/>
                    <a:pt x="47" y="70"/>
                    <a:pt x="49" y="70"/>
                  </a:cubicBezTo>
                  <a:cubicBezTo>
                    <a:pt x="51" y="69"/>
                    <a:pt x="53" y="68"/>
                    <a:pt x="54" y="67"/>
                  </a:cubicBezTo>
                  <a:cubicBezTo>
                    <a:pt x="55" y="66"/>
                    <a:pt x="57" y="65"/>
                    <a:pt x="58" y="64"/>
                  </a:cubicBezTo>
                  <a:cubicBezTo>
                    <a:pt x="59" y="64"/>
                    <a:pt x="60" y="63"/>
                    <a:pt x="61" y="63"/>
                  </a:cubicBezTo>
                  <a:cubicBezTo>
                    <a:pt x="63" y="63"/>
                    <a:pt x="64" y="64"/>
                    <a:pt x="65" y="65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8" y="75"/>
                    <a:pt x="66" y="77"/>
                    <a:pt x="63" y="79"/>
                  </a:cubicBezTo>
                  <a:cubicBezTo>
                    <a:pt x="61" y="81"/>
                    <a:pt x="58" y="82"/>
                    <a:pt x="55" y="83"/>
                  </a:cubicBezTo>
                  <a:cubicBezTo>
                    <a:pt x="52" y="84"/>
                    <a:pt x="49" y="85"/>
                    <a:pt x="46" y="86"/>
                  </a:cubicBezTo>
                  <a:cubicBezTo>
                    <a:pt x="43" y="86"/>
                    <a:pt x="40" y="86"/>
                    <a:pt x="37" y="86"/>
                  </a:cubicBezTo>
                  <a:cubicBezTo>
                    <a:pt x="32" y="86"/>
                    <a:pt x="27" y="85"/>
                    <a:pt x="23" y="83"/>
                  </a:cubicBezTo>
                  <a:cubicBezTo>
                    <a:pt x="18" y="81"/>
                    <a:pt x="14" y="79"/>
                    <a:pt x="11" y="75"/>
                  </a:cubicBezTo>
                  <a:cubicBezTo>
                    <a:pt x="7" y="71"/>
                    <a:pt x="5" y="67"/>
                    <a:pt x="3" y="61"/>
                  </a:cubicBezTo>
                  <a:cubicBezTo>
                    <a:pt x="1" y="56"/>
                    <a:pt x="0" y="50"/>
                    <a:pt x="0" y="43"/>
                  </a:cubicBezTo>
                  <a:cubicBezTo>
                    <a:pt x="0" y="37"/>
                    <a:pt x="1" y="31"/>
                    <a:pt x="2" y="26"/>
                  </a:cubicBezTo>
                  <a:cubicBezTo>
                    <a:pt x="4" y="20"/>
                    <a:pt x="7" y="16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ubicBezTo>
                    <a:pt x="47" y="0"/>
                    <a:pt x="52" y="1"/>
                    <a:pt x="57" y="3"/>
                  </a:cubicBezTo>
                  <a:cubicBezTo>
                    <a:pt x="62" y="5"/>
                    <a:pt x="66" y="7"/>
                    <a:pt x="70" y="11"/>
                  </a:cubicBezTo>
                  <a:lnTo>
                    <a:pt x="64" y="1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6" name="Freeform 36">
              <a:extLst>
                <a:ext uri="{FF2B5EF4-FFF2-40B4-BE49-F238E27FC236}">
                  <a16:creationId xmlns:a16="http://schemas.microsoft.com/office/drawing/2014/main" id="{D61CD80E-015F-4EBF-828B-A8A92B69A0B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331074" y="6454068"/>
              <a:ext cx="58959" cy="66821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60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60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7" name="Freeform 37">
              <a:extLst>
                <a:ext uri="{FF2B5EF4-FFF2-40B4-BE49-F238E27FC236}">
                  <a16:creationId xmlns:a16="http://schemas.microsoft.com/office/drawing/2014/main" id="{4523ACDC-840A-4C6C-BB3E-BF9FB2821CB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403510" y="6454068"/>
              <a:ext cx="48290" cy="66821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2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2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4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371802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">
    <p:bg>
      <p:bgPr>
        <a:gradFill>
          <a:gsLst>
            <a:gs pos="0">
              <a:srgbClr val="26606C"/>
            </a:gs>
            <a:gs pos="97000">
              <a:schemeClr val="tx2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6EC136CA-27F8-49DD-B209-4DAA16D2E9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1" b="-1"/>
          <a:stretch/>
        </p:blipFill>
        <p:spPr>
          <a:xfrm>
            <a:off x="2368" y="0"/>
            <a:ext cx="12187263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C4559ED6-BAA9-4F6C-A540-96F73140D2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"/>
            <a:ext cx="9144000" cy="6598762"/>
          </a:xfrm>
        </p:spPr>
        <p:txBody>
          <a:bodyPr wrap="none" anchor="ctr">
            <a:normAutofit/>
          </a:bodyPr>
          <a:lstStyle>
            <a:lvl1pPr algn="ctr">
              <a:defRPr sz="6000" spc="200"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5" name="Triangle rectangle 4">
            <a:extLst>
              <a:ext uri="{FF2B5EF4-FFF2-40B4-BE49-F238E27FC236}">
                <a16:creationId xmlns:a16="http://schemas.microsoft.com/office/drawing/2014/main" id="{3960E171-2C93-4931-973D-4841A8F0A1E4}"/>
              </a:ext>
            </a:extLst>
          </p:cNvPr>
          <p:cNvSpPr/>
          <p:nvPr userDrawn="1"/>
        </p:nvSpPr>
        <p:spPr>
          <a:xfrm flipH="1">
            <a:off x="7239790" y="3454843"/>
            <a:ext cx="4952210" cy="3403157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8813" y="5390607"/>
            <a:ext cx="2823188" cy="1467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631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uverture 3 - rose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3466BBC6-3CEC-4315-BDC5-4E551AC05C54}"/>
              </a:ext>
            </a:extLst>
          </p:cNvPr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chemeClr val="accent6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4559ED6-BAA9-4F6C-A540-96F73140D2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000" y="1746099"/>
            <a:ext cx="8154185" cy="3365802"/>
          </a:xfrm>
        </p:spPr>
        <p:txBody>
          <a:bodyPr anchor="ctr">
            <a:normAutofit/>
          </a:bodyPr>
          <a:lstStyle>
            <a:lvl1pPr algn="l">
              <a:defRPr sz="4000" b="1" spc="0"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0678F75-A7AB-4E2D-8F1C-5D3D78E9A23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47999" y="6321239"/>
            <a:ext cx="6480000" cy="259918"/>
          </a:xfrm>
        </p:spPr>
        <p:txBody>
          <a:bodyPr anchor="ctr">
            <a:normAutofit/>
          </a:bodyPr>
          <a:lstStyle>
            <a:lvl1pPr marL="0" indent="0" algn="l">
              <a:buNone/>
              <a:defRPr sz="1200" b="0" i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00.00.0000</a:t>
            </a:r>
          </a:p>
        </p:txBody>
      </p:sp>
      <p:sp>
        <p:nvSpPr>
          <p:cNvPr id="24" name="Triangle rectangle 23">
            <a:extLst>
              <a:ext uri="{FF2B5EF4-FFF2-40B4-BE49-F238E27FC236}">
                <a16:creationId xmlns:a16="http://schemas.microsoft.com/office/drawing/2014/main" id="{EE4BA4D6-C399-4ED8-A7D7-2239C05A989C}"/>
              </a:ext>
            </a:extLst>
          </p:cNvPr>
          <p:cNvSpPr/>
          <p:nvPr userDrawn="1"/>
        </p:nvSpPr>
        <p:spPr>
          <a:xfrm flipH="1">
            <a:off x="7239790" y="3454843"/>
            <a:ext cx="4952210" cy="3403157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481103D-4CE9-4809-B61C-22317935ED2E}"/>
              </a:ext>
            </a:extLst>
          </p:cNvPr>
          <p:cNvSpPr/>
          <p:nvPr userDrawn="1"/>
        </p:nvSpPr>
        <p:spPr>
          <a:xfrm>
            <a:off x="12376982" y="597123"/>
            <a:ext cx="1492319" cy="20520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0000" tIns="90000" bIns="108000" numCol="1" rtlCol="0" anchor="ctr" anchorCtr="0">
            <a:normAutofit/>
          </a:bodyPr>
          <a:lstStyle/>
          <a:p>
            <a:pPr>
              <a:spcBef>
                <a:spcPts val="600"/>
              </a:spcBef>
            </a:pPr>
            <a:r>
              <a:rPr lang="en-GB" altLang="en-GB" sz="1000" b="1" dirty="0" err="1">
                <a:solidFill>
                  <a:schemeClr val="accent6"/>
                </a:solidFill>
              </a:rPr>
              <a:t>Visuel</a:t>
            </a:r>
            <a:r>
              <a:rPr lang="en-GB" altLang="en-GB" sz="1000" b="1" dirty="0">
                <a:solidFill>
                  <a:schemeClr val="accent6"/>
                </a:solidFill>
              </a:rPr>
              <a:t> </a:t>
            </a:r>
            <a:r>
              <a:rPr lang="en-GB" altLang="en-GB" sz="800" b="1" dirty="0">
                <a:solidFill>
                  <a:schemeClr val="accent6"/>
                </a:solidFill>
              </a:rPr>
              <a:t>:</a:t>
            </a:r>
          </a:p>
          <a:p>
            <a:pPr>
              <a:spcBef>
                <a:spcPts val="600"/>
              </a:spcBef>
            </a:pPr>
            <a:r>
              <a:rPr lang="en-GB" altLang="en-GB" sz="800" i="1" dirty="0">
                <a:solidFill>
                  <a:schemeClr val="tx1"/>
                </a:solidFill>
              </a:rPr>
              <a:t>Pour changer le </a:t>
            </a:r>
            <a:r>
              <a:rPr lang="en-GB" altLang="en-GB" sz="800" i="1" dirty="0" err="1">
                <a:solidFill>
                  <a:schemeClr val="tx1"/>
                </a:solidFill>
              </a:rPr>
              <a:t>visuel</a:t>
            </a:r>
            <a:r>
              <a:rPr lang="en-GB" altLang="en-GB" sz="800" i="1" dirty="0">
                <a:solidFill>
                  <a:schemeClr val="tx1"/>
                </a:solidFill>
              </a:rPr>
              <a:t> </a:t>
            </a:r>
            <a:br>
              <a:rPr lang="en-GB" altLang="en-GB" sz="800" i="1" dirty="0">
                <a:solidFill>
                  <a:schemeClr val="tx1"/>
                </a:solidFill>
              </a:rPr>
            </a:br>
            <a:r>
              <a:rPr lang="en-GB" altLang="en-GB" sz="800" i="1" dirty="0">
                <a:solidFill>
                  <a:schemeClr val="tx1"/>
                </a:solidFill>
              </a:rPr>
              <a:t>de </a:t>
            </a:r>
            <a:r>
              <a:rPr lang="en-GB" altLang="en-GB" sz="800" i="1" dirty="0" err="1">
                <a:solidFill>
                  <a:schemeClr val="tx1"/>
                </a:solidFill>
              </a:rPr>
              <a:t>l’arrière</a:t>
            </a:r>
            <a:r>
              <a:rPr lang="en-GB" altLang="en-GB" sz="800" i="1" dirty="0">
                <a:solidFill>
                  <a:schemeClr val="tx1"/>
                </a:solidFill>
              </a:rPr>
              <a:t> plan : </a:t>
            </a:r>
          </a:p>
          <a:p>
            <a:pPr marL="88900" indent="-88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altLang="en-GB" sz="800" dirty="0">
                <a:solidFill>
                  <a:schemeClr val="tx1"/>
                </a:solidFill>
              </a:rPr>
              <a:t>Onglet “Conception”</a:t>
            </a:r>
          </a:p>
          <a:p>
            <a:pPr marL="88900" indent="-88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altLang="en-GB" sz="800" dirty="0">
                <a:solidFill>
                  <a:schemeClr val="tx1"/>
                </a:solidFill>
              </a:rPr>
              <a:t>Cliquer sur “mise </a:t>
            </a:r>
            <a:r>
              <a:rPr lang="en-GB" altLang="en-GB" sz="800" dirty="0" err="1">
                <a:solidFill>
                  <a:schemeClr val="tx1"/>
                </a:solidFill>
              </a:rPr>
              <a:t>en</a:t>
            </a:r>
            <a:r>
              <a:rPr lang="en-GB" altLang="en-GB" sz="800" dirty="0">
                <a:solidFill>
                  <a:schemeClr val="tx1"/>
                </a:solidFill>
              </a:rPr>
              <a:t> </a:t>
            </a:r>
            <a:r>
              <a:rPr lang="en-GB" altLang="en-GB" sz="800" dirty="0" err="1">
                <a:solidFill>
                  <a:schemeClr val="tx1"/>
                </a:solidFill>
              </a:rPr>
              <a:t>forme</a:t>
            </a:r>
            <a:r>
              <a:rPr lang="en-GB" altLang="en-GB" sz="800" dirty="0">
                <a:solidFill>
                  <a:schemeClr val="tx1"/>
                </a:solidFill>
              </a:rPr>
              <a:t> </a:t>
            </a:r>
            <a:br>
              <a:rPr lang="en-GB" altLang="en-GB" sz="800" dirty="0">
                <a:solidFill>
                  <a:schemeClr val="tx1"/>
                </a:solidFill>
              </a:rPr>
            </a:br>
            <a:r>
              <a:rPr lang="en-GB" altLang="en-GB" sz="800" dirty="0">
                <a:solidFill>
                  <a:schemeClr val="tx1"/>
                </a:solidFill>
              </a:rPr>
              <a:t>de </a:t>
            </a:r>
            <a:r>
              <a:rPr lang="en-GB" altLang="en-GB" sz="800" dirty="0" err="1">
                <a:solidFill>
                  <a:schemeClr val="tx1"/>
                </a:solidFill>
              </a:rPr>
              <a:t>l’arrière</a:t>
            </a:r>
            <a:r>
              <a:rPr lang="en-GB" altLang="en-GB" sz="800" dirty="0">
                <a:solidFill>
                  <a:schemeClr val="tx1"/>
                </a:solidFill>
              </a:rPr>
              <a:t> plan”</a:t>
            </a:r>
          </a:p>
          <a:p>
            <a:pPr marL="88900" indent="-88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altLang="en-GB" sz="800" dirty="0" err="1">
                <a:solidFill>
                  <a:schemeClr val="tx1"/>
                </a:solidFill>
              </a:rPr>
              <a:t>Cocher</a:t>
            </a:r>
            <a:r>
              <a:rPr lang="en-GB" altLang="en-GB" sz="800" dirty="0">
                <a:solidFill>
                  <a:schemeClr val="tx1"/>
                </a:solidFill>
              </a:rPr>
              <a:t> “</a:t>
            </a:r>
            <a:r>
              <a:rPr lang="en-GB" altLang="en-GB" sz="800" dirty="0" err="1">
                <a:solidFill>
                  <a:schemeClr val="tx1"/>
                </a:solidFill>
              </a:rPr>
              <a:t>Remplissage</a:t>
            </a:r>
            <a:br>
              <a:rPr lang="en-GB" altLang="en-GB" sz="800" dirty="0">
                <a:solidFill>
                  <a:schemeClr val="tx1"/>
                </a:solidFill>
              </a:rPr>
            </a:br>
            <a:r>
              <a:rPr lang="en-GB" altLang="en-GB" sz="800" dirty="0">
                <a:solidFill>
                  <a:schemeClr val="tx1"/>
                </a:solidFill>
              </a:rPr>
              <a:t>avec image </a:t>
            </a:r>
            <a:r>
              <a:rPr lang="en-GB" altLang="en-GB" sz="800" dirty="0" err="1">
                <a:solidFill>
                  <a:schemeClr val="tx1"/>
                </a:solidFill>
              </a:rPr>
              <a:t>ou</a:t>
            </a:r>
            <a:r>
              <a:rPr lang="en-GB" altLang="en-GB" sz="800" dirty="0">
                <a:solidFill>
                  <a:schemeClr val="tx1"/>
                </a:solidFill>
              </a:rPr>
              <a:t> texture”</a:t>
            </a:r>
          </a:p>
          <a:p>
            <a:pPr marL="88900" indent="-88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altLang="en-GB" sz="800" dirty="0">
                <a:solidFill>
                  <a:schemeClr val="tx1"/>
                </a:solidFill>
              </a:rPr>
              <a:t>Cliquer sur “</a:t>
            </a:r>
            <a:r>
              <a:rPr lang="en-GB" altLang="en-GB" sz="800" dirty="0" err="1">
                <a:solidFill>
                  <a:schemeClr val="tx1"/>
                </a:solidFill>
              </a:rPr>
              <a:t>Fichier</a:t>
            </a:r>
            <a:r>
              <a:rPr lang="en-GB" altLang="en-GB" sz="800" dirty="0">
                <a:solidFill>
                  <a:schemeClr val="tx1"/>
                </a:solidFill>
              </a:rPr>
              <a:t>…”</a:t>
            </a:r>
          </a:p>
          <a:p>
            <a:pPr marL="88900" indent="-88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altLang="en-GB" sz="800" dirty="0">
                <a:solidFill>
                  <a:schemeClr val="tx1"/>
                </a:solidFill>
              </a:rPr>
              <a:t>Importer le </a:t>
            </a:r>
            <a:r>
              <a:rPr lang="en-GB" altLang="en-GB" sz="800" dirty="0" err="1">
                <a:solidFill>
                  <a:schemeClr val="tx1"/>
                </a:solidFill>
              </a:rPr>
              <a:t>visuel</a:t>
            </a:r>
            <a:r>
              <a:rPr lang="en-GB" altLang="en-GB" sz="800" dirty="0">
                <a:solidFill>
                  <a:schemeClr val="tx1"/>
                </a:solidFill>
              </a:rPr>
              <a:t> </a:t>
            </a:r>
            <a:r>
              <a:rPr lang="en-GB" altLang="en-GB" sz="800" dirty="0" err="1">
                <a:solidFill>
                  <a:schemeClr val="tx1"/>
                </a:solidFill>
              </a:rPr>
              <a:t>depuis</a:t>
            </a:r>
            <a:r>
              <a:rPr lang="en-GB" altLang="en-GB" sz="800" dirty="0">
                <a:solidFill>
                  <a:schemeClr val="tx1"/>
                </a:solidFill>
              </a:rPr>
              <a:t> </a:t>
            </a:r>
            <a:br>
              <a:rPr lang="en-GB" altLang="en-GB" sz="800" dirty="0">
                <a:solidFill>
                  <a:schemeClr val="tx1"/>
                </a:solidFill>
              </a:rPr>
            </a:br>
            <a:r>
              <a:rPr lang="en-GB" altLang="en-GB" sz="800" dirty="0" err="1">
                <a:solidFill>
                  <a:schemeClr val="tx1"/>
                </a:solidFill>
              </a:rPr>
              <a:t>votre</a:t>
            </a:r>
            <a:r>
              <a:rPr lang="en-GB" altLang="en-GB" sz="800" dirty="0">
                <a:solidFill>
                  <a:schemeClr val="tx1"/>
                </a:solidFill>
              </a:rPr>
              <a:t> </a:t>
            </a:r>
            <a:r>
              <a:rPr lang="en-GB" altLang="en-GB" sz="800" dirty="0" err="1">
                <a:solidFill>
                  <a:schemeClr val="tx1"/>
                </a:solidFill>
              </a:rPr>
              <a:t>ordinateur</a:t>
            </a:r>
            <a:endParaRPr lang="en-GB" altLang="en-GB" sz="800" dirty="0">
              <a:solidFill>
                <a:schemeClr val="tx1"/>
              </a:solidFill>
            </a:endParaRPr>
          </a:p>
        </p:txBody>
      </p:sp>
      <p:sp>
        <p:nvSpPr>
          <p:cNvPr id="30" name="Freeform 5">
            <a:extLst>
              <a:ext uri="{FF2B5EF4-FFF2-40B4-BE49-F238E27FC236}">
                <a16:creationId xmlns:a16="http://schemas.microsoft.com/office/drawing/2014/main" id="{322B8CA0-A55D-4D42-B24F-C718A27C3453}"/>
              </a:ext>
            </a:extLst>
          </p:cNvPr>
          <p:cNvSpPr>
            <a:spLocks noEditPoints="1"/>
          </p:cNvSpPr>
          <p:nvPr userDrawn="1"/>
        </p:nvSpPr>
        <p:spPr>
          <a:xfrm>
            <a:off x="12910416" y="40084"/>
            <a:ext cx="425450" cy="425450"/>
          </a:xfrm>
          <a:custGeom>
            <a:avLst/>
            <a:gdLst>
              <a:gd name="T0" fmla="*/ 173 w 346"/>
              <a:gd name="T1" fmla="*/ 0 h 346"/>
              <a:gd name="T2" fmla="*/ 0 w 346"/>
              <a:gd name="T3" fmla="*/ 173 h 346"/>
              <a:gd name="T4" fmla="*/ 173 w 346"/>
              <a:gd name="T5" fmla="*/ 346 h 346"/>
              <a:gd name="T6" fmla="*/ 346 w 346"/>
              <a:gd name="T7" fmla="*/ 173 h 346"/>
              <a:gd name="T8" fmla="*/ 173 w 346"/>
              <a:gd name="T9" fmla="*/ 0 h 346"/>
              <a:gd name="T10" fmla="*/ 201 w 346"/>
              <a:gd name="T11" fmla="*/ 247 h 346"/>
              <a:gd name="T12" fmla="*/ 128 w 346"/>
              <a:gd name="T13" fmla="*/ 290 h 346"/>
              <a:gd name="T14" fmla="*/ 111 w 346"/>
              <a:gd name="T15" fmla="*/ 278 h 346"/>
              <a:gd name="T16" fmla="*/ 112 w 346"/>
              <a:gd name="T17" fmla="*/ 272 h 346"/>
              <a:gd name="T18" fmla="*/ 153 w 346"/>
              <a:gd name="T19" fmla="*/ 172 h 346"/>
              <a:gd name="T20" fmla="*/ 150 w 346"/>
              <a:gd name="T21" fmla="*/ 165 h 346"/>
              <a:gd name="T22" fmla="*/ 126 w 346"/>
              <a:gd name="T23" fmla="*/ 175 h 346"/>
              <a:gd name="T24" fmla="*/ 121 w 346"/>
              <a:gd name="T25" fmla="*/ 173 h 346"/>
              <a:gd name="T26" fmla="*/ 126 w 346"/>
              <a:gd name="T27" fmla="*/ 163 h 346"/>
              <a:gd name="T28" fmla="*/ 195 w 346"/>
              <a:gd name="T29" fmla="*/ 128 h 346"/>
              <a:gd name="T30" fmla="*/ 205 w 346"/>
              <a:gd name="T31" fmla="*/ 141 h 346"/>
              <a:gd name="T32" fmla="*/ 201 w 346"/>
              <a:gd name="T33" fmla="*/ 154 h 346"/>
              <a:gd name="T34" fmla="*/ 164 w 346"/>
              <a:gd name="T35" fmla="*/ 247 h 346"/>
              <a:gd name="T36" fmla="*/ 169 w 346"/>
              <a:gd name="T37" fmla="*/ 252 h 346"/>
              <a:gd name="T38" fmla="*/ 196 w 346"/>
              <a:gd name="T39" fmla="*/ 235 h 346"/>
              <a:gd name="T40" fmla="*/ 204 w 346"/>
              <a:gd name="T41" fmla="*/ 231 h 346"/>
              <a:gd name="T42" fmla="*/ 207 w 346"/>
              <a:gd name="T43" fmla="*/ 234 h 346"/>
              <a:gd name="T44" fmla="*/ 201 w 346"/>
              <a:gd name="T45" fmla="*/ 247 h 346"/>
              <a:gd name="T46" fmla="*/ 192 w 346"/>
              <a:gd name="T47" fmla="*/ 98 h 346"/>
              <a:gd name="T48" fmla="*/ 182 w 346"/>
              <a:gd name="T49" fmla="*/ 95 h 346"/>
              <a:gd name="T50" fmla="*/ 173 w 346"/>
              <a:gd name="T51" fmla="*/ 76 h 346"/>
              <a:gd name="T52" fmla="*/ 186 w 346"/>
              <a:gd name="T53" fmla="*/ 52 h 346"/>
              <a:gd name="T54" fmla="*/ 198 w 346"/>
              <a:gd name="T55" fmla="*/ 48 h 346"/>
              <a:gd name="T56" fmla="*/ 219 w 346"/>
              <a:gd name="T57" fmla="*/ 70 h 346"/>
              <a:gd name="T58" fmla="*/ 192 w 346"/>
              <a:gd name="T59" fmla="*/ 98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346" h="346">
                <a:moveTo>
                  <a:pt x="173" y="0"/>
                </a:moveTo>
                <a:cubicBezTo>
                  <a:pt x="78" y="0"/>
                  <a:pt x="0" y="78"/>
                  <a:pt x="0" y="173"/>
                </a:cubicBezTo>
                <a:cubicBezTo>
                  <a:pt x="0" y="268"/>
                  <a:pt x="78" y="346"/>
                  <a:pt x="173" y="346"/>
                </a:cubicBezTo>
                <a:cubicBezTo>
                  <a:pt x="268" y="346"/>
                  <a:pt x="346" y="268"/>
                  <a:pt x="346" y="173"/>
                </a:cubicBezTo>
                <a:cubicBezTo>
                  <a:pt x="346" y="78"/>
                  <a:pt x="268" y="0"/>
                  <a:pt x="173" y="0"/>
                </a:cubicBezTo>
                <a:close/>
                <a:moveTo>
                  <a:pt x="201" y="247"/>
                </a:moveTo>
                <a:cubicBezTo>
                  <a:pt x="182" y="270"/>
                  <a:pt x="143" y="290"/>
                  <a:pt x="128" y="290"/>
                </a:cubicBezTo>
                <a:cubicBezTo>
                  <a:pt x="122" y="290"/>
                  <a:pt x="111" y="284"/>
                  <a:pt x="111" y="278"/>
                </a:cubicBezTo>
                <a:cubicBezTo>
                  <a:pt x="111" y="276"/>
                  <a:pt x="111" y="276"/>
                  <a:pt x="112" y="272"/>
                </a:cubicBezTo>
                <a:cubicBezTo>
                  <a:pt x="126" y="238"/>
                  <a:pt x="138" y="213"/>
                  <a:pt x="153" y="172"/>
                </a:cubicBezTo>
                <a:cubicBezTo>
                  <a:pt x="154" y="169"/>
                  <a:pt x="153" y="165"/>
                  <a:pt x="150" y="165"/>
                </a:cubicBezTo>
                <a:cubicBezTo>
                  <a:pt x="146" y="165"/>
                  <a:pt x="136" y="169"/>
                  <a:pt x="126" y="175"/>
                </a:cubicBezTo>
                <a:cubicBezTo>
                  <a:pt x="125" y="177"/>
                  <a:pt x="121" y="174"/>
                  <a:pt x="121" y="173"/>
                </a:cubicBezTo>
                <a:cubicBezTo>
                  <a:pt x="121" y="170"/>
                  <a:pt x="123" y="167"/>
                  <a:pt x="126" y="163"/>
                </a:cubicBezTo>
                <a:cubicBezTo>
                  <a:pt x="134" y="154"/>
                  <a:pt x="171" y="128"/>
                  <a:pt x="195" y="128"/>
                </a:cubicBezTo>
                <a:cubicBezTo>
                  <a:pt x="199" y="128"/>
                  <a:pt x="205" y="137"/>
                  <a:pt x="205" y="141"/>
                </a:cubicBezTo>
                <a:cubicBezTo>
                  <a:pt x="205" y="144"/>
                  <a:pt x="202" y="151"/>
                  <a:pt x="201" y="154"/>
                </a:cubicBezTo>
                <a:cubicBezTo>
                  <a:pt x="182" y="197"/>
                  <a:pt x="176" y="218"/>
                  <a:pt x="164" y="247"/>
                </a:cubicBezTo>
                <a:cubicBezTo>
                  <a:pt x="163" y="251"/>
                  <a:pt x="166" y="252"/>
                  <a:pt x="169" y="252"/>
                </a:cubicBezTo>
                <a:cubicBezTo>
                  <a:pt x="172" y="252"/>
                  <a:pt x="182" y="247"/>
                  <a:pt x="196" y="235"/>
                </a:cubicBezTo>
                <a:cubicBezTo>
                  <a:pt x="201" y="231"/>
                  <a:pt x="202" y="231"/>
                  <a:pt x="204" y="231"/>
                </a:cubicBezTo>
                <a:cubicBezTo>
                  <a:pt x="205" y="231"/>
                  <a:pt x="207" y="232"/>
                  <a:pt x="207" y="234"/>
                </a:cubicBezTo>
                <a:cubicBezTo>
                  <a:pt x="207" y="237"/>
                  <a:pt x="205" y="242"/>
                  <a:pt x="201" y="247"/>
                </a:cubicBezTo>
                <a:close/>
                <a:moveTo>
                  <a:pt x="192" y="98"/>
                </a:moveTo>
                <a:cubicBezTo>
                  <a:pt x="188" y="98"/>
                  <a:pt x="185" y="96"/>
                  <a:pt x="182" y="95"/>
                </a:cubicBezTo>
                <a:cubicBezTo>
                  <a:pt x="177" y="91"/>
                  <a:pt x="173" y="85"/>
                  <a:pt x="173" y="76"/>
                </a:cubicBezTo>
                <a:cubicBezTo>
                  <a:pt x="173" y="65"/>
                  <a:pt x="179" y="57"/>
                  <a:pt x="186" y="52"/>
                </a:cubicBezTo>
                <a:cubicBezTo>
                  <a:pt x="190" y="49"/>
                  <a:pt x="195" y="48"/>
                  <a:pt x="198" y="48"/>
                </a:cubicBezTo>
                <a:cubicBezTo>
                  <a:pt x="213" y="48"/>
                  <a:pt x="219" y="59"/>
                  <a:pt x="219" y="70"/>
                </a:cubicBezTo>
                <a:cubicBezTo>
                  <a:pt x="219" y="82"/>
                  <a:pt x="206" y="98"/>
                  <a:pt x="192" y="98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altLang="fr-FR"/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8813" y="5390607"/>
            <a:ext cx="2823188" cy="1467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214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ommai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40025C-4D4A-4C56-99A3-CC030B51C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403123"/>
            <a:ext cx="10728000" cy="890661"/>
          </a:xfrm>
        </p:spPr>
        <p:txBody>
          <a:bodyPr anchor="b" anchorCtr="0">
            <a:normAutofit/>
          </a:bodyPr>
          <a:lstStyle>
            <a:lvl1pPr algn="ctr">
              <a:defRPr sz="400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42A6B94-1B0E-467F-A249-986CCF885B7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992198" y="1872305"/>
            <a:ext cx="586286" cy="900000"/>
          </a:xfrm>
        </p:spPr>
        <p:txBody>
          <a:bodyPr anchor="b">
            <a:normAutofit/>
          </a:bodyPr>
          <a:lstStyle>
            <a:lvl1pPr marL="0" indent="0" algn="ctr">
              <a:buNone/>
              <a:defRPr sz="4400" b="1">
                <a:solidFill>
                  <a:schemeClr val="bg2"/>
                </a:solidFill>
              </a:defRPr>
            </a:lvl1pPr>
            <a:lvl2pPr>
              <a:spcAft>
                <a:spcPts val="1200"/>
              </a:spcAft>
              <a:defRPr/>
            </a:lvl2pPr>
          </a:lstStyle>
          <a:p>
            <a:pPr lvl="0"/>
            <a:r>
              <a:rPr lang="fr-FR" dirty="0"/>
              <a:t>0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8802B44-4A59-47B8-96AD-0EEBF2CE2A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48000" y="6287526"/>
            <a:ext cx="900000" cy="365125"/>
          </a:xfrm>
        </p:spPr>
        <p:txBody>
          <a:bodyPr/>
          <a:lstStyle>
            <a:lvl1pPr>
              <a:defRPr sz="1000"/>
            </a:lvl1pPr>
          </a:lstStyle>
          <a:p>
            <a:fld id="{546A2045-5E15-473D-A1FC-627A4DE879E7}" type="datetime1">
              <a:rPr lang="fr-FR" smtClean="0"/>
              <a:pPr/>
              <a:t>29/07/2020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C656726-0118-4117-8376-7AAECCD9F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000" y="6287526"/>
            <a:ext cx="8100000" cy="365125"/>
          </a:xfrm>
        </p:spPr>
        <p:txBody>
          <a:bodyPr/>
          <a:lstStyle/>
          <a:p>
            <a:r>
              <a:rPr lang="fr-FR" dirty="0"/>
              <a:t>Titre de votre présentation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1ADDECB-A4CB-46C6-A4A3-67426FFFF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28000" y="216000"/>
            <a:ext cx="720000" cy="365125"/>
          </a:xfrm>
        </p:spPr>
        <p:txBody>
          <a:bodyPr/>
          <a:lstStyle/>
          <a:p>
            <a:fld id="{6FC0D52B-8F1C-46D1-AD6E-09D0B9F6DDB5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16" name="Espace réservé du contenu 2">
            <a:extLst>
              <a:ext uri="{FF2B5EF4-FFF2-40B4-BE49-F238E27FC236}">
                <a16:creationId xmlns:a16="http://schemas.microsoft.com/office/drawing/2014/main" id="{B85C9EC5-2433-4E99-8C2A-61A97DCDA67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332768" y="3068451"/>
            <a:ext cx="1905146" cy="900000"/>
          </a:xfrm>
        </p:spPr>
        <p:txBody>
          <a:bodyPr anchor="t"/>
          <a:lstStyle>
            <a:lvl1pPr marL="0" indent="0" algn="ctr">
              <a:buNone/>
              <a:defRPr sz="1200" b="0" spc="0" baseline="0">
                <a:solidFill>
                  <a:schemeClr val="tx1"/>
                </a:solidFill>
              </a:defRPr>
            </a:lvl1pPr>
            <a:lvl2pPr>
              <a:spcAft>
                <a:spcPts val="1200"/>
              </a:spcAft>
              <a:defRPr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7" name="Espace réservé du contenu 2">
            <a:extLst>
              <a:ext uri="{FF2B5EF4-FFF2-40B4-BE49-F238E27FC236}">
                <a16:creationId xmlns:a16="http://schemas.microsoft.com/office/drawing/2014/main" id="{320D7093-49E2-4832-8E0E-899925AF6496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1992198" y="3800741"/>
            <a:ext cx="586286" cy="900000"/>
          </a:xfrm>
        </p:spPr>
        <p:txBody>
          <a:bodyPr anchor="b">
            <a:normAutofit/>
          </a:bodyPr>
          <a:lstStyle>
            <a:lvl1pPr marL="0" indent="0" algn="ctr">
              <a:buNone/>
              <a:defRPr sz="4400" b="1">
                <a:solidFill>
                  <a:schemeClr val="bg2"/>
                </a:solidFill>
              </a:defRPr>
            </a:lvl1pPr>
            <a:lvl2pPr>
              <a:spcAft>
                <a:spcPts val="1200"/>
              </a:spcAft>
              <a:defRPr/>
            </a:lvl2pPr>
          </a:lstStyle>
          <a:p>
            <a:pPr lvl="0"/>
            <a:r>
              <a:rPr lang="fr-FR" dirty="0"/>
              <a:t>0</a:t>
            </a:r>
          </a:p>
        </p:txBody>
      </p:sp>
      <p:sp>
        <p:nvSpPr>
          <p:cNvPr id="18" name="Espace réservé du contenu 2">
            <a:extLst>
              <a:ext uri="{FF2B5EF4-FFF2-40B4-BE49-F238E27FC236}">
                <a16:creationId xmlns:a16="http://schemas.microsoft.com/office/drawing/2014/main" id="{BB55BABC-82DB-4762-921A-892C70AA0563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1332768" y="4996887"/>
            <a:ext cx="1905146" cy="900000"/>
          </a:xfrm>
        </p:spPr>
        <p:txBody>
          <a:bodyPr anchor="t"/>
          <a:lstStyle>
            <a:lvl1pPr marL="0" indent="0" algn="ctr">
              <a:buNone/>
              <a:defRPr sz="1200" b="0" spc="0" baseline="0">
                <a:solidFill>
                  <a:schemeClr val="tx1"/>
                </a:solidFill>
              </a:defRPr>
            </a:lvl1pPr>
            <a:lvl2pPr>
              <a:spcAft>
                <a:spcPts val="1200"/>
              </a:spcAft>
              <a:defRPr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7" name="Espace réservé du contenu 2">
            <a:extLst>
              <a:ext uri="{FF2B5EF4-FFF2-40B4-BE49-F238E27FC236}">
                <a16:creationId xmlns:a16="http://schemas.microsoft.com/office/drawing/2014/main" id="{2E50B904-526E-4B48-B7A8-7B33376D70A2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5802857" y="1872305"/>
            <a:ext cx="586286" cy="900000"/>
          </a:xfrm>
        </p:spPr>
        <p:txBody>
          <a:bodyPr anchor="b">
            <a:normAutofit/>
          </a:bodyPr>
          <a:lstStyle>
            <a:lvl1pPr marL="0" indent="0" algn="ctr">
              <a:buNone/>
              <a:defRPr sz="4400" b="1">
                <a:solidFill>
                  <a:schemeClr val="bg2"/>
                </a:solidFill>
              </a:defRPr>
            </a:lvl1pPr>
            <a:lvl2pPr>
              <a:spcAft>
                <a:spcPts val="1200"/>
              </a:spcAft>
              <a:defRPr/>
            </a:lvl2pPr>
          </a:lstStyle>
          <a:p>
            <a:pPr lvl="0"/>
            <a:r>
              <a:rPr lang="fr-FR" dirty="0"/>
              <a:t>0</a:t>
            </a:r>
          </a:p>
        </p:txBody>
      </p:sp>
      <p:sp>
        <p:nvSpPr>
          <p:cNvPr id="28" name="Espace réservé du contenu 2">
            <a:extLst>
              <a:ext uri="{FF2B5EF4-FFF2-40B4-BE49-F238E27FC236}">
                <a16:creationId xmlns:a16="http://schemas.microsoft.com/office/drawing/2014/main" id="{C8D7BE0B-BA6F-4F81-B586-4A75EA577AF4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5143427" y="3068451"/>
            <a:ext cx="1905146" cy="900000"/>
          </a:xfrm>
        </p:spPr>
        <p:txBody>
          <a:bodyPr anchor="t"/>
          <a:lstStyle>
            <a:lvl1pPr marL="0" indent="0" algn="ctr">
              <a:buNone/>
              <a:defRPr sz="1200" b="0" spc="0" baseline="0">
                <a:solidFill>
                  <a:schemeClr val="tx1"/>
                </a:solidFill>
              </a:defRPr>
            </a:lvl1pPr>
            <a:lvl2pPr>
              <a:spcAft>
                <a:spcPts val="1200"/>
              </a:spcAft>
              <a:defRPr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9" name="Espace réservé du contenu 2">
            <a:extLst>
              <a:ext uri="{FF2B5EF4-FFF2-40B4-BE49-F238E27FC236}">
                <a16:creationId xmlns:a16="http://schemas.microsoft.com/office/drawing/2014/main" id="{DB75837D-C7D1-4085-83DF-7801A9C6D216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5802857" y="3800741"/>
            <a:ext cx="586286" cy="900000"/>
          </a:xfrm>
        </p:spPr>
        <p:txBody>
          <a:bodyPr anchor="b">
            <a:normAutofit/>
          </a:bodyPr>
          <a:lstStyle>
            <a:lvl1pPr marL="0" indent="0" algn="ctr">
              <a:buNone/>
              <a:defRPr sz="4400" b="1">
                <a:solidFill>
                  <a:schemeClr val="bg2"/>
                </a:solidFill>
              </a:defRPr>
            </a:lvl1pPr>
            <a:lvl2pPr>
              <a:spcAft>
                <a:spcPts val="1200"/>
              </a:spcAft>
              <a:defRPr/>
            </a:lvl2pPr>
          </a:lstStyle>
          <a:p>
            <a:pPr lvl="0"/>
            <a:r>
              <a:rPr lang="fr-FR" dirty="0"/>
              <a:t>0</a:t>
            </a:r>
          </a:p>
        </p:txBody>
      </p:sp>
      <p:sp>
        <p:nvSpPr>
          <p:cNvPr id="30" name="Espace réservé du contenu 2">
            <a:extLst>
              <a:ext uri="{FF2B5EF4-FFF2-40B4-BE49-F238E27FC236}">
                <a16:creationId xmlns:a16="http://schemas.microsoft.com/office/drawing/2014/main" id="{5BC47040-4F84-4D88-A511-4B6212699474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5143427" y="4996887"/>
            <a:ext cx="1905146" cy="900000"/>
          </a:xfrm>
        </p:spPr>
        <p:txBody>
          <a:bodyPr anchor="t"/>
          <a:lstStyle>
            <a:lvl1pPr marL="0" indent="0" algn="ctr">
              <a:buNone/>
              <a:defRPr sz="1200" b="0" spc="0" baseline="0">
                <a:solidFill>
                  <a:schemeClr val="tx1"/>
                </a:solidFill>
              </a:defRPr>
            </a:lvl1pPr>
            <a:lvl2pPr>
              <a:spcAft>
                <a:spcPts val="1200"/>
              </a:spcAft>
              <a:defRPr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31" name="Espace réservé du contenu 2">
            <a:extLst>
              <a:ext uri="{FF2B5EF4-FFF2-40B4-BE49-F238E27FC236}">
                <a16:creationId xmlns:a16="http://schemas.microsoft.com/office/drawing/2014/main" id="{01D17A67-5837-4667-AA92-B724DE81D1DB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9607814" y="1872305"/>
            <a:ext cx="586286" cy="900000"/>
          </a:xfrm>
        </p:spPr>
        <p:txBody>
          <a:bodyPr anchor="b">
            <a:normAutofit/>
          </a:bodyPr>
          <a:lstStyle>
            <a:lvl1pPr marL="0" indent="0" algn="ctr">
              <a:buNone/>
              <a:defRPr sz="4400" b="1">
                <a:solidFill>
                  <a:schemeClr val="bg2"/>
                </a:solidFill>
              </a:defRPr>
            </a:lvl1pPr>
            <a:lvl2pPr>
              <a:spcAft>
                <a:spcPts val="1200"/>
              </a:spcAft>
              <a:defRPr/>
            </a:lvl2pPr>
          </a:lstStyle>
          <a:p>
            <a:pPr lvl="0"/>
            <a:r>
              <a:rPr lang="fr-FR" dirty="0"/>
              <a:t>0</a:t>
            </a:r>
          </a:p>
        </p:txBody>
      </p:sp>
      <p:sp>
        <p:nvSpPr>
          <p:cNvPr id="32" name="Espace réservé du contenu 2">
            <a:extLst>
              <a:ext uri="{FF2B5EF4-FFF2-40B4-BE49-F238E27FC236}">
                <a16:creationId xmlns:a16="http://schemas.microsoft.com/office/drawing/2014/main" id="{EA7F1E6D-4484-44CF-9E0A-0DFCF3E2F9E7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8948384" y="3068451"/>
            <a:ext cx="1905146" cy="900000"/>
          </a:xfrm>
        </p:spPr>
        <p:txBody>
          <a:bodyPr anchor="t"/>
          <a:lstStyle>
            <a:lvl1pPr marL="0" indent="0" algn="ctr">
              <a:buNone/>
              <a:defRPr sz="1200" b="0" spc="0" baseline="0">
                <a:solidFill>
                  <a:schemeClr val="tx1"/>
                </a:solidFill>
              </a:defRPr>
            </a:lvl1pPr>
            <a:lvl2pPr>
              <a:spcAft>
                <a:spcPts val="1200"/>
              </a:spcAft>
              <a:defRPr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33" name="Espace réservé du contenu 2">
            <a:extLst>
              <a:ext uri="{FF2B5EF4-FFF2-40B4-BE49-F238E27FC236}">
                <a16:creationId xmlns:a16="http://schemas.microsoft.com/office/drawing/2014/main" id="{47A37BC5-852F-420D-A7B5-87566B488BCD}"/>
              </a:ext>
            </a:extLst>
          </p:cNvPr>
          <p:cNvSpPr>
            <a:spLocks noGrp="1"/>
          </p:cNvSpPr>
          <p:nvPr>
            <p:ph idx="22" hasCustomPrompt="1"/>
          </p:nvPr>
        </p:nvSpPr>
        <p:spPr>
          <a:xfrm>
            <a:off x="9607814" y="3800741"/>
            <a:ext cx="586286" cy="900000"/>
          </a:xfrm>
        </p:spPr>
        <p:txBody>
          <a:bodyPr anchor="b">
            <a:normAutofit/>
          </a:bodyPr>
          <a:lstStyle>
            <a:lvl1pPr marL="0" indent="0" algn="ctr">
              <a:buNone/>
              <a:defRPr sz="4400" b="1">
                <a:solidFill>
                  <a:schemeClr val="bg2"/>
                </a:solidFill>
              </a:defRPr>
            </a:lvl1pPr>
            <a:lvl2pPr>
              <a:spcAft>
                <a:spcPts val="1200"/>
              </a:spcAft>
              <a:defRPr/>
            </a:lvl2pPr>
          </a:lstStyle>
          <a:p>
            <a:pPr lvl="0"/>
            <a:r>
              <a:rPr lang="fr-FR" dirty="0"/>
              <a:t>0</a:t>
            </a:r>
          </a:p>
        </p:txBody>
      </p:sp>
      <p:sp>
        <p:nvSpPr>
          <p:cNvPr id="34" name="Espace réservé du contenu 2">
            <a:extLst>
              <a:ext uri="{FF2B5EF4-FFF2-40B4-BE49-F238E27FC236}">
                <a16:creationId xmlns:a16="http://schemas.microsoft.com/office/drawing/2014/main" id="{DA68EC4B-0BDD-40FE-AA9E-4198BAE7BE6A}"/>
              </a:ext>
            </a:extLst>
          </p:cNvPr>
          <p:cNvSpPr>
            <a:spLocks noGrp="1"/>
          </p:cNvSpPr>
          <p:nvPr>
            <p:ph idx="23"/>
          </p:nvPr>
        </p:nvSpPr>
        <p:spPr>
          <a:xfrm>
            <a:off x="8948384" y="4996887"/>
            <a:ext cx="1905146" cy="900000"/>
          </a:xfrm>
        </p:spPr>
        <p:txBody>
          <a:bodyPr anchor="t"/>
          <a:lstStyle>
            <a:lvl1pPr marL="0" indent="0" algn="ctr">
              <a:buNone/>
              <a:defRPr sz="1200" b="0" spc="0" baseline="0">
                <a:solidFill>
                  <a:schemeClr val="tx1"/>
                </a:solidFill>
              </a:defRPr>
            </a:lvl1pPr>
            <a:lvl2pPr>
              <a:spcAft>
                <a:spcPts val="1200"/>
              </a:spcAft>
              <a:defRPr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grpSp>
        <p:nvGrpSpPr>
          <p:cNvPr id="35" name="Group 4">
            <a:extLst>
              <a:ext uri="{FF2B5EF4-FFF2-40B4-BE49-F238E27FC236}">
                <a16:creationId xmlns:a16="http://schemas.microsoft.com/office/drawing/2014/main" id="{46C8EFC3-BCAD-48B6-949B-88061504AF79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9022117" y="6391740"/>
            <a:ext cx="2429683" cy="165086"/>
            <a:chOff x="3183" y="2079"/>
            <a:chExt cx="4327" cy="294"/>
          </a:xfrm>
        </p:grpSpPr>
        <p:sp>
          <p:nvSpPr>
            <p:cNvPr id="36" name="Freeform 5">
              <a:extLst>
                <a:ext uri="{FF2B5EF4-FFF2-40B4-BE49-F238E27FC236}">
                  <a16:creationId xmlns:a16="http://schemas.microsoft.com/office/drawing/2014/main" id="{7DDCEF25-4711-49C5-9EDE-CD02E312BA2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61" y="2144"/>
              <a:ext cx="155" cy="165"/>
            </a:xfrm>
            <a:custGeom>
              <a:avLst/>
              <a:gdLst>
                <a:gd name="T0" fmla="*/ 45 w 155"/>
                <a:gd name="T1" fmla="*/ 66 h 165"/>
                <a:gd name="T2" fmla="*/ 91 w 155"/>
                <a:gd name="T3" fmla="*/ 70 h 165"/>
                <a:gd name="T4" fmla="*/ 155 w 155"/>
                <a:gd name="T5" fmla="*/ 165 h 165"/>
                <a:gd name="T6" fmla="*/ 102 w 155"/>
                <a:gd name="T7" fmla="*/ 165 h 165"/>
                <a:gd name="T8" fmla="*/ 61 w 155"/>
                <a:gd name="T9" fmla="*/ 106 h 165"/>
                <a:gd name="T10" fmla="*/ 45 w 155"/>
                <a:gd name="T11" fmla="*/ 125 h 165"/>
                <a:gd name="T12" fmla="*/ 45 w 155"/>
                <a:gd name="T13" fmla="*/ 165 h 165"/>
                <a:gd name="T14" fmla="*/ 0 w 155"/>
                <a:gd name="T15" fmla="*/ 165 h 165"/>
                <a:gd name="T16" fmla="*/ 0 w 155"/>
                <a:gd name="T17" fmla="*/ 0 h 165"/>
                <a:gd name="T18" fmla="*/ 45 w 155"/>
                <a:gd name="T19" fmla="*/ 0 h 165"/>
                <a:gd name="T20" fmla="*/ 45 w 155"/>
                <a:gd name="T21" fmla="*/ 6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5" h="165">
                  <a:moveTo>
                    <a:pt x="45" y="66"/>
                  </a:moveTo>
                  <a:lnTo>
                    <a:pt x="91" y="70"/>
                  </a:lnTo>
                  <a:lnTo>
                    <a:pt x="155" y="165"/>
                  </a:lnTo>
                  <a:lnTo>
                    <a:pt x="102" y="165"/>
                  </a:lnTo>
                  <a:lnTo>
                    <a:pt x="61" y="106"/>
                  </a:lnTo>
                  <a:lnTo>
                    <a:pt x="45" y="125"/>
                  </a:lnTo>
                  <a:lnTo>
                    <a:pt x="45" y="165"/>
                  </a:lnTo>
                  <a:lnTo>
                    <a:pt x="0" y="165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66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6">
              <a:extLst>
                <a:ext uri="{FF2B5EF4-FFF2-40B4-BE49-F238E27FC236}">
                  <a16:creationId xmlns:a16="http://schemas.microsoft.com/office/drawing/2014/main" id="{D58030E8-3C13-4581-AFEE-9B261BCBAC5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61" y="2144"/>
              <a:ext cx="155" cy="165"/>
            </a:xfrm>
            <a:custGeom>
              <a:avLst/>
              <a:gdLst>
                <a:gd name="T0" fmla="*/ 45 w 155"/>
                <a:gd name="T1" fmla="*/ 66 h 165"/>
                <a:gd name="T2" fmla="*/ 91 w 155"/>
                <a:gd name="T3" fmla="*/ 70 h 165"/>
                <a:gd name="T4" fmla="*/ 155 w 155"/>
                <a:gd name="T5" fmla="*/ 165 h 165"/>
                <a:gd name="T6" fmla="*/ 102 w 155"/>
                <a:gd name="T7" fmla="*/ 165 h 165"/>
                <a:gd name="T8" fmla="*/ 61 w 155"/>
                <a:gd name="T9" fmla="*/ 106 h 165"/>
                <a:gd name="T10" fmla="*/ 45 w 155"/>
                <a:gd name="T11" fmla="*/ 125 h 165"/>
                <a:gd name="T12" fmla="*/ 45 w 155"/>
                <a:gd name="T13" fmla="*/ 165 h 165"/>
                <a:gd name="T14" fmla="*/ 0 w 155"/>
                <a:gd name="T15" fmla="*/ 165 h 165"/>
                <a:gd name="T16" fmla="*/ 0 w 155"/>
                <a:gd name="T17" fmla="*/ 0 h 165"/>
                <a:gd name="T18" fmla="*/ 45 w 155"/>
                <a:gd name="T19" fmla="*/ 0 h 165"/>
                <a:gd name="T20" fmla="*/ 45 w 155"/>
                <a:gd name="T21" fmla="*/ 6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5" h="165">
                  <a:moveTo>
                    <a:pt x="45" y="66"/>
                  </a:moveTo>
                  <a:lnTo>
                    <a:pt x="91" y="70"/>
                  </a:lnTo>
                  <a:lnTo>
                    <a:pt x="155" y="165"/>
                  </a:lnTo>
                  <a:lnTo>
                    <a:pt x="102" y="165"/>
                  </a:lnTo>
                  <a:lnTo>
                    <a:pt x="61" y="106"/>
                  </a:lnTo>
                  <a:lnTo>
                    <a:pt x="45" y="125"/>
                  </a:lnTo>
                  <a:lnTo>
                    <a:pt x="45" y="165"/>
                  </a:lnTo>
                  <a:lnTo>
                    <a:pt x="0" y="165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6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7">
              <a:extLst>
                <a:ext uri="{FF2B5EF4-FFF2-40B4-BE49-F238E27FC236}">
                  <a16:creationId xmlns:a16="http://schemas.microsoft.com/office/drawing/2014/main" id="{EBC30E6D-8F55-4FCE-903E-9B7F0EA68D3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35" y="2144"/>
              <a:ext cx="127" cy="165"/>
            </a:xfrm>
            <a:custGeom>
              <a:avLst/>
              <a:gdLst>
                <a:gd name="T0" fmla="*/ 44 w 127"/>
                <a:gd name="T1" fmla="*/ 39 h 165"/>
                <a:gd name="T2" fmla="*/ 0 w 127"/>
                <a:gd name="T3" fmla="*/ 39 h 165"/>
                <a:gd name="T4" fmla="*/ 0 w 127"/>
                <a:gd name="T5" fmla="*/ 0 h 165"/>
                <a:gd name="T6" fmla="*/ 127 w 127"/>
                <a:gd name="T7" fmla="*/ 0 h 165"/>
                <a:gd name="T8" fmla="*/ 127 w 127"/>
                <a:gd name="T9" fmla="*/ 39 h 165"/>
                <a:gd name="T10" fmla="*/ 83 w 127"/>
                <a:gd name="T11" fmla="*/ 39 h 165"/>
                <a:gd name="T12" fmla="*/ 83 w 127"/>
                <a:gd name="T13" fmla="*/ 165 h 165"/>
                <a:gd name="T14" fmla="*/ 44 w 127"/>
                <a:gd name="T15" fmla="*/ 165 h 165"/>
                <a:gd name="T16" fmla="*/ 44 w 127"/>
                <a:gd name="T17" fmla="*/ 39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165">
                  <a:moveTo>
                    <a:pt x="44" y="39"/>
                  </a:moveTo>
                  <a:lnTo>
                    <a:pt x="0" y="39"/>
                  </a:lnTo>
                  <a:lnTo>
                    <a:pt x="0" y="0"/>
                  </a:lnTo>
                  <a:lnTo>
                    <a:pt x="127" y="0"/>
                  </a:lnTo>
                  <a:lnTo>
                    <a:pt x="127" y="39"/>
                  </a:lnTo>
                  <a:lnTo>
                    <a:pt x="83" y="39"/>
                  </a:lnTo>
                  <a:lnTo>
                    <a:pt x="83" y="165"/>
                  </a:lnTo>
                  <a:lnTo>
                    <a:pt x="44" y="165"/>
                  </a:lnTo>
                  <a:lnTo>
                    <a:pt x="44" y="39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8">
              <a:extLst>
                <a:ext uri="{FF2B5EF4-FFF2-40B4-BE49-F238E27FC236}">
                  <a16:creationId xmlns:a16="http://schemas.microsoft.com/office/drawing/2014/main" id="{A160B460-C091-4325-8570-40F1BC94B33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678" y="2144"/>
              <a:ext cx="153" cy="163"/>
            </a:xfrm>
            <a:custGeom>
              <a:avLst/>
              <a:gdLst>
                <a:gd name="T0" fmla="*/ 56 w 112"/>
                <a:gd name="T1" fmla="*/ 119 h 119"/>
                <a:gd name="T2" fmla="*/ 34 w 112"/>
                <a:gd name="T3" fmla="*/ 115 h 119"/>
                <a:gd name="T4" fmla="*/ 16 w 112"/>
                <a:gd name="T5" fmla="*/ 102 h 119"/>
                <a:gd name="T6" fmla="*/ 4 w 112"/>
                <a:gd name="T7" fmla="*/ 83 h 119"/>
                <a:gd name="T8" fmla="*/ 0 w 112"/>
                <a:gd name="T9" fmla="*/ 60 h 119"/>
                <a:gd name="T10" fmla="*/ 0 w 112"/>
                <a:gd name="T11" fmla="*/ 60 h 119"/>
                <a:gd name="T12" fmla="*/ 4 w 112"/>
                <a:gd name="T13" fmla="*/ 37 h 119"/>
                <a:gd name="T14" fmla="*/ 16 w 112"/>
                <a:gd name="T15" fmla="*/ 18 h 119"/>
                <a:gd name="T16" fmla="*/ 34 w 112"/>
                <a:gd name="T17" fmla="*/ 5 h 119"/>
                <a:gd name="T18" fmla="*/ 56 w 112"/>
                <a:gd name="T19" fmla="*/ 0 h 119"/>
                <a:gd name="T20" fmla="*/ 79 w 112"/>
                <a:gd name="T21" fmla="*/ 5 h 119"/>
                <a:gd name="T22" fmla="*/ 96 w 112"/>
                <a:gd name="T23" fmla="*/ 18 h 119"/>
                <a:gd name="T24" fmla="*/ 108 w 112"/>
                <a:gd name="T25" fmla="*/ 37 h 119"/>
                <a:gd name="T26" fmla="*/ 112 w 112"/>
                <a:gd name="T27" fmla="*/ 60 h 119"/>
                <a:gd name="T28" fmla="*/ 112 w 112"/>
                <a:gd name="T29" fmla="*/ 60 h 119"/>
                <a:gd name="T30" fmla="*/ 108 w 112"/>
                <a:gd name="T31" fmla="*/ 83 h 119"/>
                <a:gd name="T32" fmla="*/ 96 w 112"/>
                <a:gd name="T33" fmla="*/ 102 h 119"/>
                <a:gd name="T34" fmla="*/ 78 w 112"/>
                <a:gd name="T35" fmla="*/ 115 h 119"/>
                <a:gd name="T36" fmla="*/ 56 w 112"/>
                <a:gd name="T37" fmla="*/ 119 h 119"/>
                <a:gd name="T38" fmla="*/ 56 w 112"/>
                <a:gd name="T39" fmla="*/ 91 h 119"/>
                <a:gd name="T40" fmla="*/ 67 w 112"/>
                <a:gd name="T41" fmla="*/ 88 h 119"/>
                <a:gd name="T42" fmla="*/ 75 w 112"/>
                <a:gd name="T43" fmla="*/ 82 h 119"/>
                <a:gd name="T44" fmla="*/ 81 w 112"/>
                <a:gd name="T45" fmla="*/ 72 h 119"/>
                <a:gd name="T46" fmla="*/ 83 w 112"/>
                <a:gd name="T47" fmla="*/ 60 h 119"/>
                <a:gd name="T48" fmla="*/ 83 w 112"/>
                <a:gd name="T49" fmla="*/ 60 h 119"/>
                <a:gd name="T50" fmla="*/ 81 w 112"/>
                <a:gd name="T51" fmla="*/ 48 h 119"/>
                <a:gd name="T52" fmla="*/ 75 w 112"/>
                <a:gd name="T53" fmla="*/ 38 h 119"/>
                <a:gd name="T54" fmla="*/ 67 w 112"/>
                <a:gd name="T55" fmla="*/ 32 h 119"/>
                <a:gd name="T56" fmla="*/ 56 w 112"/>
                <a:gd name="T57" fmla="*/ 29 h 119"/>
                <a:gd name="T58" fmla="*/ 45 w 112"/>
                <a:gd name="T59" fmla="*/ 32 h 119"/>
                <a:gd name="T60" fmla="*/ 37 w 112"/>
                <a:gd name="T61" fmla="*/ 38 h 119"/>
                <a:gd name="T62" fmla="*/ 31 w 112"/>
                <a:gd name="T63" fmla="*/ 48 h 119"/>
                <a:gd name="T64" fmla="*/ 29 w 112"/>
                <a:gd name="T65" fmla="*/ 60 h 119"/>
                <a:gd name="T66" fmla="*/ 29 w 112"/>
                <a:gd name="T67" fmla="*/ 60 h 119"/>
                <a:gd name="T68" fmla="*/ 31 w 112"/>
                <a:gd name="T69" fmla="*/ 72 h 119"/>
                <a:gd name="T70" fmla="*/ 37 w 112"/>
                <a:gd name="T71" fmla="*/ 81 h 119"/>
                <a:gd name="T72" fmla="*/ 45 w 112"/>
                <a:gd name="T73" fmla="*/ 88 h 119"/>
                <a:gd name="T74" fmla="*/ 56 w 112"/>
                <a:gd name="T75" fmla="*/ 91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2" h="119">
                  <a:moveTo>
                    <a:pt x="56" y="119"/>
                  </a:moveTo>
                  <a:cubicBezTo>
                    <a:pt x="48" y="119"/>
                    <a:pt x="40" y="118"/>
                    <a:pt x="34" y="115"/>
                  </a:cubicBezTo>
                  <a:cubicBezTo>
                    <a:pt x="27" y="112"/>
                    <a:pt x="21" y="107"/>
                    <a:pt x="16" y="102"/>
                  </a:cubicBezTo>
                  <a:cubicBezTo>
                    <a:pt x="11" y="97"/>
                    <a:pt x="7" y="90"/>
                    <a:pt x="4" y="83"/>
                  </a:cubicBezTo>
                  <a:cubicBezTo>
                    <a:pt x="1" y="76"/>
                    <a:pt x="0" y="68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52"/>
                    <a:pt x="1" y="44"/>
                    <a:pt x="4" y="37"/>
                  </a:cubicBezTo>
                  <a:cubicBezTo>
                    <a:pt x="7" y="30"/>
                    <a:pt x="11" y="23"/>
                    <a:pt x="16" y="18"/>
                  </a:cubicBezTo>
                  <a:cubicBezTo>
                    <a:pt x="21" y="12"/>
                    <a:pt x="27" y="8"/>
                    <a:pt x="34" y="5"/>
                  </a:cubicBezTo>
                  <a:cubicBezTo>
                    <a:pt x="41" y="2"/>
                    <a:pt x="48" y="0"/>
                    <a:pt x="56" y="0"/>
                  </a:cubicBezTo>
                  <a:cubicBezTo>
                    <a:pt x="64" y="0"/>
                    <a:pt x="72" y="2"/>
                    <a:pt x="79" y="5"/>
                  </a:cubicBezTo>
                  <a:cubicBezTo>
                    <a:pt x="85" y="8"/>
                    <a:pt x="91" y="12"/>
                    <a:pt x="96" y="18"/>
                  </a:cubicBezTo>
                  <a:cubicBezTo>
                    <a:pt x="101" y="23"/>
                    <a:pt x="105" y="29"/>
                    <a:pt x="108" y="37"/>
                  </a:cubicBezTo>
                  <a:cubicBezTo>
                    <a:pt x="111" y="44"/>
                    <a:pt x="112" y="51"/>
                    <a:pt x="112" y="60"/>
                  </a:cubicBezTo>
                  <a:cubicBezTo>
                    <a:pt x="112" y="60"/>
                    <a:pt x="112" y="60"/>
                    <a:pt x="112" y="60"/>
                  </a:cubicBezTo>
                  <a:cubicBezTo>
                    <a:pt x="112" y="68"/>
                    <a:pt x="111" y="76"/>
                    <a:pt x="108" y="83"/>
                  </a:cubicBezTo>
                  <a:cubicBezTo>
                    <a:pt x="105" y="90"/>
                    <a:pt x="101" y="97"/>
                    <a:pt x="96" y="102"/>
                  </a:cubicBezTo>
                  <a:cubicBezTo>
                    <a:pt x="91" y="107"/>
                    <a:pt x="85" y="112"/>
                    <a:pt x="78" y="115"/>
                  </a:cubicBezTo>
                  <a:cubicBezTo>
                    <a:pt x="71" y="118"/>
                    <a:pt x="64" y="119"/>
                    <a:pt x="56" y="119"/>
                  </a:cubicBezTo>
                  <a:close/>
                  <a:moveTo>
                    <a:pt x="56" y="91"/>
                  </a:moveTo>
                  <a:cubicBezTo>
                    <a:pt x="60" y="91"/>
                    <a:pt x="64" y="90"/>
                    <a:pt x="67" y="88"/>
                  </a:cubicBezTo>
                  <a:cubicBezTo>
                    <a:pt x="70" y="87"/>
                    <a:pt x="73" y="85"/>
                    <a:pt x="75" y="82"/>
                  </a:cubicBezTo>
                  <a:cubicBezTo>
                    <a:pt x="78" y="79"/>
                    <a:pt x="80" y="76"/>
                    <a:pt x="81" y="72"/>
                  </a:cubicBezTo>
                  <a:cubicBezTo>
                    <a:pt x="82" y="68"/>
                    <a:pt x="83" y="64"/>
                    <a:pt x="83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56"/>
                    <a:pt x="82" y="52"/>
                    <a:pt x="81" y="48"/>
                  </a:cubicBezTo>
                  <a:cubicBezTo>
                    <a:pt x="80" y="44"/>
                    <a:pt x="78" y="41"/>
                    <a:pt x="75" y="38"/>
                  </a:cubicBezTo>
                  <a:cubicBezTo>
                    <a:pt x="73" y="36"/>
                    <a:pt x="70" y="33"/>
                    <a:pt x="67" y="32"/>
                  </a:cubicBezTo>
                  <a:cubicBezTo>
                    <a:pt x="63" y="30"/>
                    <a:pt x="60" y="29"/>
                    <a:pt x="56" y="29"/>
                  </a:cubicBezTo>
                  <a:cubicBezTo>
                    <a:pt x="52" y="29"/>
                    <a:pt x="48" y="30"/>
                    <a:pt x="45" y="32"/>
                  </a:cubicBezTo>
                  <a:cubicBezTo>
                    <a:pt x="42" y="33"/>
                    <a:pt x="39" y="35"/>
                    <a:pt x="37" y="38"/>
                  </a:cubicBezTo>
                  <a:cubicBezTo>
                    <a:pt x="34" y="41"/>
                    <a:pt x="33" y="44"/>
                    <a:pt x="31" y="48"/>
                  </a:cubicBezTo>
                  <a:cubicBezTo>
                    <a:pt x="30" y="52"/>
                    <a:pt x="29" y="55"/>
                    <a:pt x="29" y="60"/>
                  </a:cubicBezTo>
                  <a:cubicBezTo>
                    <a:pt x="29" y="60"/>
                    <a:pt x="29" y="60"/>
                    <a:pt x="29" y="60"/>
                  </a:cubicBezTo>
                  <a:cubicBezTo>
                    <a:pt x="29" y="64"/>
                    <a:pt x="30" y="68"/>
                    <a:pt x="31" y="72"/>
                  </a:cubicBezTo>
                  <a:cubicBezTo>
                    <a:pt x="33" y="75"/>
                    <a:pt x="34" y="79"/>
                    <a:pt x="37" y="81"/>
                  </a:cubicBezTo>
                  <a:cubicBezTo>
                    <a:pt x="39" y="84"/>
                    <a:pt x="42" y="87"/>
                    <a:pt x="45" y="88"/>
                  </a:cubicBezTo>
                  <a:cubicBezTo>
                    <a:pt x="49" y="90"/>
                    <a:pt x="52" y="91"/>
                    <a:pt x="56" y="91"/>
                  </a:cubicBez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9">
              <a:extLst>
                <a:ext uri="{FF2B5EF4-FFF2-40B4-BE49-F238E27FC236}">
                  <a16:creationId xmlns:a16="http://schemas.microsoft.com/office/drawing/2014/main" id="{6713AE6B-0F61-498B-AC48-37FA04A2712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83" y="2144"/>
              <a:ext cx="156" cy="165"/>
            </a:xfrm>
            <a:custGeom>
              <a:avLst/>
              <a:gdLst>
                <a:gd name="T0" fmla="*/ 115 w 156"/>
                <a:gd name="T1" fmla="*/ 165 h 165"/>
                <a:gd name="T2" fmla="*/ 156 w 156"/>
                <a:gd name="T3" fmla="*/ 165 h 165"/>
                <a:gd name="T4" fmla="*/ 96 w 156"/>
                <a:gd name="T5" fmla="*/ 0 h 165"/>
                <a:gd name="T6" fmla="*/ 59 w 156"/>
                <a:gd name="T7" fmla="*/ 0 h 165"/>
                <a:gd name="T8" fmla="*/ 0 w 156"/>
                <a:gd name="T9" fmla="*/ 165 h 165"/>
                <a:gd name="T10" fmla="*/ 41 w 156"/>
                <a:gd name="T11" fmla="*/ 165 h 165"/>
                <a:gd name="T12" fmla="*/ 51 w 156"/>
                <a:gd name="T13" fmla="*/ 134 h 165"/>
                <a:gd name="T14" fmla="*/ 85 w 156"/>
                <a:gd name="T15" fmla="*/ 134 h 165"/>
                <a:gd name="T16" fmla="*/ 77 w 156"/>
                <a:gd name="T17" fmla="*/ 106 h 165"/>
                <a:gd name="T18" fmla="*/ 60 w 156"/>
                <a:gd name="T19" fmla="*/ 106 h 165"/>
                <a:gd name="T20" fmla="*/ 78 w 156"/>
                <a:gd name="T21" fmla="*/ 55 h 165"/>
                <a:gd name="T22" fmla="*/ 115 w 156"/>
                <a:gd name="T23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6" h="165">
                  <a:moveTo>
                    <a:pt x="115" y="165"/>
                  </a:moveTo>
                  <a:lnTo>
                    <a:pt x="156" y="165"/>
                  </a:lnTo>
                  <a:lnTo>
                    <a:pt x="96" y="0"/>
                  </a:lnTo>
                  <a:lnTo>
                    <a:pt x="59" y="0"/>
                  </a:lnTo>
                  <a:lnTo>
                    <a:pt x="0" y="165"/>
                  </a:lnTo>
                  <a:lnTo>
                    <a:pt x="41" y="165"/>
                  </a:lnTo>
                  <a:lnTo>
                    <a:pt x="51" y="134"/>
                  </a:lnTo>
                  <a:lnTo>
                    <a:pt x="85" y="134"/>
                  </a:lnTo>
                  <a:lnTo>
                    <a:pt x="77" y="106"/>
                  </a:lnTo>
                  <a:lnTo>
                    <a:pt x="60" y="106"/>
                  </a:lnTo>
                  <a:lnTo>
                    <a:pt x="78" y="55"/>
                  </a:lnTo>
                  <a:lnTo>
                    <a:pt x="115" y="165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10">
              <a:extLst>
                <a:ext uri="{FF2B5EF4-FFF2-40B4-BE49-F238E27FC236}">
                  <a16:creationId xmlns:a16="http://schemas.microsoft.com/office/drawing/2014/main" id="{45000040-0B1A-4AB8-B495-A3348D59011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361" y="2144"/>
              <a:ext cx="154" cy="125"/>
            </a:xfrm>
            <a:custGeom>
              <a:avLst/>
              <a:gdLst>
                <a:gd name="T0" fmla="*/ 45 w 154"/>
                <a:gd name="T1" fmla="*/ 66 h 125"/>
                <a:gd name="T2" fmla="*/ 0 w 154"/>
                <a:gd name="T3" fmla="*/ 6 h 125"/>
                <a:gd name="T4" fmla="*/ 0 w 154"/>
                <a:gd name="T5" fmla="*/ 64 h 125"/>
                <a:gd name="T6" fmla="*/ 45 w 154"/>
                <a:gd name="T7" fmla="*/ 125 h 125"/>
                <a:gd name="T8" fmla="*/ 154 w 154"/>
                <a:gd name="T9" fmla="*/ 0 h 125"/>
                <a:gd name="T10" fmla="*/ 100 w 154"/>
                <a:gd name="T11" fmla="*/ 1 h 125"/>
                <a:gd name="T12" fmla="*/ 45 w 154"/>
                <a:gd name="T13" fmla="*/ 66 h 125"/>
                <a:gd name="T14" fmla="*/ 42 w 154"/>
                <a:gd name="T15" fmla="*/ 64 h 125"/>
                <a:gd name="T16" fmla="*/ 42 w 154"/>
                <a:gd name="T17" fmla="*/ 6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25">
                  <a:moveTo>
                    <a:pt x="45" y="66"/>
                  </a:moveTo>
                  <a:lnTo>
                    <a:pt x="0" y="6"/>
                  </a:lnTo>
                  <a:lnTo>
                    <a:pt x="0" y="64"/>
                  </a:lnTo>
                  <a:lnTo>
                    <a:pt x="45" y="125"/>
                  </a:lnTo>
                  <a:lnTo>
                    <a:pt x="154" y="0"/>
                  </a:lnTo>
                  <a:lnTo>
                    <a:pt x="100" y="1"/>
                  </a:lnTo>
                  <a:lnTo>
                    <a:pt x="45" y="66"/>
                  </a:lnTo>
                  <a:close/>
                  <a:moveTo>
                    <a:pt x="42" y="64"/>
                  </a:moveTo>
                  <a:lnTo>
                    <a:pt x="42" y="64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11">
              <a:extLst>
                <a:ext uri="{FF2B5EF4-FFF2-40B4-BE49-F238E27FC236}">
                  <a16:creationId xmlns:a16="http://schemas.microsoft.com/office/drawing/2014/main" id="{EC2C494A-44DE-49E1-9C61-572FF051262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361" y="2144"/>
              <a:ext cx="154" cy="125"/>
            </a:xfrm>
            <a:custGeom>
              <a:avLst/>
              <a:gdLst>
                <a:gd name="T0" fmla="*/ 45 w 154"/>
                <a:gd name="T1" fmla="*/ 66 h 125"/>
                <a:gd name="T2" fmla="*/ 0 w 154"/>
                <a:gd name="T3" fmla="*/ 6 h 125"/>
                <a:gd name="T4" fmla="*/ 0 w 154"/>
                <a:gd name="T5" fmla="*/ 64 h 125"/>
                <a:gd name="T6" fmla="*/ 45 w 154"/>
                <a:gd name="T7" fmla="*/ 125 h 125"/>
                <a:gd name="T8" fmla="*/ 154 w 154"/>
                <a:gd name="T9" fmla="*/ 0 h 125"/>
                <a:gd name="T10" fmla="*/ 100 w 154"/>
                <a:gd name="T11" fmla="*/ 1 h 125"/>
                <a:gd name="T12" fmla="*/ 45 w 154"/>
                <a:gd name="T13" fmla="*/ 66 h 125"/>
                <a:gd name="T14" fmla="*/ 42 w 154"/>
                <a:gd name="T15" fmla="*/ 64 h 125"/>
                <a:gd name="T16" fmla="*/ 42 w 154"/>
                <a:gd name="T17" fmla="*/ 6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25">
                  <a:moveTo>
                    <a:pt x="45" y="66"/>
                  </a:moveTo>
                  <a:lnTo>
                    <a:pt x="0" y="6"/>
                  </a:lnTo>
                  <a:lnTo>
                    <a:pt x="0" y="64"/>
                  </a:lnTo>
                  <a:lnTo>
                    <a:pt x="45" y="125"/>
                  </a:lnTo>
                  <a:lnTo>
                    <a:pt x="154" y="0"/>
                  </a:lnTo>
                  <a:lnTo>
                    <a:pt x="100" y="1"/>
                  </a:lnTo>
                  <a:lnTo>
                    <a:pt x="45" y="66"/>
                  </a:lnTo>
                  <a:moveTo>
                    <a:pt x="42" y="64"/>
                  </a:moveTo>
                  <a:lnTo>
                    <a:pt x="42" y="6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" name="Freeform 12">
              <a:extLst>
                <a:ext uri="{FF2B5EF4-FFF2-40B4-BE49-F238E27FC236}">
                  <a16:creationId xmlns:a16="http://schemas.microsoft.com/office/drawing/2014/main" id="{86F2FBAA-1682-4CAA-B620-4DAEEF8FC50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09" y="2079"/>
              <a:ext cx="166" cy="294"/>
            </a:xfrm>
            <a:custGeom>
              <a:avLst/>
              <a:gdLst>
                <a:gd name="T0" fmla="*/ 19 w 166"/>
                <a:gd name="T1" fmla="*/ 294 h 294"/>
                <a:gd name="T2" fmla="*/ 0 w 166"/>
                <a:gd name="T3" fmla="*/ 294 h 294"/>
                <a:gd name="T4" fmla="*/ 147 w 166"/>
                <a:gd name="T5" fmla="*/ 0 h 294"/>
                <a:gd name="T6" fmla="*/ 166 w 166"/>
                <a:gd name="T7" fmla="*/ 0 h 294"/>
                <a:gd name="T8" fmla="*/ 19 w 166"/>
                <a:gd name="T9" fmla="*/ 294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294">
                  <a:moveTo>
                    <a:pt x="19" y="294"/>
                  </a:moveTo>
                  <a:lnTo>
                    <a:pt x="0" y="294"/>
                  </a:lnTo>
                  <a:lnTo>
                    <a:pt x="147" y="0"/>
                  </a:lnTo>
                  <a:lnTo>
                    <a:pt x="166" y="0"/>
                  </a:lnTo>
                  <a:lnTo>
                    <a:pt x="19" y="294"/>
                  </a:lnTo>
                  <a:close/>
                </a:path>
              </a:pathLst>
            </a:custGeom>
            <a:solidFill>
              <a:srgbClr val="DA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" name="Freeform 13">
              <a:extLst>
                <a:ext uri="{FF2B5EF4-FFF2-40B4-BE49-F238E27FC236}">
                  <a16:creationId xmlns:a16="http://schemas.microsoft.com/office/drawing/2014/main" id="{4342905F-2439-4C45-9934-EC2D101AEBF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83" y="2144"/>
              <a:ext cx="95" cy="163"/>
            </a:xfrm>
            <a:custGeom>
              <a:avLst/>
              <a:gdLst>
                <a:gd name="T0" fmla="*/ 31 w 95"/>
                <a:gd name="T1" fmla="*/ 139 h 163"/>
                <a:gd name="T2" fmla="*/ 95 w 95"/>
                <a:gd name="T3" fmla="*/ 139 h 163"/>
                <a:gd name="T4" fmla="*/ 95 w 95"/>
                <a:gd name="T5" fmla="*/ 163 h 163"/>
                <a:gd name="T6" fmla="*/ 0 w 95"/>
                <a:gd name="T7" fmla="*/ 163 h 163"/>
                <a:gd name="T8" fmla="*/ 0 w 95"/>
                <a:gd name="T9" fmla="*/ 0 h 163"/>
                <a:gd name="T10" fmla="*/ 31 w 95"/>
                <a:gd name="T11" fmla="*/ 0 h 163"/>
                <a:gd name="T12" fmla="*/ 31 w 95"/>
                <a:gd name="T13" fmla="*/ 139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" h="163">
                  <a:moveTo>
                    <a:pt x="31" y="139"/>
                  </a:moveTo>
                  <a:lnTo>
                    <a:pt x="95" y="139"/>
                  </a:lnTo>
                  <a:lnTo>
                    <a:pt x="95" y="163"/>
                  </a:lnTo>
                  <a:lnTo>
                    <a:pt x="0" y="163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39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" name="Freeform 14">
              <a:extLst>
                <a:ext uri="{FF2B5EF4-FFF2-40B4-BE49-F238E27FC236}">
                  <a16:creationId xmlns:a16="http://schemas.microsoft.com/office/drawing/2014/main" id="{286FDDCA-532C-4FCD-B001-3B723BA9EC1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74" y="2134"/>
              <a:ext cx="33" cy="66"/>
            </a:xfrm>
            <a:custGeom>
              <a:avLst/>
              <a:gdLst>
                <a:gd name="T0" fmla="*/ 18 w 24"/>
                <a:gd name="T1" fmla="*/ 0 h 48"/>
                <a:gd name="T2" fmla="*/ 22 w 24"/>
                <a:gd name="T3" fmla="*/ 10 h 48"/>
                <a:gd name="T4" fmla="*/ 24 w 24"/>
                <a:gd name="T5" fmla="*/ 19 h 48"/>
                <a:gd name="T6" fmla="*/ 20 w 24"/>
                <a:gd name="T7" fmla="*/ 34 h 48"/>
                <a:gd name="T8" fmla="*/ 8 w 24"/>
                <a:gd name="T9" fmla="*/ 48 h 48"/>
                <a:gd name="T10" fmla="*/ 1 w 24"/>
                <a:gd name="T11" fmla="*/ 44 h 48"/>
                <a:gd name="T12" fmla="*/ 0 w 24"/>
                <a:gd name="T13" fmla="*/ 43 h 48"/>
                <a:gd name="T14" fmla="*/ 0 w 24"/>
                <a:gd name="T15" fmla="*/ 42 h 48"/>
                <a:gd name="T16" fmla="*/ 1 w 24"/>
                <a:gd name="T17" fmla="*/ 39 h 48"/>
                <a:gd name="T18" fmla="*/ 3 w 24"/>
                <a:gd name="T19" fmla="*/ 36 h 48"/>
                <a:gd name="T20" fmla="*/ 5 w 24"/>
                <a:gd name="T21" fmla="*/ 33 h 48"/>
                <a:gd name="T22" fmla="*/ 7 w 24"/>
                <a:gd name="T23" fmla="*/ 29 h 48"/>
                <a:gd name="T24" fmla="*/ 8 w 24"/>
                <a:gd name="T25" fmla="*/ 24 h 48"/>
                <a:gd name="T26" fmla="*/ 7 w 24"/>
                <a:gd name="T27" fmla="*/ 18 h 48"/>
                <a:gd name="T28" fmla="*/ 4 w 24"/>
                <a:gd name="T29" fmla="*/ 11 h 48"/>
                <a:gd name="T30" fmla="*/ 3 w 24"/>
                <a:gd name="T31" fmla="*/ 9 h 48"/>
                <a:gd name="T32" fmla="*/ 6 w 24"/>
                <a:gd name="T33" fmla="*/ 5 h 48"/>
                <a:gd name="T34" fmla="*/ 18 w 24"/>
                <a:gd name="T3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" h="48">
                  <a:moveTo>
                    <a:pt x="18" y="0"/>
                  </a:moveTo>
                  <a:cubicBezTo>
                    <a:pt x="20" y="3"/>
                    <a:pt x="22" y="6"/>
                    <a:pt x="22" y="10"/>
                  </a:cubicBezTo>
                  <a:cubicBezTo>
                    <a:pt x="23" y="13"/>
                    <a:pt x="24" y="16"/>
                    <a:pt x="24" y="19"/>
                  </a:cubicBezTo>
                  <a:cubicBezTo>
                    <a:pt x="24" y="24"/>
                    <a:pt x="22" y="29"/>
                    <a:pt x="20" y="34"/>
                  </a:cubicBezTo>
                  <a:cubicBezTo>
                    <a:pt x="17" y="39"/>
                    <a:pt x="13" y="44"/>
                    <a:pt x="8" y="48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44"/>
                    <a:pt x="0" y="44"/>
                    <a:pt x="0" y="43"/>
                  </a:cubicBezTo>
                  <a:cubicBezTo>
                    <a:pt x="0" y="43"/>
                    <a:pt x="0" y="42"/>
                    <a:pt x="0" y="42"/>
                  </a:cubicBezTo>
                  <a:cubicBezTo>
                    <a:pt x="0" y="41"/>
                    <a:pt x="0" y="40"/>
                    <a:pt x="1" y="39"/>
                  </a:cubicBezTo>
                  <a:cubicBezTo>
                    <a:pt x="2" y="38"/>
                    <a:pt x="2" y="37"/>
                    <a:pt x="3" y="36"/>
                  </a:cubicBezTo>
                  <a:cubicBezTo>
                    <a:pt x="4" y="35"/>
                    <a:pt x="5" y="34"/>
                    <a:pt x="5" y="33"/>
                  </a:cubicBezTo>
                  <a:cubicBezTo>
                    <a:pt x="6" y="31"/>
                    <a:pt x="7" y="30"/>
                    <a:pt x="7" y="29"/>
                  </a:cubicBezTo>
                  <a:cubicBezTo>
                    <a:pt x="7" y="27"/>
                    <a:pt x="8" y="25"/>
                    <a:pt x="8" y="24"/>
                  </a:cubicBezTo>
                  <a:cubicBezTo>
                    <a:pt x="8" y="22"/>
                    <a:pt x="7" y="20"/>
                    <a:pt x="7" y="18"/>
                  </a:cubicBezTo>
                  <a:cubicBezTo>
                    <a:pt x="6" y="16"/>
                    <a:pt x="5" y="13"/>
                    <a:pt x="4" y="11"/>
                  </a:cubicBezTo>
                  <a:cubicBezTo>
                    <a:pt x="3" y="10"/>
                    <a:pt x="3" y="10"/>
                    <a:pt x="3" y="9"/>
                  </a:cubicBezTo>
                  <a:cubicBezTo>
                    <a:pt x="3" y="7"/>
                    <a:pt x="4" y="6"/>
                    <a:pt x="6" y="5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6" name="Freeform 15">
              <a:extLst>
                <a:ext uri="{FF2B5EF4-FFF2-40B4-BE49-F238E27FC236}">
                  <a16:creationId xmlns:a16="http://schemas.microsoft.com/office/drawing/2014/main" id="{D1FB7526-7A82-4AC4-821B-C42F1288EAB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42" y="2139"/>
              <a:ext cx="101" cy="168"/>
            </a:xfrm>
            <a:custGeom>
              <a:avLst/>
              <a:gdLst>
                <a:gd name="T0" fmla="*/ 0 w 74"/>
                <a:gd name="T1" fmla="*/ 122 h 122"/>
                <a:gd name="T2" fmla="*/ 0 w 74"/>
                <a:gd name="T3" fmla="*/ 0 h 122"/>
                <a:gd name="T4" fmla="*/ 21 w 74"/>
                <a:gd name="T5" fmla="*/ 0 h 122"/>
                <a:gd name="T6" fmla="*/ 21 w 74"/>
                <a:gd name="T7" fmla="*/ 47 h 122"/>
                <a:gd name="T8" fmla="*/ 32 w 74"/>
                <a:gd name="T9" fmla="*/ 39 h 122"/>
                <a:gd name="T10" fmla="*/ 45 w 74"/>
                <a:gd name="T11" fmla="*/ 37 h 122"/>
                <a:gd name="T12" fmla="*/ 58 w 74"/>
                <a:gd name="T13" fmla="*/ 39 h 122"/>
                <a:gd name="T14" fmla="*/ 66 w 74"/>
                <a:gd name="T15" fmla="*/ 45 h 122"/>
                <a:gd name="T16" fmla="*/ 72 w 74"/>
                <a:gd name="T17" fmla="*/ 55 h 122"/>
                <a:gd name="T18" fmla="*/ 74 w 74"/>
                <a:gd name="T19" fmla="*/ 68 h 122"/>
                <a:gd name="T20" fmla="*/ 74 w 74"/>
                <a:gd name="T21" fmla="*/ 122 h 122"/>
                <a:gd name="T22" fmla="*/ 53 w 74"/>
                <a:gd name="T23" fmla="*/ 122 h 122"/>
                <a:gd name="T24" fmla="*/ 53 w 74"/>
                <a:gd name="T25" fmla="*/ 68 h 122"/>
                <a:gd name="T26" fmla="*/ 50 w 74"/>
                <a:gd name="T27" fmla="*/ 56 h 122"/>
                <a:gd name="T28" fmla="*/ 39 w 74"/>
                <a:gd name="T29" fmla="*/ 52 h 122"/>
                <a:gd name="T30" fmla="*/ 29 w 74"/>
                <a:gd name="T31" fmla="*/ 55 h 122"/>
                <a:gd name="T32" fmla="*/ 21 w 74"/>
                <a:gd name="T33" fmla="*/ 61 h 122"/>
                <a:gd name="T34" fmla="*/ 21 w 74"/>
                <a:gd name="T35" fmla="*/ 122 h 122"/>
                <a:gd name="T36" fmla="*/ 0 w 74"/>
                <a:gd name="T37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4" h="122">
                  <a:moveTo>
                    <a:pt x="0" y="12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4" y="44"/>
                    <a:pt x="28" y="41"/>
                    <a:pt x="32" y="39"/>
                  </a:cubicBezTo>
                  <a:cubicBezTo>
                    <a:pt x="35" y="37"/>
                    <a:pt x="40" y="37"/>
                    <a:pt x="45" y="37"/>
                  </a:cubicBezTo>
                  <a:cubicBezTo>
                    <a:pt x="50" y="37"/>
                    <a:pt x="54" y="37"/>
                    <a:pt x="58" y="39"/>
                  </a:cubicBezTo>
                  <a:cubicBezTo>
                    <a:pt x="61" y="40"/>
                    <a:pt x="64" y="43"/>
                    <a:pt x="66" y="45"/>
                  </a:cubicBezTo>
                  <a:cubicBezTo>
                    <a:pt x="69" y="48"/>
                    <a:pt x="71" y="52"/>
                    <a:pt x="72" y="55"/>
                  </a:cubicBezTo>
                  <a:cubicBezTo>
                    <a:pt x="73" y="59"/>
                    <a:pt x="74" y="64"/>
                    <a:pt x="74" y="68"/>
                  </a:cubicBezTo>
                  <a:cubicBezTo>
                    <a:pt x="74" y="122"/>
                    <a:pt x="74" y="122"/>
                    <a:pt x="74" y="122"/>
                  </a:cubicBezTo>
                  <a:cubicBezTo>
                    <a:pt x="53" y="122"/>
                    <a:pt x="53" y="122"/>
                    <a:pt x="53" y="122"/>
                  </a:cubicBezTo>
                  <a:cubicBezTo>
                    <a:pt x="53" y="68"/>
                    <a:pt x="53" y="68"/>
                    <a:pt x="53" y="68"/>
                  </a:cubicBezTo>
                  <a:cubicBezTo>
                    <a:pt x="53" y="63"/>
                    <a:pt x="52" y="59"/>
                    <a:pt x="50" y="56"/>
                  </a:cubicBezTo>
                  <a:cubicBezTo>
                    <a:pt x="48" y="54"/>
                    <a:pt x="44" y="52"/>
                    <a:pt x="39" y="52"/>
                  </a:cubicBezTo>
                  <a:cubicBezTo>
                    <a:pt x="36" y="52"/>
                    <a:pt x="32" y="53"/>
                    <a:pt x="29" y="55"/>
                  </a:cubicBezTo>
                  <a:cubicBezTo>
                    <a:pt x="26" y="56"/>
                    <a:pt x="23" y="58"/>
                    <a:pt x="21" y="61"/>
                  </a:cubicBezTo>
                  <a:cubicBezTo>
                    <a:pt x="21" y="122"/>
                    <a:pt x="21" y="122"/>
                    <a:pt x="21" y="122"/>
                  </a:cubicBezTo>
                  <a:lnTo>
                    <a:pt x="0" y="122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7" name="Freeform 16">
              <a:extLst>
                <a:ext uri="{FF2B5EF4-FFF2-40B4-BE49-F238E27FC236}">
                  <a16:creationId xmlns:a16="http://schemas.microsoft.com/office/drawing/2014/main" id="{CCDA619E-6586-45C9-B846-80973B57037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81" y="2192"/>
              <a:ext cx="100" cy="11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4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4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6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2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8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19" y="84"/>
                    <a:pt x="16" y="83"/>
                  </a:cubicBezTo>
                  <a:cubicBezTo>
                    <a:pt x="12" y="81"/>
                    <a:pt x="9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0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" name="Freeform 17">
              <a:extLst>
                <a:ext uri="{FF2B5EF4-FFF2-40B4-BE49-F238E27FC236}">
                  <a16:creationId xmlns:a16="http://schemas.microsoft.com/office/drawing/2014/main" id="{312C7F66-F1E5-4007-86EC-A5BF392652A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624" y="2190"/>
              <a:ext cx="161" cy="117"/>
            </a:xfrm>
            <a:custGeom>
              <a:avLst/>
              <a:gdLst>
                <a:gd name="T0" fmla="*/ 0 w 118"/>
                <a:gd name="T1" fmla="*/ 85 h 85"/>
                <a:gd name="T2" fmla="*/ 0 w 118"/>
                <a:gd name="T3" fmla="*/ 1 h 85"/>
                <a:gd name="T4" fmla="*/ 12 w 118"/>
                <a:gd name="T5" fmla="*/ 1 h 85"/>
                <a:gd name="T6" fmla="*/ 17 w 118"/>
                <a:gd name="T7" fmla="*/ 5 h 85"/>
                <a:gd name="T8" fmla="*/ 18 w 118"/>
                <a:gd name="T9" fmla="*/ 11 h 85"/>
                <a:gd name="T10" fmla="*/ 23 w 118"/>
                <a:gd name="T11" fmla="*/ 6 h 85"/>
                <a:gd name="T12" fmla="*/ 28 w 118"/>
                <a:gd name="T13" fmla="*/ 3 h 85"/>
                <a:gd name="T14" fmla="*/ 34 w 118"/>
                <a:gd name="T15" fmla="*/ 0 h 85"/>
                <a:gd name="T16" fmla="*/ 41 w 118"/>
                <a:gd name="T17" fmla="*/ 0 h 85"/>
                <a:gd name="T18" fmla="*/ 54 w 118"/>
                <a:gd name="T19" fmla="*/ 4 h 85"/>
                <a:gd name="T20" fmla="*/ 62 w 118"/>
                <a:gd name="T21" fmla="*/ 15 h 85"/>
                <a:gd name="T22" fmla="*/ 67 w 118"/>
                <a:gd name="T23" fmla="*/ 8 h 85"/>
                <a:gd name="T24" fmla="*/ 73 w 118"/>
                <a:gd name="T25" fmla="*/ 3 h 85"/>
                <a:gd name="T26" fmla="*/ 81 w 118"/>
                <a:gd name="T27" fmla="*/ 0 h 85"/>
                <a:gd name="T28" fmla="*/ 89 w 118"/>
                <a:gd name="T29" fmla="*/ 0 h 85"/>
                <a:gd name="T30" fmla="*/ 101 w 118"/>
                <a:gd name="T31" fmla="*/ 2 h 85"/>
                <a:gd name="T32" fmla="*/ 110 w 118"/>
                <a:gd name="T33" fmla="*/ 8 h 85"/>
                <a:gd name="T34" fmla="*/ 116 w 118"/>
                <a:gd name="T35" fmla="*/ 18 h 85"/>
                <a:gd name="T36" fmla="*/ 118 w 118"/>
                <a:gd name="T37" fmla="*/ 31 h 85"/>
                <a:gd name="T38" fmla="*/ 118 w 118"/>
                <a:gd name="T39" fmla="*/ 85 h 85"/>
                <a:gd name="T40" fmla="*/ 97 w 118"/>
                <a:gd name="T41" fmla="*/ 85 h 85"/>
                <a:gd name="T42" fmla="*/ 97 w 118"/>
                <a:gd name="T43" fmla="*/ 31 h 85"/>
                <a:gd name="T44" fmla="*/ 94 w 118"/>
                <a:gd name="T45" fmla="*/ 19 h 85"/>
                <a:gd name="T46" fmla="*/ 84 w 118"/>
                <a:gd name="T47" fmla="*/ 15 h 85"/>
                <a:gd name="T48" fmla="*/ 78 w 118"/>
                <a:gd name="T49" fmla="*/ 16 h 85"/>
                <a:gd name="T50" fmla="*/ 73 w 118"/>
                <a:gd name="T51" fmla="*/ 19 h 85"/>
                <a:gd name="T52" fmla="*/ 70 w 118"/>
                <a:gd name="T53" fmla="*/ 24 h 85"/>
                <a:gd name="T54" fmla="*/ 69 w 118"/>
                <a:gd name="T55" fmla="*/ 31 h 85"/>
                <a:gd name="T56" fmla="*/ 69 w 118"/>
                <a:gd name="T57" fmla="*/ 85 h 85"/>
                <a:gd name="T58" fmla="*/ 49 w 118"/>
                <a:gd name="T59" fmla="*/ 85 h 85"/>
                <a:gd name="T60" fmla="*/ 49 w 118"/>
                <a:gd name="T61" fmla="*/ 31 h 85"/>
                <a:gd name="T62" fmla="*/ 45 w 118"/>
                <a:gd name="T63" fmla="*/ 19 h 85"/>
                <a:gd name="T64" fmla="*/ 35 w 118"/>
                <a:gd name="T65" fmla="*/ 15 h 85"/>
                <a:gd name="T66" fmla="*/ 27 w 118"/>
                <a:gd name="T67" fmla="*/ 17 h 85"/>
                <a:gd name="T68" fmla="*/ 20 w 118"/>
                <a:gd name="T69" fmla="*/ 23 h 85"/>
                <a:gd name="T70" fmla="*/ 20 w 118"/>
                <a:gd name="T71" fmla="*/ 85 h 85"/>
                <a:gd name="T72" fmla="*/ 0 w 118"/>
                <a:gd name="T73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8" h="85">
                  <a:moveTo>
                    <a:pt x="0" y="85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5" y="1"/>
                    <a:pt x="16" y="2"/>
                    <a:pt x="17" y="5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20" y="9"/>
                    <a:pt x="21" y="8"/>
                    <a:pt x="23" y="6"/>
                  </a:cubicBezTo>
                  <a:cubicBezTo>
                    <a:pt x="25" y="5"/>
                    <a:pt x="26" y="4"/>
                    <a:pt x="28" y="3"/>
                  </a:cubicBezTo>
                  <a:cubicBezTo>
                    <a:pt x="30" y="2"/>
                    <a:pt x="32" y="1"/>
                    <a:pt x="34" y="0"/>
                  </a:cubicBezTo>
                  <a:cubicBezTo>
                    <a:pt x="36" y="0"/>
                    <a:pt x="39" y="0"/>
                    <a:pt x="41" y="0"/>
                  </a:cubicBezTo>
                  <a:cubicBezTo>
                    <a:pt x="46" y="0"/>
                    <a:pt x="51" y="1"/>
                    <a:pt x="54" y="4"/>
                  </a:cubicBezTo>
                  <a:cubicBezTo>
                    <a:pt x="58" y="7"/>
                    <a:pt x="60" y="10"/>
                    <a:pt x="62" y="15"/>
                  </a:cubicBezTo>
                  <a:cubicBezTo>
                    <a:pt x="63" y="12"/>
                    <a:pt x="65" y="10"/>
                    <a:pt x="67" y="8"/>
                  </a:cubicBezTo>
                  <a:cubicBezTo>
                    <a:pt x="69" y="6"/>
                    <a:pt x="71" y="4"/>
                    <a:pt x="73" y="3"/>
                  </a:cubicBezTo>
                  <a:cubicBezTo>
                    <a:pt x="76" y="2"/>
                    <a:pt x="78" y="1"/>
                    <a:pt x="81" y="0"/>
                  </a:cubicBezTo>
                  <a:cubicBezTo>
                    <a:pt x="83" y="0"/>
                    <a:pt x="86" y="0"/>
                    <a:pt x="89" y="0"/>
                  </a:cubicBezTo>
                  <a:cubicBezTo>
                    <a:pt x="93" y="0"/>
                    <a:pt x="97" y="0"/>
                    <a:pt x="101" y="2"/>
                  </a:cubicBezTo>
                  <a:cubicBezTo>
                    <a:pt x="105" y="3"/>
                    <a:pt x="108" y="5"/>
                    <a:pt x="110" y="8"/>
                  </a:cubicBezTo>
                  <a:cubicBezTo>
                    <a:pt x="113" y="11"/>
                    <a:pt x="115" y="14"/>
                    <a:pt x="116" y="18"/>
                  </a:cubicBezTo>
                  <a:cubicBezTo>
                    <a:pt x="117" y="22"/>
                    <a:pt x="118" y="26"/>
                    <a:pt x="118" y="31"/>
                  </a:cubicBezTo>
                  <a:cubicBezTo>
                    <a:pt x="118" y="85"/>
                    <a:pt x="118" y="85"/>
                    <a:pt x="118" y="85"/>
                  </a:cubicBezTo>
                  <a:cubicBezTo>
                    <a:pt x="97" y="85"/>
                    <a:pt x="97" y="85"/>
                    <a:pt x="97" y="85"/>
                  </a:cubicBezTo>
                  <a:cubicBezTo>
                    <a:pt x="97" y="31"/>
                    <a:pt x="97" y="31"/>
                    <a:pt x="97" y="31"/>
                  </a:cubicBezTo>
                  <a:cubicBezTo>
                    <a:pt x="97" y="26"/>
                    <a:pt x="96" y="22"/>
                    <a:pt x="94" y="19"/>
                  </a:cubicBezTo>
                  <a:cubicBezTo>
                    <a:pt x="92" y="17"/>
                    <a:pt x="88" y="15"/>
                    <a:pt x="84" y="15"/>
                  </a:cubicBezTo>
                  <a:cubicBezTo>
                    <a:pt x="82" y="15"/>
                    <a:pt x="80" y="16"/>
                    <a:pt x="78" y="16"/>
                  </a:cubicBezTo>
                  <a:cubicBezTo>
                    <a:pt x="76" y="17"/>
                    <a:pt x="75" y="18"/>
                    <a:pt x="73" y="19"/>
                  </a:cubicBezTo>
                  <a:cubicBezTo>
                    <a:pt x="72" y="21"/>
                    <a:pt x="71" y="22"/>
                    <a:pt x="70" y="24"/>
                  </a:cubicBezTo>
                  <a:cubicBezTo>
                    <a:pt x="69" y="26"/>
                    <a:pt x="69" y="29"/>
                    <a:pt x="69" y="31"/>
                  </a:cubicBezTo>
                  <a:cubicBezTo>
                    <a:pt x="69" y="85"/>
                    <a:pt x="69" y="85"/>
                    <a:pt x="69" y="85"/>
                  </a:cubicBezTo>
                  <a:cubicBezTo>
                    <a:pt x="49" y="85"/>
                    <a:pt x="49" y="85"/>
                    <a:pt x="49" y="85"/>
                  </a:cubicBezTo>
                  <a:cubicBezTo>
                    <a:pt x="49" y="31"/>
                    <a:pt x="49" y="31"/>
                    <a:pt x="49" y="31"/>
                  </a:cubicBezTo>
                  <a:cubicBezTo>
                    <a:pt x="49" y="26"/>
                    <a:pt x="47" y="22"/>
                    <a:pt x="45" y="19"/>
                  </a:cubicBezTo>
                  <a:cubicBezTo>
                    <a:pt x="43" y="17"/>
                    <a:pt x="40" y="15"/>
                    <a:pt x="35" y="15"/>
                  </a:cubicBezTo>
                  <a:cubicBezTo>
                    <a:pt x="32" y="15"/>
                    <a:pt x="29" y="16"/>
                    <a:pt x="27" y="17"/>
                  </a:cubicBezTo>
                  <a:cubicBezTo>
                    <a:pt x="24" y="19"/>
                    <a:pt x="22" y="21"/>
                    <a:pt x="20" y="23"/>
                  </a:cubicBezTo>
                  <a:cubicBezTo>
                    <a:pt x="20" y="85"/>
                    <a:pt x="20" y="85"/>
                    <a:pt x="20" y="85"/>
                  </a:cubicBezTo>
                  <a:lnTo>
                    <a:pt x="0" y="85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9" name="Freeform 18">
              <a:extLst>
                <a:ext uri="{FF2B5EF4-FFF2-40B4-BE49-F238E27FC236}">
                  <a16:creationId xmlns:a16="http://schemas.microsoft.com/office/drawing/2014/main" id="{9FEBAEA1-24DE-4898-9ED0-54BA527C34A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819" y="2189"/>
              <a:ext cx="96" cy="120"/>
            </a:xfrm>
            <a:custGeom>
              <a:avLst/>
              <a:gdLst>
                <a:gd name="T0" fmla="*/ 70 w 70"/>
                <a:gd name="T1" fmla="*/ 86 h 87"/>
                <a:gd name="T2" fmla="*/ 61 w 70"/>
                <a:gd name="T3" fmla="*/ 86 h 87"/>
                <a:gd name="T4" fmla="*/ 57 w 70"/>
                <a:gd name="T5" fmla="*/ 85 h 87"/>
                <a:gd name="T6" fmla="*/ 54 w 70"/>
                <a:gd name="T7" fmla="*/ 82 h 87"/>
                <a:gd name="T8" fmla="*/ 53 w 70"/>
                <a:gd name="T9" fmla="*/ 76 h 87"/>
                <a:gd name="T10" fmla="*/ 46 w 70"/>
                <a:gd name="T11" fmla="*/ 81 h 87"/>
                <a:gd name="T12" fmla="*/ 40 w 70"/>
                <a:gd name="T13" fmla="*/ 84 h 87"/>
                <a:gd name="T14" fmla="*/ 33 w 70"/>
                <a:gd name="T15" fmla="*/ 87 h 87"/>
                <a:gd name="T16" fmla="*/ 25 w 70"/>
                <a:gd name="T17" fmla="*/ 87 h 87"/>
                <a:gd name="T18" fmla="*/ 15 w 70"/>
                <a:gd name="T19" fmla="*/ 86 h 87"/>
                <a:gd name="T20" fmla="*/ 7 w 70"/>
                <a:gd name="T21" fmla="*/ 82 h 87"/>
                <a:gd name="T22" fmla="*/ 2 w 70"/>
                <a:gd name="T23" fmla="*/ 74 h 87"/>
                <a:gd name="T24" fmla="*/ 0 w 70"/>
                <a:gd name="T25" fmla="*/ 64 h 87"/>
                <a:gd name="T26" fmla="*/ 3 w 70"/>
                <a:gd name="T27" fmla="*/ 55 h 87"/>
                <a:gd name="T28" fmla="*/ 11 w 70"/>
                <a:gd name="T29" fmla="*/ 47 h 87"/>
                <a:gd name="T30" fmla="*/ 27 w 70"/>
                <a:gd name="T31" fmla="*/ 40 h 87"/>
                <a:gd name="T32" fmla="*/ 51 w 70"/>
                <a:gd name="T33" fmla="*/ 38 h 87"/>
                <a:gd name="T34" fmla="*/ 51 w 70"/>
                <a:gd name="T35" fmla="*/ 33 h 87"/>
                <a:gd name="T36" fmla="*/ 47 w 70"/>
                <a:gd name="T37" fmla="*/ 20 h 87"/>
                <a:gd name="T38" fmla="*/ 37 w 70"/>
                <a:gd name="T39" fmla="*/ 16 h 87"/>
                <a:gd name="T40" fmla="*/ 29 w 70"/>
                <a:gd name="T41" fmla="*/ 17 h 87"/>
                <a:gd name="T42" fmla="*/ 23 w 70"/>
                <a:gd name="T43" fmla="*/ 20 h 87"/>
                <a:gd name="T44" fmla="*/ 18 w 70"/>
                <a:gd name="T45" fmla="*/ 23 h 87"/>
                <a:gd name="T46" fmla="*/ 14 w 70"/>
                <a:gd name="T47" fmla="*/ 24 h 87"/>
                <a:gd name="T48" fmla="*/ 10 w 70"/>
                <a:gd name="T49" fmla="*/ 23 h 87"/>
                <a:gd name="T50" fmla="*/ 8 w 70"/>
                <a:gd name="T51" fmla="*/ 20 h 87"/>
                <a:gd name="T52" fmla="*/ 4 w 70"/>
                <a:gd name="T53" fmla="*/ 14 h 87"/>
                <a:gd name="T54" fmla="*/ 39 w 70"/>
                <a:gd name="T55" fmla="*/ 0 h 87"/>
                <a:gd name="T56" fmla="*/ 52 w 70"/>
                <a:gd name="T57" fmla="*/ 3 h 87"/>
                <a:gd name="T58" fmla="*/ 62 w 70"/>
                <a:gd name="T59" fmla="*/ 9 h 87"/>
                <a:gd name="T60" fmla="*/ 68 w 70"/>
                <a:gd name="T61" fmla="*/ 20 h 87"/>
                <a:gd name="T62" fmla="*/ 70 w 70"/>
                <a:gd name="T63" fmla="*/ 33 h 87"/>
                <a:gd name="T64" fmla="*/ 70 w 70"/>
                <a:gd name="T65" fmla="*/ 86 h 87"/>
                <a:gd name="T66" fmla="*/ 31 w 70"/>
                <a:gd name="T67" fmla="*/ 73 h 87"/>
                <a:gd name="T68" fmla="*/ 37 w 70"/>
                <a:gd name="T69" fmla="*/ 73 h 87"/>
                <a:gd name="T70" fmla="*/ 42 w 70"/>
                <a:gd name="T71" fmla="*/ 71 h 87"/>
                <a:gd name="T72" fmla="*/ 46 w 70"/>
                <a:gd name="T73" fmla="*/ 68 h 87"/>
                <a:gd name="T74" fmla="*/ 51 w 70"/>
                <a:gd name="T75" fmla="*/ 64 h 87"/>
                <a:gd name="T76" fmla="*/ 51 w 70"/>
                <a:gd name="T77" fmla="*/ 50 h 87"/>
                <a:gd name="T78" fmla="*/ 36 w 70"/>
                <a:gd name="T79" fmla="*/ 51 h 87"/>
                <a:gd name="T80" fmla="*/ 26 w 70"/>
                <a:gd name="T81" fmla="*/ 54 h 87"/>
                <a:gd name="T82" fmla="*/ 21 w 70"/>
                <a:gd name="T83" fmla="*/ 58 h 87"/>
                <a:gd name="T84" fmla="*/ 20 w 70"/>
                <a:gd name="T85" fmla="*/ 63 h 87"/>
                <a:gd name="T86" fmla="*/ 23 w 70"/>
                <a:gd name="T87" fmla="*/ 71 h 87"/>
                <a:gd name="T88" fmla="*/ 31 w 70"/>
                <a:gd name="T89" fmla="*/ 7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0" h="87">
                  <a:moveTo>
                    <a:pt x="70" y="86"/>
                  </a:moveTo>
                  <a:cubicBezTo>
                    <a:pt x="61" y="86"/>
                    <a:pt x="61" y="86"/>
                    <a:pt x="61" y="86"/>
                  </a:cubicBezTo>
                  <a:cubicBezTo>
                    <a:pt x="59" y="86"/>
                    <a:pt x="58" y="86"/>
                    <a:pt x="57" y="85"/>
                  </a:cubicBezTo>
                  <a:cubicBezTo>
                    <a:pt x="56" y="85"/>
                    <a:pt x="55" y="83"/>
                    <a:pt x="54" y="82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50" y="78"/>
                    <a:pt x="48" y="79"/>
                    <a:pt x="46" y="81"/>
                  </a:cubicBezTo>
                  <a:cubicBezTo>
                    <a:pt x="44" y="82"/>
                    <a:pt x="42" y="83"/>
                    <a:pt x="40" y="84"/>
                  </a:cubicBezTo>
                  <a:cubicBezTo>
                    <a:pt x="38" y="85"/>
                    <a:pt x="35" y="86"/>
                    <a:pt x="33" y="87"/>
                  </a:cubicBezTo>
                  <a:cubicBezTo>
                    <a:pt x="30" y="87"/>
                    <a:pt x="28" y="87"/>
                    <a:pt x="25" y="87"/>
                  </a:cubicBezTo>
                  <a:cubicBezTo>
                    <a:pt x="21" y="87"/>
                    <a:pt x="18" y="87"/>
                    <a:pt x="15" y="86"/>
                  </a:cubicBezTo>
                  <a:cubicBezTo>
                    <a:pt x="12" y="85"/>
                    <a:pt x="9" y="83"/>
                    <a:pt x="7" y="82"/>
                  </a:cubicBezTo>
                  <a:cubicBezTo>
                    <a:pt x="5" y="80"/>
                    <a:pt x="3" y="77"/>
                    <a:pt x="2" y="74"/>
                  </a:cubicBezTo>
                  <a:cubicBezTo>
                    <a:pt x="1" y="71"/>
                    <a:pt x="0" y="68"/>
                    <a:pt x="0" y="64"/>
                  </a:cubicBezTo>
                  <a:cubicBezTo>
                    <a:pt x="0" y="61"/>
                    <a:pt x="1" y="58"/>
                    <a:pt x="3" y="55"/>
                  </a:cubicBezTo>
                  <a:cubicBezTo>
                    <a:pt x="4" y="52"/>
                    <a:pt x="7" y="49"/>
                    <a:pt x="11" y="47"/>
                  </a:cubicBezTo>
                  <a:cubicBezTo>
                    <a:pt x="15" y="44"/>
                    <a:pt x="20" y="42"/>
                    <a:pt x="27" y="40"/>
                  </a:cubicBezTo>
                  <a:cubicBezTo>
                    <a:pt x="33" y="39"/>
                    <a:pt x="41" y="38"/>
                    <a:pt x="51" y="38"/>
                  </a:cubicBezTo>
                  <a:cubicBezTo>
                    <a:pt x="51" y="33"/>
                    <a:pt x="51" y="33"/>
                    <a:pt x="51" y="33"/>
                  </a:cubicBezTo>
                  <a:cubicBezTo>
                    <a:pt x="51" y="27"/>
                    <a:pt x="49" y="23"/>
                    <a:pt x="47" y="20"/>
                  </a:cubicBezTo>
                  <a:cubicBezTo>
                    <a:pt x="45" y="18"/>
                    <a:pt x="41" y="16"/>
                    <a:pt x="37" y="16"/>
                  </a:cubicBezTo>
                  <a:cubicBezTo>
                    <a:pt x="33" y="16"/>
                    <a:pt x="31" y="17"/>
                    <a:pt x="29" y="17"/>
                  </a:cubicBezTo>
                  <a:cubicBezTo>
                    <a:pt x="26" y="18"/>
                    <a:pt x="24" y="19"/>
                    <a:pt x="23" y="20"/>
                  </a:cubicBezTo>
                  <a:cubicBezTo>
                    <a:pt x="21" y="21"/>
                    <a:pt x="20" y="22"/>
                    <a:pt x="18" y="23"/>
                  </a:cubicBezTo>
                  <a:cubicBezTo>
                    <a:pt x="17" y="23"/>
                    <a:pt x="15" y="24"/>
                    <a:pt x="14" y="24"/>
                  </a:cubicBezTo>
                  <a:cubicBezTo>
                    <a:pt x="12" y="24"/>
                    <a:pt x="11" y="23"/>
                    <a:pt x="10" y="23"/>
                  </a:cubicBezTo>
                  <a:cubicBezTo>
                    <a:pt x="9" y="22"/>
                    <a:pt x="9" y="21"/>
                    <a:pt x="8" y="20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4" y="5"/>
                    <a:pt x="26" y="0"/>
                    <a:pt x="39" y="0"/>
                  </a:cubicBezTo>
                  <a:cubicBezTo>
                    <a:pt x="44" y="0"/>
                    <a:pt x="49" y="1"/>
                    <a:pt x="52" y="3"/>
                  </a:cubicBezTo>
                  <a:cubicBezTo>
                    <a:pt x="56" y="4"/>
                    <a:pt x="60" y="7"/>
                    <a:pt x="62" y="9"/>
                  </a:cubicBezTo>
                  <a:cubicBezTo>
                    <a:pt x="65" y="12"/>
                    <a:pt x="67" y="16"/>
                    <a:pt x="68" y="20"/>
                  </a:cubicBezTo>
                  <a:cubicBezTo>
                    <a:pt x="70" y="24"/>
                    <a:pt x="70" y="28"/>
                    <a:pt x="70" y="33"/>
                  </a:cubicBezTo>
                  <a:lnTo>
                    <a:pt x="70" y="86"/>
                  </a:lnTo>
                  <a:close/>
                  <a:moveTo>
                    <a:pt x="31" y="73"/>
                  </a:moveTo>
                  <a:cubicBezTo>
                    <a:pt x="33" y="73"/>
                    <a:pt x="35" y="73"/>
                    <a:pt x="37" y="73"/>
                  </a:cubicBezTo>
                  <a:cubicBezTo>
                    <a:pt x="39" y="72"/>
                    <a:pt x="40" y="72"/>
                    <a:pt x="42" y="71"/>
                  </a:cubicBezTo>
                  <a:cubicBezTo>
                    <a:pt x="43" y="70"/>
                    <a:pt x="45" y="69"/>
                    <a:pt x="46" y="68"/>
                  </a:cubicBezTo>
                  <a:cubicBezTo>
                    <a:pt x="48" y="67"/>
                    <a:pt x="49" y="66"/>
                    <a:pt x="51" y="64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45" y="50"/>
                    <a:pt x="40" y="51"/>
                    <a:pt x="36" y="51"/>
                  </a:cubicBezTo>
                  <a:cubicBezTo>
                    <a:pt x="32" y="52"/>
                    <a:pt x="29" y="53"/>
                    <a:pt x="26" y="54"/>
                  </a:cubicBezTo>
                  <a:cubicBezTo>
                    <a:pt x="24" y="55"/>
                    <a:pt x="22" y="57"/>
                    <a:pt x="21" y="58"/>
                  </a:cubicBezTo>
                  <a:cubicBezTo>
                    <a:pt x="20" y="60"/>
                    <a:pt x="20" y="62"/>
                    <a:pt x="20" y="63"/>
                  </a:cubicBezTo>
                  <a:cubicBezTo>
                    <a:pt x="20" y="67"/>
                    <a:pt x="21" y="69"/>
                    <a:pt x="23" y="71"/>
                  </a:cubicBezTo>
                  <a:cubicBezTo>
                    <a:pt x="25" y="73"/>
                    <a:pt x="28" y="73"/>
                    <a:pt x="31" y="73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0" name="Freeform 19">
              <a:extLst>
                <a:ext uri="{FF2B5EF4-FFF2-40B4-BE49-F238E27FC236}">
                  <a16:creationId xmlns:a16="http://schemas.microsoft.com/office/drawing/2014/main" id="{90265FA0-258D-4FEF-AD3D-1013E57A6D3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954" y="2139"/>
              <a:ext cx="36" cy="168"/>
            </a:xfrm>
            <a:custGeom>
              <a:avLst/>
              <a:gdLst>
                <a:gd name="T0" fmla="*/ 26 w 26"/>
                <a:gd name="T1" fmla="*/ 13 h 122"/>
                <a:gd name="T2" fmla="*/ 25 w 26"/>
                <a:gd name="T3" fmla="*/ 18 h 122"/>
                <a:gd name="T4" fmla="*/ 22 w 26"/>
                <a:gd name="T5" fmla="*/ 22 h 122"/>
                <a:gd name="T6" fmla="*/ 18 w 26"/>
                <a:gd name="T7" fmla="*/ 25 h 122"/>
                <a:gd name="T8" fmla="*/ 13 w 26"/>
                <a:gd name="T9" fmla="*/ 26 h 122"/>
                <a:gd name="T10" fmla="*/ 8 w 26"/>
                <a:gd name="T11" fmla="*/ 25 h 122"/>
                <a:gd name="T12" fmla="*/ 4 w 26"/>
                <a:gd name="T13" fmla="*/ 22 h 122"/>
                <a:gd name="T14" fmla="*/ 1 w 26"/>
                <a:gd name="T15" fmla="*/ 18 h 122"/>
                <a:gd name="T16" fmla="*/ 0 w 26"/>
                <a:gd name="T17" fmla="*/ 13 h 122"/>
                <a:gd name="T18" fmla="*/ 1 w 26"/>
                <a:gd name="T19" fmla="*/ 8 h 122"/>
                <a:gd name="T20" fmla="*/ 4 w 26"/>
                <a:gd name="T21" fmla="*/ 4 h 122"/>
                <a:gd name="T22" fmla="*/ 8 w 26"/>
                <a:gd name="T23" fmla="*/ 1 h 122"/>
                <a:gd name="T24" fmla="*/ 13 w 26"/>
                <a:gd name="T25" fmla="*/ 0 h 122"/>
                <a:gd name="T26" fmla="*/ 18 w 26"/>
                <a:gd name="T27" fmla="*/ 1 h 122"/>
                <a:gd name="T28" fmla="*/ 22 w 26"/>
                <a:gd name="T29" fmla="*/ 4 h 122"/>
                <a:gd name="T30" fmla="*/ 25 w 26"/>
                <a:gd name="T31" fmla="*/ 8 h 122"/>
                <a:gd name="T32" fmla="*/ 26 w 26"/>
                <a:gd name="T33" fmla="*/ 13 h 122"/>
                <a:gd name="T34" fmla="*/ 23 w 26"/>
                <a:gd name="T35" fmla="*/ 38 h 122"/>
                <a:gd name="T36" fmla="*/ 23 w 26"/>
                <a:gd name="T37" fmla="*/ 122 h 122"/>
                <a:gd name="T38" fmla="*/ 3 w 26"/>
                <a:gd name="T39" fmla="*/ 122 h 122"/>
                <a:gd name="T40" fmla="*/ 3 w 26"/>
                <a:gd name="T41" fmla="*/ 38 h 122"/>
                <a:gd name="T42" fmla="*/ 23 w 26"/>
                <a:gd name="T43" fmla="*/ 3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122">
                  <a:moveTo>
                    <a:pt x="26" y="13"/>
                  </a:moveTo>
                  <a:cubicBezTo>
                    <a:pt x="26" y="15"/>
                    <a:pt x="25" y="17"/>
                    <a:pt x="25" y="18"/>
                  </a:cubicBezTo>
                  <a:cubicBezTo>
                    <a:pt x="24" y="20"/>
                    <a:pt x="23" y="21"/>
                    <a:pt x="22" y="22"/>
                  </a:cubicBezTo>
                  <a:cubicBezTo>
                    <a:pt x="21" y="23"/>
                    <a:pt x="19" y="24"/>
                    <a:pt x="18" y="25"/>
                  </a:cubicBezTo>
                  <a:cubicBezTo>
                    <a:pt x="16" y="26"/>
                    <a:pt x="14" y="26"/>
                    <a:pt x="13" y="26"/>
                  </a:cubicBezTo>
                  <a:cubicBezTo>
                    <a:pt x="11" y="26"/>
                    <a:pt x="9" y="26"/>
                    <a:pt x="8" y="25"/>
                  </a:cubicBezTo>
                  <a:cubicBezTo>
                    <a:pt x="6" y="24"/>
                    <a:pt x="5" y="23"/>
                    <a:pt x="4" y="22"/>
                  </a:cubicBezTo>
                  <a:cubicBezTo>
                    <a:pt x="3" y="21"/>
                    <a:pt x="2" y="20"/>
                    <a:pt x="1" y="18"/>
                  </a:cubicBezTo>
                  <a:cubicBezTo>
                    <a:pt x="0" y="17"/>
                    <a:pt x="0" y="15"/>
                    <a:pt x="0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2" y="7"/>
                    <a:pt x="3" y="5"/>
                    <a:pt x="4" y="4"/>
                  </a:cubicBezTo>
                  <a:cubicBezTo>
                    <a:pt x="5" y="3"/>
                    <a:pt x="6" y="2"/>
                    <a:pt x="8" y="1"/>
                  </a:cubicBezTo>
                  <a:cubicBezTo>
                    <a:pt x="9" y="1"/>
                    <a:pt x="11" y="0"/>
                    <a:pt x="13" y="0"/>
                  </a:cubicBezTo>
                  <a:cubicBezTo>
                    <a:pt x="14" y="0"/>
                    <a:pt x="16" y="1"/>
                    <a:pt x="18" y="1"/>
                  </a:cubicBezTo>
                  <a:cubicBezTo>
                    <a:pt x="19" y="2"/>
                    <a:pt x="21" y="3"/>
                    <a:pt x="22" y="4"/>
                  </a:cubicBezTo>
                  <a:cubicBezTo>
                    <a:pt x="23" y="5"/>
                    <a:pt x="24" y="7"/>
                    <a:pt x="25" y="8"/>
                  </a:cubicBezTo>
                  <a:cubicBezTo>
                    <a:pt x="25" y="10"/>
                    <a:pt x="26" y="12"/>
                    <a:pt x="26" y="13"/>
                  </a:cubicBezTo>
                  <a:close/>
                  <a:moveTo>
                    <a:pt x="23" y="38"/>
                  </a:moveTo>
                  <a:cubicBezTo>
                    <a:pt x="23" y="122"/>
                    <a:pt x="23" y="122"/>
                    <a:pt x="23" y="122"/>
                  </a:cubicBezTo>
                  <a:cubicBezTo>
                    <a:pt x="3" y="122"/>
                    <a:pt x="3" y="122"/>
                    <a:pt x="3" y="122"/>
                  </a:cubicBezTo>
                  <a:cubicBezTo>
                    <a:pt x="3" y="38"/>
                    <a:pt x="3" y="38"/>
                    <a:pt x="3" y="38"/>
                  </a:cubicBezTo>
                  <a:lnTo>
                    <a:pt x="23" y="38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" name="Freeform 20">
              <a:extLst>
                <a:ext uri="{FF2B5EF4-FFF2-40B4-BE49-F238E27FC236}">
                  <a16:creationId xmlns:a16="http://schemas.microsoft.com/office/drawing/2014/main" id="{30505E2E-084F-4239-A590-E8378E5721A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9" y="2190"/>
              <a:ext cx="101" cy="117"/>
            </a:xfrm>
            <a:custGeom>
              <a:avLst/>
              <a:gdLst>
                <a:gd name="T0" fmla="*/ 0 w 74"/>
                <a:gd name="T1" fmla="*/ 85 h 85"/>
                <a:gd name="T2" fmla="*/ 0 w 74"/>
                <a:gd name="T3" fmla="*/ 1 h 85"/>
                <a:gd name="T4" fmla="*/ 13 w 74"/>
                <a:gd name="T5" fmla="*/ 1 h 85"/>
                <a:gd name="T6" fmla="*/ 18 w 74"/>
                <a:gd name="T7" fmla="*/ 5 h 85"/>
                <a:gd name="T8" fmla="*/ 19 w 74"/>
                <a:gd name="T9" fmla="*/ 11 h 85"/>
                <a:gd name="T10" fmla="*/ 25 w 74"/>
                <a:gd name="T11" fmla="*/ 6 h 85"/>
                <a:gd name="T12" fmla="*/ 31 w 74"/>
                <a:gd name="T13" fmla="*/ 3 h 85"/>
                <a:gd name="T14" fmla="*/ 38 w 74"/>
                <a:gd name="T15" fmla="*/ 0 h 85"/>
                <a:gd name="T16" fmla="*/ 45 w 74"/>
                <a:gd name="T17" fmla="*/ 0 h 85"/>
                <a:gd name="T18" fmla="*/ 58 w 74"/>
                <a:gd name="T19" fmla="*/ 2 h 85"/>
                <a:gd name="T20" fmla="*/ 67 w 74"/>
                <a:gd name="T21" fmla="*/ 8 h 85"/>
                <a:gd name="T22" fmla="*/ 72 w 74"/>
                <a:gd name="T23" fmla="*/ 18 h 85"/>
                <a:gd name="T24" fmla="*/ 74 w 74"/>
                <a:gd name="T25" fmla="*/ 31 h 85"/>
                <a:gd name="T26" fmla="*/ 74 w 74"/>
                <a:gd name="T27" fmla="*/ 85 h 85"/>
                <a:gd name="T28" fmla="*/ 54 w 74"/>
                <a:gd name="T29" fmla="*/ 85 h 85"/>
                <a:gd name="T30" fmla="*/ 54 w 74"/>
                <a:gd name="T31" fmla="*/ 31 h 85"/>
                <a:gd name="T32" fmla="*/ 50 w 74"/>
                <a:gd name="T33" fmla="*/ 19 h 85"/>
                <a:gd name="T34" fmla="*/ 39 w 74"/>
                <a:gd name="T35" fmla="*/ 15 h 85"/>
                <a:gd name="T36" fmla="*/ 29 w 74"/>
                <a:gd name="T37" fmla="*/ 18 h 85"/>
                <a:gd name="T38" fmla="*/ 21 w 74"/>
                <a:gd name="T39" fmla="*/ 24 h 85"/>
                <a:gd name="T40" fmla="*/ 21 w 74"/>
                <a:gd name="T41" fmla="*/ 85 h 85"/>
                <a:gd name="T42" fmla="*/ 0 w 74"/>
                <a:gd name="T43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4" h="85">
                  <a:moveTo>
                    <a:pt x="0" y="85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5" y="1"/>
                    <a:pt x="17" y="2"/>
                    <a:pt x="18" y="5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21" y="9"/>
                    <a:pt x="23" y="8"/>
                    <a:pt x="25" y="6"/>
                  </a:cubicBezTo>
                  <a:cubicBezTo>
                    <a:pt x="27" y="5"/>
                    <a:pt x="29" y="4"/>
                    <a:pt x="31" y="3"/>
                  </a:cubicBezTo>
                  <a:cubicBezTo>
                    <a:pt x="33" y="2"/>
                    <a:pt x="35" y="1"/>
                    <a:pt x="38" y="0"/>
                  </a:cubicBezTo>
                  <a:cubicBezTo>
                    <a:pt x="40" y="0"/>
                    <a:pt x="43" y="0"/>
                    <a:pt x="45" y="0"/>
                  </a:cubicBezTo>
                  <a:cubicBezTo>
                    <a:pt x="50" y="0"/>
                    <a:pt x="54" y="0"/>
                    <a:pt x="58" y="2"/>
                  </a:cubicBezTo>
                  <a:cubicBezTo>
                    <a:pt x="61" y="3"/>
                    <a:pt x="64" y="6"/>
                    <a:pt x="67" y="8"/>
                  </a:cubicBezTo>
                  <a:cubicBezTo>
                    <a:pt x="69" y="11"/>
                    <a:pt x="71" y="15"/>
                    <a:pt x="72" y="18"/>
                  </a:cubicBezTo>
                  <a:cubicBezTo>
                    <a:pt x="73" y="22"/>
                    <a:pt x="74" y="27"/>
                    <a:pt x="74" y="31"/>
                  </a:cubicBezTo>
                  <a:cubicBezTo>
                    <a:pt x="74" y="85"/>
                    <a:pt x="74" y="85"/>
                    <a:pt x="74" y="85"/>
                  </a:cubicBezTo>
                  <a:cubicBezTo>
                    <a:pt x="54" y="85"/>
                    <a:pt x="54" y="85"/>
                    <a:pt x="54" y="85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4" y="26"/>
                    <a:pt x="52" y="22"/>
                    <a:pt x="50" y="19"/>
                  </a:cubicBezTo>
                  <a:cubicBezTo>
                    <a:pt x="48" y="17"/>
                    <a:pt x="44" y="15"/>
                    <a:pt x="39" y="15"/>
                  </a:cubicBezTo>
                  <a:cubicBezTo>
                    <a:pt x="36" y="15"/>
                    <a:pt x="32" y="16"/>
                    <a:pt x="29" y="18"/>
                  </a:cubicBezTo>
                  <a:cubicBezTo>
                    <a:pt x="26" y="19"/>
                    <a:pt x="23" y="21"/>
                    <a:pt x="21" y="24"/>
                  </a:cubicBezTo>
                  <a:cubicBezTo>
                    <a:pt x="21" y="85"/>
                    <a:pt x="21" y="85"/>
                    <a:pt x="21" y="85"/>
                  </a:cubicBezTo>
                  <a:lnTo>
                    <a:pt x="0" y="85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" name="Freeform 21">
              <a:extLst>
                <a:ext uri="{FF2B5EF4-FFF2-40B4-BE49-F238E27FC236}">
                  <a16:creationId xmlns:a16="http://schemas.microsoft.com/office/drawing/2014/main" id="{B7553A9C-8D19-4156-9C21-391F77365AA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221" y="2189"/>
              <a:ext cx="96" cy="120"/>
            </a:xfrm>
            <a:custGeom>
              <a:avLst/>
              <a:gdLst>
                <a:gd name="T0" fmla="*/ 70 w 70"/>
                <a:gd name="T1" fmla="*/ 86 h 87"/>
                <a:gd name="T2" fmla="*/ 61 w 70"/>
                <a:gd name="T3" fmla="*/ 86 h 87"/>
                <a:gd name="T4" fmla="*/ 56 w 70"/>
                <a:gd name="T5" fmla="*/ 85 h 87"/>
                <a:gd name="T6" fmla="*/ 54 w 70"/>
                <a:gd name="T7" fmla="*/ 82 h 87"/>
                <a:gd name="T8" fmla="*/ 52 w 70"/>
                <a:gd name="T9" fmla="*/ 76 h 87"/>
                <a:gd name="T10" fmla="*/ 46 w 70"/>
                <a:gd name="T11" fmla="*/ 81 h 87"/>
                <a:gd name="T12" fmla="*/ 39 w 70"/>
                <a:gd name="T13" fmla="*/ 84 h 87"/>
                <a:gd name="T14" fmla="*/ 32 w 70"/>
                <a:gd name="T15" fmla="*/ 87 h 87"/>
                <a:gd name="T16" fmla="*/ 24 w 70"/>
                <a:gd name="T17" fmla="*/ 87 h 87"/>
                <a:gd name="T18" fmla="*/ 14 w 70"/>
                <a:gd name="T19" fmla="*/ 86 h 87"/>
                <a:gd name="T20" fmla="*/ 7 w 70"/>
                <a:gd name="T21" fmla="*/ 82 h 87"/>
                <a:gd name="T22" fmla="*/ 2 w 70"/>
                <a:gd name="T23" fmla="*/ 74 h 87"/>
                <a:gd name="T24" fmla="*/ 0 w 70"/>
                <a:gd name="T25" fmla="*/ 64 h 87"/>
                <a:gd name="T26" fmla="*/ 2 w 70"/>
                <a:gd name="T27" fmla="*/ 55 h 87"/>
                <a:gd name="T28" fmla="*/ 11 w 70"/>
                <a:gd name="T29" fmla="*/ 47 h 87"/>
                <a:gd name="T30" fmla="*/ 26 w 70"/>
                <a:gd name="T31" fmla="*/ 40 h 87"/>
                <a:gd name="T32" fmla="*/ 50 w 70"/>
                <a:gd name="T33" fmla="*/ 38 h 87"/>
                <a:gd name="T34" fmla="*/ 50 w 70"/>
                <a:gd name="T35" fmla="*/ 33 h 87"/>
                <a:gd name="T36" fmla="*/ 47 w 70"/>
                <a:gd name="T37" fmla="*/ 20 h 87"/>
                <a:gd name="T38" fmla="*/ 36 w 70"/>
                <a:gd name="T39" fmla="*/ 16 h 87"/>
                <a:gd name="T40" fmla="*/ 28 w 70"/>
                <a:gd name="T41" fmla="*/ 17 h 87"/>
                <a:gd name="T42" fmla="*/ 22 w 70"/>
                <a:gd name="T43" fmla="*/ 20 h 87"/>
                <a:gd name="T44" fmla="*/ 18 w 70"/>
                <a:gd name="T45" fmla="*/ 23 h 87"/>
                <a:gd name="T46" fmla="*/ 13 w 70"/>
                <a:gd name="T47" fmla="*/ 24 h 87"/>
                <a:gd name="T48" fmla="*/ 10 w 70"/>
                <a:gd name="T49" fmla="*/ 23 h 87"/>
                <a:gd name="T50" fmla="*/ 7 w 70"/>
                <a:gd name="T51" fmla="*/ 20 h 87"/>
                <a:gd name="T52" fmla="*/ 4 w 70"/>
                <a:gd name="T53" fmla="*/ 14 h 87"/>
                <a:gd name="T54" fmla="*/ 39 w 70"/>
                <a:gd name="T55" fmla="*/ 0 h 87"/>
                <a:gd name="T56" fmla="*/ 52 w 70"/>
                <a:gd name="T57" fmla="*/ 3 h 87"/>
                <a:gd name="T58" fmla="*/ 62 w 70"/>
                <a:gd name="T59" fmla="*/ 9 h 87"/>
                <a:gd name="T60" fmla="*/ 68 w 70"/>
                <a:gd name="T61" fmla="*/ 20 h 87"/>
                <a:gd name="T62" fmla="*/ 70 w 70"/>
                <a:gd name="T63" fmla="*/ 33 h 87"/>
                <a:gd name="T64" fmla="*/ 70 w 70"/>
                <a:gd name="T65" fmla="*/ 86 h 87"/>
                <a:gd name="T66" fmla="*/ 31 w 70"/>
                <a:gd name="T67" fmla="*/ 73 h 87"/>
                <a:gd name="T68" fmla="*/ 36 w 70"/>
                <a:gd name="T69" fmla="*/ 73 h 87"/>
                <a:gd name="T70" fmla="*/ 41 w 70"/>
                <a:gd name="T71" fmla="*/ 71 h 87"/>
                <a:gd name="T72" fmla="*/ 46 w 70"/>
                <a:gd name="T73" fmla="*/ 68 h 87"/>
                <a:gd name="T74" fmla="*/ 50 w 70"/>
                <a:gd name="T75" fmla="*/ 64 h 87"/>
                <a:gd name="T76" fmla="*/ 50 w 70"/>
                <a:gd name="T77" fmla="*/ 50 h 87"/>
                <a:gd name="T78" fmla="*/ 35 w 70"/>
                <a:gd name="T79" fmla="*/ 51 h 87"/>
                <a:gd name="T80" fmla="*/ 26 w 70"/>
                <a:gd name="T81" fmla="*/ 54 h 87"/>
                <a:gd name="T82" fmla="*/ 21 w 70"/>
                <a:gd name="T83" fmla="*/ 58 h 87"/>
                <a:gd name="T84" fmla="*/ 19 w 70"/>
                <a:gd name="T85" fmla="*/ 63 h 87"/>
                <a:gd name="T86" fmla="*/ 22 w 70"/>
                <a:gd name="T87" fmla="*/ 71 h 87"/>
                <a:gd name="T88" fmla="*/ 31 w 70"/>
                <a:gd name="T89" fmla="*/ 7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0" h="87">
                  <a:moveTo>
                    <a:pt x="70" y="86"/>
                  </a:moveTo>
                  <a:cubicBezTo>
                    <a:pt x="61" y="86"/>
                    <a:pt x="61" y="86"/>
                    <a:pt x="61" y="86"/>
                  </a:cubicBezTo>
                  <a:cubicBezTo>
                    <a:pt x="59" y="86"/>
                    <a:pt x="57" y="86"/>
                    <a:pt x="56" y="85"/>
                  </a:cubicBezTo>
                  <a:cubicBezTo>
                    <a:pt x="55" y="85"/>
                    <a:pt x="54" y="83"/>
                    <a:pt x="54" y="82"/>
                  </a:cubicBezTo>
                  <a:cubicBezTo>
                    <a:pt x="52" y="76"/>
                    <a:pt x="52" y="76"/>
                    <a:pt x="52" y="76"/>
                  </a:cubicBezTo>
                  <a:cubicBezTo>
                    <a:pt x="50" y="78"/>
                    <a:pt x="48" y="79"/>
                    <a:pt x="46" y="81"/>
                  </a:cubicBezTo>
                  <a:cubicBezTo>
                    <a:pt x="44" y="82"/>
                    <a:pt x="42" y="83"/>
                    <a:pt x="39" y="84"/>
                  </a:cubicBezTo>
                  <a:cubicBezTo>
                    <a:pt x="37" y="85"/>
                    <a:pt x="35" y="86"/>
                    <a:pt x="32" y="87"/>
                  </a:cubicBezTo>
                  <a:cubicBezTo>
                    <a:pt x="30" y="87"/>
                    <a:pt x="27" y="87"/>
                    <a:pt x="24" y="87"/>
                  </a:cubicBezTo>
                  <a:cubicBezTo>
                    <a:pt x="21" y="87"/>
                    <a:pt x="17" y="87"/>
                    <a:pt x="14" y="86"/>
                  </a:cubicBezTo>
                  <a:cubicBezTo>
                    <a:pt x="11" y="85"/>
                    <a:pt x="9" y="83"/>
                    <a:pt x="7" y="82"/>
                  </a:cubicBezTo>
                  <a:cubicBezTo>
                    <a:pt x="5" y="80"/>
                    <a:pt x="3" y="77"/>
                    <a:pt x="2" y="74"/>
                  </a:cubicBezTo>
                  <a:cubicBezTo>
                    <a:pt x="0" y="71"/>
                    <a:pt x="0" y="68"/>
                    <a:pt x="0" y="64"/>
                  </a:cubicBezTo>
                  <a:cubicBezTo>
                    <a:pt x="0" y="61"/>
                    <a:pt x="1" y="58"/>
                    <a:pt x="2" y="55"/>
                  </a:cubicBezTo>
                  <a:cubicBezTo>
                    <a:pt x="4" y="52"/>
                    <a:pt x="7" y="49"/>
                    <a:pt x="11" y="47"/>
                  </a:cubicBezTo>
                  <a:cubicBezTo>
                    <a:pt x="15" y="44"/>
                    <a:pt x="20" y="42"/>
                    <a:pt x="26" y="40"/>
                  </a:cubicBezTo>
                  <a:cubicBezTo>
                    <a:pt x="33" y="39"/>
                    <a:pt x="41" y="38"/>
                    <a:pt x="50" y="38"/>
                  </a:cubicBezTo>
                  <a:cubicBezTo>
                    <a:pt x="50" y="33"/>
                    <a:pt x="50" y="33"/>
                    <a:pt x="50" y="33"/>
                  </a:cubicBezTo>
                  <a:cubicBezTo>
                    <a:pt x="50" y="27"/>
                    <a:pt x="49" y="23"/>
                    <a:pt x="47" y="20"/>
                  </a:cubicBezTo>
                  <a:cubicBezTo>
                    <a:pt x="44" y="18"/>
                    <a:pt x="41" y="16"/>
                    <a:pt x="36" y="16"/>
                  </a:cubicBezTo>
                  <a:cubicBezTo>
                    <a:pt x="33" y="16"/>
                    <a:pt x="30" y="17"/>
                    <a:pt x="28" y="17"/>
                  </a:cubicBezTo>
                  <a:cubicBezTo>
                    <a:pt x="26" y="18"/>
                    <a:pt x="24" y="19"/>
                    <a:pt x="22" y="20"/>
                  </a:cubicBezTo>
                  <a:cubicBezTo>
                    <a:pt x="21" y="21"/>
                    <a:pt x="19" y="22"/>
                    <a:pt x="18" y="23"/>
                  </a:cubicBezTo>
                  <a:cubicBezTo>
                    <a:pt x="17" y="23"/>
                    <a:pt x="15" y="24"/>
                    <a:pt x="13" y="24"/>
                  </a:cubicBezTo>
                  <a:cubicBezTo>
                    <a:pt x="12" y="24"/>
                    <a:pt x="11" y="23"/>
                    <a:pt x="10" y="23"/>
                  </a:cubicBezTo>
                  <a:cubicBezTo>
                    <a:pt x="9" y="22"/>
                    <a:pt x="8" y="21"/>
                    <a:pt x="7" y="20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3" y="5"/>
                    <a:pt x="25" y="0"/>
                    <a:pt x="39" y="0"/>
                  </a:cubicBezTo>
                  <a:cubicBezTo>
                    <a:pt x="44" y="0"/>
                    <a:pt x="48" y="1"/>
                    <a:pt x="52" y="3"/>
                  </a:cubicBezTo>
                  <a:cubicBezTo>
                    <a:pt x="56" y="4"/>
                    <a:pt x="59" y="7"/>
                    <a:pt x="62" y="9"/>
                  </a:cubicBezTo>
                  <a:cubicBezTo>
                    <a:pt x="64" y="12"/>
                    <a:pt x="66" y="16"/>
                    <a:pt x="68" y="20"/>
                  </a:cubicBezTo>
                  <a:cubicBezTo>
                    <a:pt x="69" y="24"/>
                    <a:pt x="70" y="28"/>
                    <a:pt x="70" y="33"/>
                  </a:cubicBezTo>
                  <a:lnTo>
                    <a:pt x="70" y="86"/>
                  </a:lnTo>
                  <a:close/>
                  <a:moveTo>
                    <a:pt x="31" y="73"/>
                  </a:moveTo>
                  <a:cubicBezTo>
                    <a:pt x="33" y="73"/>
                    <a:pt x="35" y="73"/>
                    <a:pt x="36" y="73"/>
                  </a:cubicBezTo>
                  <a:cubicBezTo>
                    <a:pt x="38" y="72"/>
                    <a:pt x="40" y="72"/>
                    <a:pt x="41" y="71"/>
                  </a:cubicBezTo>
                  <a:cubicBezTo>
                    <a:pt x="43" y="70"/>
                    <a:pt x="44" y="69"/>
                    <a:pt x="46" y="68"/>
                  </a:cubicBezTo>
                  <a:cubicBezTo>
                    <a:pt x="47" y="67"/>
                    <a:pt x="49" y="66"/>
                    <a:pt x="50" y="64"/>
                  </a:cubicBezTo>
                  <a:cubicBezTo>
                    <a:pt x="50" y="50"/>
                    <a:pt x="50" y="50"/>
                    <a:pt x="50" y="50"/>
                  </a:cubicBezTo>
                  <a:cubicBezTo>
                    <a:pt x="44" y="50"/>
                    <a:pt x="39" y="51"/>
                    <a:pt x="35" y="51"/>
                  </a:cubicBezTo>
                  <a:cubicBezTo>
                    <a:pt x="31" y="52"/>
                    <a:pt x="28" y="53"/>
                    <a:pt x="26" y="54"/>
                  </a:cubicBezTo>
                  <a:cubicBezTo>
                    <a:pt x="23" y="55"/>
                    <a:pt x="22" y="57"/>
                    <a:pt x="21" y="58"/>
                  </a:cubicBezTo>
                  <a:cubicBezTo>
                    <a:pt x="20" y="60"/>
                    <a:pt x="19" y="62"/>
                    <a:pt x="19" y="63"/>
                  </a:cubicBezTo>
                  <a:cubicBezTo>
                    <a:pt x="19" y="67"/>
                    <a:pt x="20" y="69"/>
                    <a:pt x="22" y="71"/>
                  </a:cubicBezTo>
                  <a:cubicBezTo>
                    <a:pt x="24" y="73"/>
                    <a:pt x="27" y="73"/>
                    <a:pt x="31" y="73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" name="Freeform 22">
              <a:extLst>
                <a:ext uri="{FF2B5EF4-FFF2-40B4-BE49-F238E27FC236}">
                  <a16:creationId xmlns:a16="http://schemas.microsoft.com/office/drawing/2014/main" id="{310DD00B-DBC2-4183-A002-DF51628D35C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55" y="2192"/>
              <a:ext cx="100" cy="11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5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5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7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3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9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20" y="84"/>
                    <a:pt x="16" y="83"/>
                  </a:cubicBezTo>
                  <a:cubicBezTo>
                    <a:pt x="13" y="81"/>
                    <a:pt x="10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1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4" name="Freeform 23">
              <a:extLst>
                <a:ext uri="{FF2B5EF4-FFF2-40B4-BE49-F238E27FC236}">
                  <a16:creationId xmlns:a16="http://schemas.microsoft.com/office/drawing/2014/main" id="{5D8E7AFF-FF03-4C37-9767-306B95FEAB9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47" y="2190"/>
              <a:ext cx="97" cy="119"/>
            </a:xfrm>
            <a:custGeom>
              <a:avLst/>
              <a:gdLst>
                <a:gd name="T0" fmla="*/ 64 w 71"/>
                <a:gd name="T1" fmla="*/ 19 h 86"/>
                <a:gd name="T2" fmla="*/ 63 w 71"/>
                <a:gd name="T3" fmla="*/ 20 h 86"/>
                <a:gd name="T4" fmla="*/ 60 w 71"/>
                <a:gd name="T5" fmla="*/ 21 h 86"/>
                <a:gd name="T6" fmla="*/ 57 w 71"/>
                <a:gd name="T7" fmla="*/ 20 h 86"/>
                <a:gd name="T8" fmla="*/ 54 w 71"/>
                <a:gd name="T9" fmla="*/ 18 h 86"/>
                <a:gd name="T10" fmla="*/ 49 w 71"/>
                <a:gd name="T11" fmla="*/ 16 h 86"/>
                <a:gd name="T12" fmla="*/ 42 w 71"/>
                <a:gd name="T13" fmla="*/ 15 h 86"/>
                <a:gd name="T14" fmla="*/ 32 w 71"/>
                <a:gd name="T15" fmla="*/ 17 h 86"/>
                <a:gd name="T16" fmla="*/ 26 w 71"/>
                <a:gd name="T17" fmla="*/ 22 h 86"/>
                <a:gd name="T18" fmla="*/ 22 w 71"/>
                <a:gd name="T19" fmla="*/ 31 h 86"/>
                <a:gd name="T20" fmla="*/ 20 w 71"/>
                <a:gd name="T21" fmla="*/ 43 h 86"/>
                <a:gd name="T22" fmla="*/ 22 w 71"/>
                <a:gd name="T23" fmla="*/ 55 h 86"/>
                <a:gd name="T24" fmla="*/ 26 w 71"/>
                <a:gd name="T25" fmla="*/ 64 h 86"/>
                <a:gd name="T26" fmla="*/ 33 w 71"/>
                <a:gd name="T27" fmla="*/ 69 h 86"/>
                <a:gd name="T28" fmla="*/ 41 w 71"/>
                <a:gd name="T29" fmla="*/ 71 h 86"/>
                <a:gd name="T30" fmla="*/ 49 w 71"/>
                <a:gd name="T31" fmla="*/ 70 h 86"/>
                <a:gd name="T32" fmla="*/ 54 w 71"/>
                <a:gd name="T33" fmla="*/ 67 h 86"/>
                <a:gd name="T34" fmla="*/ 58 w 71"/>
                <a:gd name="T35" fmla="*/ 64 h 86"/>
                <a:gd name="T36" fmla="*/ 61 w 71"/>
                <a:gd name="T37" fmla="*/ 63 h 86"/>
                <a:gd name="T38" fmla="*/ 65 w 71"/>
                <a:gd name="T39" fmla="*/ 65 h 86"/>
                <a:gd name="T40" fmla="*/ 71 w 71"/>
                <a:gd name="T41" fmla="*/ 72 h 86"/>
                <a:gd name="T42" fmla="*/ 63 w 71"/>
                <a:gd name="T43" fmla="*/ 79 h 86"/>
                <a:gd name="T44" fmla="*/ 55 w 71"/>
                <a:gd name="T45" fmla="*/ 83 h 86"/>
                <a:gd name="T46" fmla="*/ 46 w 71"/>
                <a:gd name="T47" fmla="*/ 86 h 86"/>
                <a:gd name="T48" fmla="*/ 37 w 71"/>
                <a:gd name="T49" fmla="*/ 86 h 86"/>
                <a:gd name="T50" fmla="*/ 23 w 71"/>
                <a:gd name="T51" fmla="*/ 83 h 86"/>
                <a:gd name="T52" fmla="*/ 11 w 71"/>
                <a:gd name="T53" fmla="*/ 75 h 86"/>
                <a:gd name="T54" fmla="*/ 3 w 71"/>
                <a:gd name="T55" fmla="*/ 61 h 86"/>
                <a:gd name="T56" fmla="*/ 0 w 71"/>
                <a:gd name="T57" fmla="*/ 43 h 86"/>
                <a:gd name="T58" fmla="*/ 2 w 71"/>
                <a:gd name="T59" fmla="*/ 26 h 86"/>
                <a:gd name="T60" fmla="*/ 10 w 71"/>
                <a:gd name="T61" fmla="*/ 12 h 86"/>
                <a:gd name="T62" fmla="*/ 23 w 71"/>
                <a:gd name="T63" fmla="*/ 3 h 86"/>
                <a:gd name="T64" fmla="*/ 40 w 71"/>
                <a:gd name="T65" fmla="*/ 0 h 86"/>
                <a:gd name="T66" fmla="*/ 57 w 71"/>
                <a:gd name="T67" fmla="*/ 3 h 86"/>
                <a:gd name="T68" fmla="*/ 70 w 71"/>
                <a:gd name="T69" fmla="*/ 11 h 86"/>
                <a:gd name="T70" fmla="*/ 64 w 71"/>
                <a:gd name="T71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86">
                  <a:moveTo>
                    <a:pt x="64" y="19"/>
                  </a:moveTo>
                  <a:cubicBezTo>
                    <a:pt x="64" y="19"/>
                    <a:pt x="63" y="20"/>
                    <a:pt x="63" y="20"/>
                  </a:cubicBezTo>
                  <a:cubicBezTo>
                    <a:pt x="62" y="21"/>
                    <a:pt x="61" y="21"/>
                    <a:pt x="60" y="21"/>
                  </a:cubicBezTo>
                  <a:cubicBezTo>
                    <a:pt x="59" y="21"/>
                    <a:pt x="58" y="21"/>
                    <a:pt x="57" y="20"/>
                  </a:cubicBezTo>
                  <a:cubicBezTo>
                    <a:pt x="56" y="20"/>
                    <a:pt x="55" y="19"/>
                    <a:pt x="54" y="18"/>
                  </a:cubicBezTo>
                  <a:cubicBezTo>
                    <a:pt x="52" y="17"/>
                    <a:pt x="51" y="16"/>
                    <a:pt x="49" y="16"/>
                  </a:cubicBezTo>
                  <a:cubicBezTo>
                    <a:pt x="47" y="15"/>
                    <a:pt x="44" y="15"/>
                    <a:pt x="42" y="15"/>
                  </a:cubicBezTo>
                  <a:cubicBezTo>
                    <a:pt x="38" y="15"/>
                    <a:pt x="35" y="16"/>
                    <a:pt x="32" y="17"/>
                  </a:cubicBezTo>
                  <a:cubicBezTo>
                    <a:pt x="30" y="18"/>
                    <a:pt x="27" y="20"/>
                    <a:pt x="26" y="22"/>
                  </a:cubicBezTo>
                  <a:cubicBezTo>
                    <a:pt x="24" y="25"/>
                    <a:pt x="23" y="28"/>
                    <a:pt x="22" y="31"/>
                  </a:cubicBezTo>
                  <a:cubicBezTo>
                    <a:pt x="21" y="35"/>
                    <a:pt x="20" y="38"/>
                    <a:pt x="20" y="43"/>
                  </a:cubicBezTo>
                  <a:cubicBezTo>
                    <a:pt x="20" y="47"/>
                    <a:pt x="21" y="51"/>
                    <a:pt x="22" y="55"/>
                  </a:cubicBezTo>
                  <a:cubicBezTo>
                    <a:pt x="23" y="58"/>
                    <a:pt x="24" y="61"/>
                    <a:pt x="26" y="64"/>
                  </a:cubicBezTo>
                  <a:cubicBezTo>
                    <a:pt x="28" y="66"/>
                    <a:pt x="30" y="68"/>
                    <a:pt x="33" y="69"/>
                  </a:cubicBezTo>
                  <a:cubicBezTo>
                    <a:pt x="35" y="70"/>
                    <a:pt x="38" y="71"/>
                    <a:pt x="41" y="71"/>
                  </a:cubicBezTo>
                  <a:cubicBezTo>
                    <a:pt x="44" y="71"/>
                    <a:pt x="47" y="70"/>
                    <a:pt x="49" y="70"/>
                  </a:cubicBezTo>
                  <a:cubicBezTo>
                    <a:pt x="51" y="69"/>
                    <a:pt x="53" y="68"/>
                    <a:pt x="54" y="67"/>
                  </a:cubicBezTo>
                  <a:cubicBezTo>
                    <a:pt x="55" y="66"/>
                    <a:pt x="57" y="65"/>
                    <a:pt x="58" y="64"/>
                  </a:cubicBezTo>
                  <a:cubicBezTo>
                    <a:pt x="59" y="64"/>
                    <a:pt x="60" y="63"/>
                    <a:pt x="61" y="63"/>
                  </a:cubicBezTo>
                  <a:cubicBezTo>
                    <a:pt x="63" y="63"/>
                    <a:pt x="64" y="64"/>
                    <a:pt x="65" y="65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8" y="75"/>
                    <a:pt x="66" y="77"/>
                    <a:pt x="63" y="79"/>
                  </a:cubicBezTo>
                  <a:cubicBezTo>
                    <a:pt x="61" y="81"/>
                    <a:pt x="58" y="82"/>
                    <a:pt x="55" y="83"/>
                  </a:cubicBezTo>
                  <a:cubicBezTo>
                    <a:pt x="52" y="84"/>
                    <a:pt x="49" y="85"/>
                    <a:pt x="46" y="86"/>
                  </a:cubicBezTo>
                  <a:cubicBezTo>
                    <a:pt x="43" y="86"/>
                    <a:pt x="40" y="86"/>
                    <a:pt x="37" y="86"/>
                  </a:cubicBezTo>
                  <a:cubicBezTo>
                    <a:pt x="32" y="86"/>
                    <a:pt x="27" y="85"/>
                    <a:pt x="23" y="83"/>
                  </a:cubicBezTo>
                  <a:cubicBezTo>
                    <a:pt x="18" y="81"/>
                    <a:pt x="14" y="79"/>
                    <a:pt x="11" y="75"/>
                  </a:cubicBezTo>
                  <a:cubicBezTo>
                    <a:pt x="7" y="71"/>
                    <a:pt x="5" y="67"/>
                    <a:pt x="3" y="61"/>
                  </a:cubicBezTo>
                  <a:cubicBezTo>
                    <a:pt x="1" y="56"/>
                    <a:pt x="0" y="50"/>
                    <a:pt x="0" y="43"/>
                  </a:cubicBezTo>
                  <a:cubicBezTo>
                    <a:pt x="0" y="37"/>
                    <a:pt x="1" y="31"/>
                    <a:pt x="2" y="26"/>
                  </a:cubicBezTo>
                  <a:cubicBezTo>
                    <a:pt x="4" y="20"/>
                    <a:pt x="7" y="16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ubicBezTo>
                    <a:pt x="47" y="0"/>
                    <a:pt x="52" y="1"/>
                    <a:pt x="57" y="3"/>
                  </a:cubicBezTo>
                  <a:cubicBezTo>
                    <a:pt x="62" y="5"/>
                    <a:pt x="66" y="7"/>
                    <a:pt x="70" y="11"/>
                  </a:cubicBezTo>
                  <a:lnTo>
                    <a:pt x="64" y="19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5" name="Freeform 24">
              <a:extLst>
                <a:ext uri="{FF2B5EF4-FFF2-40B4-BE49-F238E27FC236}">
                  <a16:creationId xmlns:a16="http://schemas.microsoft.com/office/drawing/2014/main" id="{1CA40EF5-D2CA-4FC3-8866-DFFBA3D7250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667" y="2190"/>
              <a:ext cx="180" cy="119"/>
            </a:xfrm>
            <a:custGeom>
              <a:avLst/>
              <a:gdLst>
                <a:gd name="T0" fmla="*/ 99 w 132"/>
                <a:gd name="T1" fmla="*/ 0 h 86"/>
                <a:gd name="T2" fmla="*/ 112 w 132"/>
                <a:gd name="T3" fmla="*/ 2 h 86"/>
                <a:gd name="T4" fmla="*/ 123 w 132"/>
                <a:gd name="T5" fmla="*/ 10 h 86"/>
                <a:gd name="T6" fmla="*/ 130 w 132"/>
                <a:gd name="T7" fmla="*/ 23 h 86"/>
                <a:gd name="T8" fmla="*/ 132 w 132"/>
                <a:gd name="T9" fmla="*/ 39 h 86"/>
                <a:gd name="T10" fmla="*/ 132 w 132"/>
                <a:gd name="T11" fmla="*/ 43 h 86"/>
                <a:gd name="T12" fmla="*/ 131 w 132"/>
                <a:gd name="T13" fmla="*/ 45 h 86"/>
                <a:gd name="T14" fmla="*/ 130 w 132"/>
                <a:gd name="T15" fmla="*/ 47 h 86"/>
                <a:gd name="T16" fmla="*/ 128 w 132"/>
                <a:gd name="T17" fmla="*/ 47 h 86"/>
                <a:gd name="T18" fmla="*/ 79 w 132"/>
                <a:gd name="T19" fmla="*/ 47 h 86"/>
                <a:gd name="T20" fmla="*/ 86 w 132"/>
                <a:gd name="T21" fmla="*/ 65 h 86"/>
                <a:gd name="T22" fmla="*/ 100 w 132"/>
                <a:gd name="T23" fmla="*/ 71 h 86"/>
                <a:gd name="T24" fmla="*/ 108 w 132"/>
                <a:gd name="T25" fmla="*/ 69 h 86"/>
                <a:gd name="T26" fmla="*/ 114 w 132"/>
                <a:gd name="T27" fmla="*/ 67 h 86"/>
                <a:gd name="T28" fmla="*/ 118 w 132"/>
                <a:gd name="T29" fmla="*/ 64 h 86"/>
                <a:gd name="T30" fmla="*/ 122 w 132"/>
                <a:gd name="T31" fmla="*/ 63 h 86"/>
                <a:gd name="T32" fmla="*/ 126 w 132"/>
                <a:gd name="T33" fmla="*/ 65 h 86"/>
                <a:gd name="T34" fmla="*/ 132 w 132"/>
                <a:gd name="T35" fmla="*/ 72 h 86"/>
                <a:gd name="T36" fmla="*/ 124 w 132"/>
                <a:gd name="T37" fmla="*/ 79 h 86"/>
                <a:gd name="T38" fmla="*/ 116 w 132"/>
                <a:gd name="T39" fmla="*/ 83 h 86"/>
                <a:gd name="T40" fmla="*/ 107 w 132"/>
                <a:gd name="T41" fmla="*/ 86 h 86"/>
                <a:gd name="T42" fmla="*/ 98 w 132"/>
                <a:gd name="T43" fmla="*/ 86 h 86"/>
                <a:gd name="T44" fmla="*/ 82 w 132"/>
                <a:gd name="T45" fmla="*/ 82 h 86"/>
                <a:gd name="T46" fmla="*/ 69 w 132"/>
                <a:gd name="T47" fmla="*/ 70 h 86"/>
                <a:gd name="T48" fmla="*/ 56 w 132"/>
                <a:gd name="T49" fmla="*/ 82 h 86"/>
                <a:gd name="T50" fmla="*/ 38 w 132"/>
                <a:gd name="T51" fmla="*/ 86 h 86"/>
                <a:gd name="T52" fmla="*/ 22 w 132"/>
                <a:gd name="T53" fmla="*/ 83 h 86"/>
                <a:gd name="T54" fmla="*/ 10 w 132"/>
                <a:gd name="T55" fmla="*/ 74 h 86"/>
                <a:gd name="T56" fmla="*/ 2 w 132"/>
                <a:gd name="T57" fmla="*/ 61 h 86"/>
                <a:gd name="T58" fmla="*/ 0 w 132"/>
                <a:gd name="T59" fmla="*/ 43 h 86"/>
                <a:gd name="T60" fmla="*/ 2 w 132"/>
                <a:gd name="T61" fmla="*/ 25 h 86"/>
                <a:gd name="T62" fmla="*/ 10 w 132"/>
                <a:gd name="T63" fmla="*/ 11 h 86"/>
                <a:gd name="T64" fmla="*/ 23 w 132"/>
                <a:gd name="T65" fmla="*/ 3 h 86"/>
                <a:gd name="T66" fmla="*/ 38 w 132"/>
                <a:gd name="T67" fmla="*/ 0 h 86"/>
                <a:gd name="T68" fmla="*/ 56 w 132"/>
                <a:gd name="T69" fmla="*/ 4 h 86"/>
                <a:gd name="T70" fmla="*/ 69 w 132"/>
                <a:gd name="T71" fmla="*/ 16 h 86"/>
                <a:gd name="T72" fmla="*/ 81 w 132"/>
                <a:gd name="T73" fmla="*/ 4 h 86"/>
                <a:gd name="T74" fmla="*/ 99 w 132"/>
                <a:gd name="T75" fmla="*/ 0 h 86"/>
                <a:gd name="T76" fmla="*/ 40 w 132"/>
                <a:gd name="T77" fmla="*/ 71 h 86"/>
                <a:gd name="T78" fmla="*/ 54 w 132"/>
                <a:gd name="T79" fmla="*/ 64 h 86"/>
                <a:gd name="T80" fmla="*/ 59 w 132"/>
                <a:gd name="T81" fmla="*/ 43 h 86"/>
                <a:gd name="T82" fmla="*/ 54 w 132"/>
                <a:gd name="T83" fmla="*/ 22 h 86"/>
                <a:gd name="T84" fmla="*/ 40 w 132"/>
                <a:gd name="T85" fmla="*/ 15 h 86"/>
                <a:gd name="T86" fmla="*/ 25 w 132"/>
                <a:gd name="T87" fmla="*/ 22 h 86"/>
                <a:gd name="T88" fmla="*/ 20 w 132"/>
                <a:gd name="T89" fmla="*/ 43 h 86"/>
                <a:gd name="T90" fmla="*/ 25 w 132"/>
                <a:gd name="T91" fmla="*/ 64 h 86"/>
                <a:gd name="T92" fmla="*/ 40 w 132"/>
                <a:gd name="T93" fmla="*/ 71 h 86"/>
                <a:gd name="T94" fmla="*/ 98 w 132"/>
                <a:gd name="T95" fmla="*/ 14 h 86"/>
                <a:gd name="T96" fmla="*/ 85 w 132"/>
                <a:gd name="T97" fmla="*/ 19 h 86"/>
                <a:gd name="T98" fmla="*/ 79 w 132"/>
                <a:gd name="T99" fmla="*/ 35 h 86"/>
                <a:gd name="T100" fmla="*/ 114 w 132"/>
                <a:gd name="T101" fmla="*/ 35 h 86"/>
                <a:gd name="T102" fmla="*/ 113 w 132"/>
                <a:gd name="T103" fmla="*/ 27 h 86"/>
                <a:gd name="T104" fmla="*/ 110 w 132"/>
                <a:gd name="T105" fmla="*/ 20 h 86"/>
                <a:gd name="T106" fmla="*/ 105 w 132"/>
                <a:gd name="T107" fmla="*/ 16 h 86"/>
                <a:gd name="T108" fmla="*/ 98 w 132"/>
                <a:gd name="T109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2" h="86">
                  <a:moveTo>
                    <a:pt x="99" y="0"/>
                  </a:moveTo>
                  <a:cubicBezTo>
                    <a:pt x="104" y="0"/>
                    <a:pt x="108" y="0"/>
                    <a:pt x="112" y="2"/>
                  </a:cubicBezTo>
                  <a:cubicBezTo>
                    <a:pt x="116" y="4"/>
                    <a:pt x="120" y="7"/>
                    <a:pt x="123" y="10"/>
                  </a:cubicBezTo>
                  <a:cubicBezTo>
                    <a:pt x="126" y="14"/>
                    <a:pt x="128" y="18"/>
                    <a:pt x="130" y="23"/>
                  </a:cubicBezTo>
                  <a:cubicBezTo>
                    <a:pt x="131" y="28"/>
                    <a:pt x="132" y="33"/>
                    <a:pt x="132" y="39"/>
                  </a:cubicBezTo>
                  <a:cubicBezTo>
                    <a:pt x="132" y="41"/>
                    <a:pt x="132" y="42"/>
                    <a:pt x="132" y="43"/>
                  </a:cubicBezTo>
                  <a:cubicBezTo>
                    <a:pt x="132" y="44"/>
                    <a:pt x="132" y="45"/>
                    <a:pt x="131" y="45"/>
                  </a:cubicBezTo>
                  <a:cubicBezTo>
                    <a:pt x="131" y="46"/>
                    <a:pt x="131" y="46"/>
                    <a:pt x="130" y="47"/>
                  </a:cubicBezTo>
                  <a:cubicBezTo>
                    <a:pt x="129" y="47"/>
                    <a:pt x="129" y="47"/>
                    <a:pt x="128" y="47"/>
                  </a:cubicBezTo>
                  <a:cubicBezTo>
                    <a:pt x="79" y="47"/>
                    <a:pt x="79" y="47"/>
                    <a:pt x="79" y="47"/>
                  </a:cubicBezTo>
                  <a:cubicBezTo>
                    <a:pt x="80" y="55"/>
                    <a:pt x="82" y="61"/>
                    <a:pt x="86" y="65"/>
                  </a:cubicBezTo>
                  <a:cubicBezTo>
                    <a:pt x="89" y="69"/>
                    <a:pt x="94" y="71"/>
                    <a:pt x="100" y="71"/>
                  </a:cubicBezTo>
                  <a:cubicBezTo>
                    <a:pt x="103" y="71"/>
                    <a:pt x="106" y="70"/>
                    <a:pt x="108" y="69"/>
                  </a:cubicBezTo>
                  <a:cubicBezTo>
                    <a:pt x="110" y="69"/>
                    <a:pt x="112" y="68"/>
                    <a:pt x="114" y="67"/>
                  </a:cubicBezTo>
                  <a:cubicBezTo>
                    <a:pt x="116" y="66"/>
                    <a:pt x="117" y="65"/>
                    <a:pt x="118" y="64"/>
                  </a:cubicBezTo>
                  <a:cubicBezTo>
                    <a:pt x="120" y="64"/>
                    <a:pt x="121" y="63"/>
                    <a:pt x="122" y="63"/>
                  </a:cubicBezTo>
                  <a:cubicBezTo>
                    <a:pt x="124" y="63"/>
                    <a:pt x="125" y="64"/>
                    <a:pt x="126" y="65"/>
                  </a:cubicBezTo>
                  <a:cubicBezTo>
                    <a:pt x="132" y="72"/>
                    <a:pt x="132" y="72"/>
                    <a:pt x="132" y="72"/>
                  </a:cubicBezTo>
                  <a:cubicBezTo>
                    <a:pt x="130" y="75"/>
                    <a:pt x="127" y="77"/>
                    <a:pt x="124" y="79"/>
                  </a:cubicBezTo>
                  <a:cubicBezTo>
                    <a:pt x="122" y="81"/>
                    <a:pt x="119" y="82"/>
                    <a:pt x="116" y="83"/>
                  </a:cubicBezTo>
                  <a:cubicBezTo>
                    <a:pt x="113" y="84"/>
                    <a:pt x="110" y="85"/>
                    <a:pt x="107" y="86"/>
                  </a:cubicBezTo>
                  <a:cubicBezTo>
                    <a:pt x="104" y="86"/>
                    <a:pt x="101" y="86"/>
                    <a:pt x="98" y="86"/>
                  </a:cubicBezTo>
                  <a:cubicBezTo>
                    <a:pt x="92" y="86"/>
                    <a:pt x="87" y="85"/>
                    <a:pt x="82" y="82"/>
                  </a:cubicBezTo>
                  <a:cubicBezTo>
                    <a:pt x="77" y="80"/>
                    <a:pt x="72" y="75"/>
                    <a:pt x="69" y="70"/>
                  </a:cubicBezTo>
                  <a:cubicBezTo>
                    <a:pt x="66" y="75"/>
                    <a:pt x="61" y="79"/>
                    <a:pt x="56" y="82"/>
                  </a:cubicBezTo>
                  <a:cubicBezTo>
                    <a:pt x="51" y="85"/>
                    <a:pt x="45" y="86"/>
                    <a:pt x="38" y="86"/>
                  </a:cubicBezTo>
                  <a:cubicBezTo>
                    <a:pt x="32" y="86"/>
                    <a:pt x="27" y="85"/>
                    <a:pt x="22" y="83"/>
                  </a:cubicBezTo>
                  <a:cubicBezTo>
                    <a:pt x="18" y="81"/>
                    <a:pt x="14" y="78"/>
                    <a:pt x="10" y="74"/>
                  </a:cubicBezTo>
                  <a:cubicBezTo>
                    <a:pt x="7" y="71"/>
                    <a:pt x="4" y="66"/>
                    <a:pt x="2" y="61"/>
                  </a:cubicBezTo>
                  <a:cubicBezTo>
                    <a:pt x="0" y="55"/>
                    <a:pt x="0" y="49"/>
                    <a:pt x="0" y="43"/>
                  </a:cubicBezTo>
                  <a:cubicBezTo>
                    <a:pt x="0" y="36"/>
                    <a:pt x="0" y="30"/>
                    <a:pt x="2" y="25"/>
                  </a:cubicBezTo>
                  <a:cubicBezTo>
                    <a:pt x="4" y="19"/>
                    <a:pt x="7" y="15"/>
                    <a:pt x="10" y="11"/>
                  </a:cubicBezTo>
                  <a:cubicBezTo>
                    <a:pt x="14" y="7"/>
                    <a:pt x="18" y="5"/>
                    <a:pt x="23" y="3"/>
                  </a:cubicBezTo>
                  <a:cubicBezTo>
                    <a:pt x="27" y="1"/>
                    <a:pt x="33" y="0"/>
                    <a:pt x="38" y="0"/>
                  </a:cubicBezTo>
                  <a:cubicBezTo>
                    <a:pt x="45" y="0"/>
                    <a:pt x="51" y="1"/>
                    <a:pt x="56" y="4"/>
                  </a:cubicBezTo>
                  <a:cubicBezTo>
                    <a:pt x="61" y="7"/>
                    <a:pt x="66" y="11"/>
                    <a:pt x="69" y="16"/>
                  </a:cubicBezTo>
                  <a:cubicBezTo>
                    <a:pt x="72" y="11"/>
                    <a:pt x="76" y="7"/>
                    <a:pt x="81" y="4"/>
                  </a:cubicBezTo>
                  <a:cubicBezTo>
                    <a:pt x="86" y="1"/>
                    <a:pt x="92" y="0"/>
                    <a:pt x="99" y="0"/>
                  </a:cubicBezTo>
                  <a:close/>
                  <a:moveTo>
                    <a:pt x="40" y="71"/>
                  </a:moveTo>
                  <a:cubicBezTo>
                    <a:pt x="46" y="71"/>
                    <a:pt x="51" y="68"/>
                    <a:pt x="54" y="64"/>
                  </a:cubicBezTo>
                  <a:cubicBezTo>
                    <a:pt x="57" y="59"/>
                    <a:pt x="59" y="52"/>
                    <a:pt x="59" y="43"/>
                  </a:cubicBezTo>
                  <a:cubicBezTo>
                    <a:pt x="59" y="34"/>
                    <a:pt x="57" y="27"/>
                    <a:pt x="54" y="22"/>
                  </a:cubicBezTo>
                  <a:cubicBezTo>
                    <a:pt x="51" y="17"/>
                    <a:pt x="46" y="15"/>
                    <a:pt x="40" y="15"/>
                  </a:cubicBezTo>
                  <a:cubicBezTo>
                    <a:pt x="33" y="15"/>
                    <a:pt x="28" y="17"/>
                    <a:pt x="25" y="22"/>
                  </a:cubicBezTo>
                  <a:cubicBezTo>
                    <a:pt x="22" y="27"/>
                    <a:pt x="20" y="34"/>
                    <a:pt x="20" y="43"/>
                  </a:cubicBezTo>
                  <a:cubicBezTo>
                    <a:pt x="20" y="52"/>
                    <a:pt x="22" y="59"/>
                    <a:pt x="25" y="64"/>
                  </a:cubicBezTo>
                  <a:cubicBezTo>
                    <a:pt x="28" y="68"/>
                    <a:pt x="33" y="71"/>
                    <a:pt x="40" y="71"/>
                  </a:cubicBezTo>
                  <a:close/>
                  <a:moveTo>
                    <a:pt x="98" y="14"/>
                  </a:moveTo>
                  <a:cubicBezTo>
                    <a:pt x="92" y="14"/>
                    <a:pt x="88" y="16"/>
                    <a:pt x="85" y="19"/>
                  </a:cubicBezTo>
                  <a:cubicBezTo>
                    <a:pt x="81" y="23"/>
                    <a:pt x="80" y="28"/>
                    <a:pt x="79" y="35"/>
                  </a:cubicBezTo>
                  <a:cubicBezTo>
                    <a:pt x="114" y="35"/>
                    <a:pt x="114" y="35"/>
                    <a:pt x="114" y="35"/>
                  </a:cubicBezTo>
                  <a:cubicBezTo>
                    <a:pt x="114" y="32"/>
                    <a:pt x="114" y="30"/>
                    <a:pt x="113" y="27"/>
                  </a:cubicBezTo>
                  <a:cubicBezTo>
                    <a:pt x="113" y="25"/>
                    <a:pt x="112" y="22"/>
                    <a:pt x="110" y="20"/>
                  </a:cubicBezTo>
                  <a:cubicBezTo>
                    <a:pt x="109" y="18"/>
                    <a:pt x="107" y="17"/>
                    <a:pt x="105" y="16"/>
                  </a:cubicBezTo>
                  <a:cubicBezTo>
                    <a:pt x="103" y="15"/>
                    <a:pt x="101" y="14"/>
                    <a:pt x="98" y="14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6" name="Freeform 25">
              <a:extLst>
                <a:ext uri="{FF2B5EF4-FFF2-40B4-BE49-F238E27FC236}">
                  <a16:creationId xmlns:a16="http://schemas.microsoft.com/office/drawing/2014/main" id="{430E7985-8359-4246-A4FE-C23BE6CB5C4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81" y="2192"/>
              <a:ext cx="100" cy="11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4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4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6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3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9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20" y="84"/>
                    <a:pt x="16" y="83"/>
                  </a:cubicBezTo>
                  <a:cubicBezTo>
                    <a:pt x="13" y="81"/>
                    <a:pt x="10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1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7" name="Freeform 26">
              <a:extLst>
                <a:ext uri="{FF2B5EF4-FFF2-40B4-BE49-F238E27FC236}">
                  <a16:creationId xmlns:a16="http://schemas.microsoft.com/office/drawing/2014/main" id="{5433FD2B-A4C6-4659-9BBC-16F3B1D4234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24" y="2189"/>
              <a:ext cx="73" cy="118"/>
            </a:xfrm>
            <a:custGeom>
              <a:avLst/>
              <a:gdLst>
                <a:gd name="T0" fmla="*/ 0 w 53"/>
                <a:gd name="T1" fmla="*/ 86 h 86"/>
                <a:gd name="T2" fmla="*/ 0 w 53"/>
                <a:gd name="T3" fmla="*/ 2 h 86"/>
                <a:gd name="T4" fmla="*/ 12 w 53"/>
                <a:gd name="T5" fmla="*/ 2 h 86"/>
                <a:gd name="T6" fmla="*/ 16 w 53"/>
                <a:gd name="T7" fmla="*/ 3 h 86"/>
                <a:gd name="T8" fmla="*/ 18 w 53"/>
                <a:gd name="T9" fmla="*/ 7 h 86"/>
                <a:gd name="T10" fmla="*/ 19 w 53"/>
                <a:gd name="T11" fmla="*/ 17 h 86"/>
                <a:gd name="T12" fmla="*/ 29 w 53"/>
                <a:gd name="T13" fmla="*/ 5 h 86"/>
                <a:gd name="T14" fmla="*/ 43 w 53"/>
                <a:gd name="T15" fmla="*/ 0 h 86"/>
                <a:gd name="T16" fmla="*/ 53 w 53"/>
                <a:gd name="T17" fmla="*/ 3 h 86"/>
                <a:gd name="T18" fmla="*/ 51 w 53"/>
                <a:gd name="T19" fmla="*/ 18 h 86"/>
                <a:gd name="T20" fmla="*/ 50 w 53"/>
                <a:gd name="T21" fmla="*/ 20 h 86"/>
                <a:gd name="T22" fmla="*/ 47 w 53"/>
                <a:gd name="T23" fmla="*/ 21 h 86"/>
                <a:gd name="T24" fmla="*/ 44 w 53"/>
                <a:gd name="T25" fmla="*/ 20 h 86"/>
                <a:gd name="T26" fmla="*/ 38 w 53"/>
                <a:gd name="T27" fmla="*/ 20 h 86"/>
                <a:gd name="T28" fmla="*/ 28 w 53"/>
                <a:gd name="T29" fmla="*/ 23 h 86"/>
                <a:gd name="T30" fmla="*/ 20 w 53"/>
                <a:gd name="T31" fmla="*/ 34 h 86"/>
                <a:gd name="T32" fmla="*/ 20 w 53"/>
                <a:gd name="T33" fmla="*/ 86 h 86"/>
                <a:gd name="T34" fmla="*/ 0 w 53"/>
                <a:gd name="T3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86">
                  <a:moveTo>
                    <a:pt x="0" y="86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4" y="2"/>
                    <a:pt x="15" y="2"/>
                    <a:pt x="16" y="3"/>
                  </a:cubicBezTo>
                  <a:cubicBezTo>
                    <a:pt x="17" y="4"/>
                    <a:pt x="17" y="5"/>
                    <a:pt x="18" y="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2" y="12"/>
                    <a:pt x="25" y="8"/>
                    <a:pt x="29" y="5"/>
                  </a:cubicBezTo>
                  <a:cubicBezTo>
                    <a:pt x="33" y="2"/>
                    <a:pt x="38" y="0"/>
                    <a:pt x="43" y="0"/>
                  </a:cubicBezTo>
                  <a:cubicBezTo>
                    <a:pt x="47" y="0"/>
                    <a:pt x="51" y="1"/>
                    <a:pt x="53" y="3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19"/>
                    <a:pt x="50" y="20"/>
                    <a:pt x="50" y="20"/>
                  </a:cubicBezTo>
                  <a:cubicBezTo>
                    <a:pt x="49" y="21"/>
                    <a:pt x="48" y="21"/>
                    <a:pt x="47" y="21"/>
                  </a:cubicBezTo>
                  <a:cubicBezTo>
                    <a:pt x="47" y="21"/>
                    <a:pt x="45" y="21"/>
                    <a:pt x="44" y="20"/>
                  </a:cubicBezTo>
                  <a:cubicBezTo>
                    <a:pt x="43" y="20"/>
                    <a:pt x="41" y="20"/>
                    <a:pt x="38" y="20"/>
                  </a:cubicBezTo>
                  <a:cubicBezTo>
                    <a:pt x="34" y="20"/>
                    <a:pt x="31" y="21"/>
                    <a:pt x="28" y="23"/>
                  </a:cubicBezTo>
                  <a:cubicBezTo>
                    <a:pt x="25" y="26"/>
                    <a:pt x="22" y="29"/>
                    <a:pt x="20" y="34"/>
                  </a:cubicBezTo>
                  <a:cubicBezTo>
                    <a:pt x="20" y="86"/>
                    <a:pt x="20" y="86"/>
                    <a:pt x="20" y="86"/>
                  </a:cubicBezTo>
                  <a:lnTo>
                    <a:pt x="0" y="86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8" name="Freeform 27">
              <a:extLst>
                <a:ext uri="{FF2B5EF4-FFF2-40B4-BE49-F238E27FC236}">
                  <a16:creationId xmlns:a16="http://schemas.microsoft.com/office/drawing/2014/main" id="{EA6C9D8D-9231-49A9-A365-3018738A53B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177" y="2139"/>
              <a:ext cx="106" cy="170"/>
            </a:xfrm>
            <a:custGeom>
              <a:avLst/>
              <a:gdLst>
                <a:gd name="T0" fmla="*/ 65 w 78"/>
                <a:gd name="T1" fmla="*/ 122 h 123"/>
                <a:gd name="T2" fmla="*/ 60 w 78"/>
                <a:gd name="T3" fmla="*/ 118 h 123"/>
                <a:gd name="T4" fmla="*/ 58 w 78"/>
                <a:gd name="T5" fmla="*/ 110 h 123"/>
                <a:gd name="T6" fmla="*/ 53 w 78"/>
                <a:gd name="T7" fmla="*/ 115 h 123"/>
                <a:gd name="T8" fmla="*/ 47 w 78"/>
                <a:gd name="T9" fmla="*/ 120 h 123"/>
                <a:gd name="T10" fmla="*/ 40 w 78"/>
                <a:gd name="T11" fmla="*/ 122 h 123"/>
                <a:gd name="T12" fmla="*/ 31 w 78"/>
                <a:gd name="T13" fmla="*/ 123 h 123"/>
                <a:gd name="T14" fmla="*/ 19 w 78"/>
                <a:gd name="T15" fmla="*/ 120 h 123"/>
                <a:gd name="T16" fmla="*/ 9 w 78"/>
                <a:gd name="T17" fmla="*/ 112 h 123"/>
                <a:gd name="T18" fmla="*/ 2 w 78"/>
                <a:gd name="T19" fmla="*/ 99 h 123"/>
                <a:gd name="T20" fmla="*/ 0 w 78"/>
                <a:gd name="T21" fmla="*/ 80 h 123"/>
                <a:gd name="T22" fmla="*/ 3 w 78"/>
                <a:gd name="T23" fmla="*/ 63 h 123"/>
                <a:gd name="T24" fmla="*/ 10 w 78"/>
                <a:gd name="T25" fmla="*/ 49 h 123"/>
                <a:gd name="T26" fmla="*/ 21 w 78"/>
                <a:gd name="T27" fmla="*/ 40 h 123"/>
                <a:gd name="T28" fmla="*/ 36 w 78"/>
                <a:gd name="T29" fmla="*/ 36 h 123"/>
                <a:gd name="T30" fmla="*/ 48 w 78"/>
                <a:gd name="T31" fmla="*/ 39 h 123"/>
                <a:gd name="T32" fmla="*/ 57 w 78"/>
                <a:gd name="T33" fmla="*/ 45 h 123"/>
                <a:gd name="T34" fmla="*/ 57 w 78"/>
                <a:gd name="T35" fmla="*/ 0 h 123"/>
                <a:gd name="T36" fmla="*/ 78 w 78"/>
                <a:gd name="T37" fmla="*/ 0 h 123"/>
                <a:gd name="T38" fmla="*/ 78 w 78"/>
                <a:gd name="T39" fmla="*/ 122 h 123"/>
                <a:gd name="T40" fmla="*/ 65 w 78"/>
                <a:gd name="T41" fmla="*/ 122 h 123"/>
                <a:gd name="T42" fmla="*/ 38 w 78"/>
                <a:gd name="T43" fmla="*/ 107 h 123"/>
                <a:gd name="T44" fmla="*/ 49 w 78"/>
                <a:gd name="T45" fmla="*/ 104 h 123"/>
                <a:gd name="T46" fmla="*/ 57 w 78"/>
                <a:gd name="T47" fmla="*/ 97 h 123"/>
                <a:gd name="T48" fmla="*/ 57 w 78"/>
                <a:gd name="T49" fmla="*/ 59 h 123"/>
                <a:gd name="T50" fmla="*/ 50 w 78"/>
                <a:gd name="T51" fmla="*/ 53 h 123"/>
                <a:gd name="T52" fmla="*/ 41 w 78"/>
                <a:gd name="T53" fmla="*/ 52 h 123"/>
                <a:gd name="T54" fmla="*/ 33 w 78"/>
                <a:gd name="T55" fmla="*/ 53 h 123"/>
                <a:gd name="T56" fmla="*/ 26 w 78"/>
                <a:gd name="T57" fmla="*/ 59 h 123"/>
                <a:gd name="T58" fmla="*/ 23 w 78"/>
                <a:gd name="T59" fmla="*/ 67 h 123"/>
                <a:gd name="T60" fmla="*/ 21 w 78"/>
                <a:gd name="T61" fmla="*/ 80 h 123"/>
                <a:gd name="T62" fmla="*/ 22 w 78"/>
                <a:gd name="T63" fmla="*/ 93 h 123"/>
                <a:gd name="T64" fmla="*/ 26 w 78"/>
                <a:gd name="T65" fmla="*/ 101 h 123"/>
                <a:gd name="T66" fmla="*/ 31 w 78"/>
                <a:gd name="T67" fmla="*/ 106 h 123"/>
                <a:gd name="T68" fmla="*/ 38 w 78"/>
                <a:gd name="T69" fmla="*/ 107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8" h="123">
                  <a:moveTo>
                    <a:pt x="65" y="122"/>
                  </a:moveTo>
                  <a:cubicBezTo>
                    <a:pt x="63" y="122"/>
                    <a:pt x="61" y="121"/>
                    <a:pt x="60" y="118"/>
                  </a:cubicBezTo>
                  <a:cubicBezTo>
                    <a:pt x="58" y="110"/>
                    <a:pt x="58" y="110"/>
                    <a:pt x="58" y="110"/>
                  </a:cubicBezTo>
                  <a:cubicBezTo>
                    <a:pt x="57" y="112"/>
                    <a:pt x="55" y="114"/>
                    <a:pt x="53" y="115"/>
                  </a:cubicBezTo>
                  <a:cubicBezTo>
                    <a:pt x="51" y="117"/>
                    <a:pt x="49" y="118"/>
                    <a:pt x="47" y="120"/>
                  </a:cubicBezTo>
                  <a:cubicBezTo>
                    <a:pt x="45" y="121"/>
                    <a:pt x="42" y="122"/>
                    <a:pt x="40" y="122"/>
                  </a:cubicBezTo>
                  <a:cubicBezTo>
                    <a:pt x="37" y="123"/>
                    <a:pt x="34" y="123"/>
                    <a:pt x="31" y="123"/>
                  </a:cubicBezTo>
                  <a:cubicBezTo>
                    <a:pt x="27" y="123"/>
                    <a:pt x="23" y="122"/>
                    <a:pt x="19" y="120"/>
                  </a:cubicBezTo>
                  <a:cubicBezTo>
                    <a:pt x="15" y="118"/>
                    <a:pt x="12" y="116"/>
                    <a:pt x="9" y="112"/>
                  </a:cubicBezTo>
                  <a:cubicBezTo>
                    <a:pt x="6" y="108"/>
                    <a:pt x="4" y="104"/>
                    <a:pt x="2" y="99"/>
                  </a:cubicBezTo>
                  <a:cubicBezTo>
                    <a:pt x="1" y="93"/>
                    <a:pt x="0" y="87"/>
                    <a:pt x="0" y="80"/>
                  </a:cubicBezTo>
                  <a:cubicBezTo>
                    <a:pt x="0" y="74"/>
                    <a:pt x="1" y="68"/>
                    <a:pt x="3" y="63"/>
                  </a:cubicBezTo>
                  <a:cubicBezTo>
                    <a:pt x="4" y="57"/>
                    <a:pt x="7" y="53"/>
                    <a:pt x="10" y="49"/>
                  </a:cubicBezTo>
                  <a:cubicBezTo>
                    <a:pt x="13" y="45"/>
                    <a:pt x="17" y="42"/>
                    <a:pt x="21" y="40"/>
                  </a:cubicBezTo>
                  <a:cubicBezTo>
                    <a:pt x="26" y="37"/>
                    <a:pt x="31" y="36"/>
                    <a:pt x="36" y="36"/>
                  </a:cubicBezTo>
                  <a:cubicBezTo>
                    <a:pt x="41" y="36"/>
                    <a:pt x="45" y="37"/>
                    <a:pt x="48" y="39"/>
                  </a:cubicBezTo>
                  <a:cubicBezTo>
                    <a:pt x="52" y="40"/>
                    <a:pt x="55" y="42"/>
                    <a:pt x="57" y="45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8" y="122"/>
                    <a:pt x="78" y="122"/>
                    <a:pt x="78" y="122"/>
                  </a:cubicBezTo>
                  <a:lnTo>
                    <a:pt x="65" y="122"/>
                  </a:lnTo>
                  <a:close/>
                  <a:moveTo>
                    <a:pt x="38" y="107"/>
                  </a:moveTo>
                  <a:cubicBezTo>
                    <a:pt x="42" y="107"/>
                    <a:pt x="46" y="106"/>
                    <a:pt x="49" y="104"/>
                  </a:cubicBezTo>
                  <a:cubicBezTo>
                    <a:pt x="52" y="103"/>
                    <a:pt x="55" y="100"/>
                    <a:pt x="57" y="97"/>
                  </a:cubicBezTo>
                  <a:cubicBezTo>
                    <a:pt x="57" y="59"/>
                    <a:pt x="57" y="59"/>
                    <a:pt x="57" y="59"/>
                  </a:cubicBezTo>
                  <a:cubicBezTo>
                    <a:pt x="55" y="57"/>
                    <a:pt x="53" y="55"/>
                    <a:pt x="50" y="53"/>
                  </a:cubicBezTo>
                  <a:cubicBezTo>
                    <a:pt x="47" y="52"/>
                    <a:pt x="44" y="52"/>
                    <a:pt x="41" y="52"/>
                  </a:cubicBezTo>
                  <a:cubicBezTo>
                    <a:pt x="38" y="52"/>
                    <a:pt x="35" y="52"/>
                    <a:pt x="33" y="53"/>
                  </a:cubicBezTo>
                  <a:cubicBezTo>
                    <a:pt x="30" y="55"/>
                    <a:pt x="28" y="56"/>
                    <a:pt x="26" y="59"/>
                  </a:cubicBezTo>
                  <a:cubicBezTo>
                    <a:pt x="25" y="61"/>
                    <a:pt x="23" y="64"/>
                    <a:pt x="23" y="67"/>
                  </a:cubicBezTo>
                  <a:cubicBezTo>
                    <a:pt x="22" y="71"/>
                    <a:pt x="21" y="75"/>
                    <a:pt x="21" y="80"/>
                  </a:cubicBezTo>
                  <a:cubicBezTo>
                    <a:pt x="21" y="85"/>
                    <a:pt x="22" y="89"/>
                    <a:pt x="22" y="93"/>
                  </a:cubicBezTo>
                  <a:cubicBezTo>
                    <a:pt x="23" y="96"/>
                    <a:pt x="24" y="99"/>
                    <a:pt x="26" y="101"/>
                  </a:cubicBezTo>
                  <a:cubicBezTo>
                    <a:pt x="27" y="103"/>
                    <a:pt x="29" y="105"/>
                    <a:pt x="31" y="106"/>
                  </a:cubicBezTo>
                  <a:cubicBezTo>
                    <a:pt x="33" y="107"/>
                    <a:pt x="36" y="107"/>
                    <a:pt x="38" y="107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9" name="Freeform 28">
              <a:extLst>
                <a:ext uri="{FF2B5EF4-FFF2-40B4-BE49-F238E27FC236}">
                  <a16:creationId xmlns:a16="http://schemas.microsoft.com/office/drawing/2014/main" id="{183649B8-127C-4D47-A3BB-B6DC23D1E85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319" y="2190"/>
              <a:ext cx="105" cy="119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59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59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0" name="Freeform 29">
              <a:extLst>
                <a:ext uri="{FF2B5EF4-FFF2-40B4-BE49-F238E27FC236}">
                  <a16:creationId xmlns:a16="http://schemas.microsoft.com/office/drawing/2014/main" id="{EC7655F1-B225-4621-9354-BA3AC4F4C71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48" y="2190"/>
              <a:ext cx="86" cy="119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2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2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4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1" name="Freeform 30">
              <a:extLst>
                <a:ext uri="{FF2B5EF4-FFF2-40B4-BE49-F238E27FC236}">
                  <a16:creationId xmlns:a16="http://schemas.microsoft.com/office/drawing/2014/main" id="{A7DEF5B4-4F48-4780-8832-4559C5CBEBF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16" y="2190"/>
              <a:ext cx="86" cy="119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1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1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3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2" name="Freeform 31">
              <a:extLst>
                <a:ext uri="{FF2B5EF4-FFF2-40B4-BE49-F238E27FC236}">
                  <a16:creationId xmlns:a16="http://schemas.microsoft.com/office/drawing/2014/main" id="{EC2047E9-13A2-4032-B0B6-EBCBC5C3A79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731" y="2190"/>
              <a:ext cx="105" cy="119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59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59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3" name="Freeform 32">
              <a:extLst>
                <a:ext uri="{FF2B5EF4-FFF2-40B4-BE49-F238E27FC236}">
                  <a16:creationId xmlns:a16="http://schemas.microsoft.com/office/drawing/2014/main" id="{69E208CE-B618-443F-8FAD-665DB540EB7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71" y="2189"/>
              <a:ext cx="72" cy="118"/>
            </a:xfrm>
            <a:custGeom>
              <a:avLst/>
              <a:gdLst>
                <a:gd name="T0" fmla="*/ 0 w 53"/>
                <a:gd name="T1" fmla="*/ 86 h 86"/>
                <a:gd name="T2" fmla="*/ 0 w 53"/>
                <a:gd name="T3" fmla="*/ 2 h 86"/>
                <a:gd name="T4" fmla="*/ 12 w 53"/>
                <a:gd name="T5" fmla="*/ 2 h 86"/>
                <a:gd name="T6" fmla="*/ 16 w 53"/>
                <a:gd name="T7" fmla="*/ 3 h 86"/>
                <a:gd name="T8" fmla="*/ 18 w 53"/>
                <a:gd name="T9" fmla="*/ 7 h 86"/>
                <a:gd name="T10" fmla="*/ 19 w 53"/>
                <a:gd name="T11" fmla="*/ 17 h 86"/>
                <a:gd name="T12" fmla="*/ 30 w 53"/>
                <a:gd name="T13" fmla="*/ 5 h 86"/>
                <a:gd name="T14" fmla="*/ 43 w 53"/>
                <a:gd name="T15" fmla="*/ 0 h 86"/>
                <a:gd name="T16" fmla="*/ 53 w 53"/>
                <a:gd name="T17" fmla="*/ 3 h 86"/>
                <a:gd name="T18" fmla="*/ 51 w 53"/>
                <a:gd name="T19" fmla="*/ 18 h 86"/>
                <a:gd name="T20" fmla="*/ 50 w 53"/>
                <a:gd name="T21" fmla="*/ 20 h 86"/>
                <a:gd name="T22" fmla="*/ 48 w 53"/>
                <a:gd name="T23" fmla="*/ 21 h 86"/>
                <a:gd name="T24" fmla="*/ 44 w 53"/>
                <a:gd name="T25" fmla="*/ 20 h 86"/>
                <a:gd name="T26" fmla="*/ 39 w 53"/>
                <a:gd name="T27" fmla="*/ 20 h 86"/>
                <a:gd name="T28" fmla="*/ 28 w 53"/>
                <a:gd name="T29" fmla="*/ 23 h 86"/>
                <a:gd name="T30" fmla="*/ 20 w 53"/>
                <a:gd name="T31" fmla="*/ 34 h 86"/>
                <a:gd name="T32" fmla="*/ 20 w 53"/>
                <a:gd name="T33" fmla="*/ 86 h 86"/>
                <a:gd name="T34" fmla="*/ 0 w 53"/>
                <a:gd name="T3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86">
                  <a:moveTo>
                    <a:pt x="0" y="86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4" y="2"/>
                    <a:pt x="15" y="2"/>
                    <a:pt x="16" y="3"/>
                  </a:cubicBezTo>
                  <a:cubicBezTo>
                    <a:pt x="17" y="4"/>
                    <a:pt x="17" y="5"/>
                    <a:pt x="18" y="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2" y="12"/>
                    <a:pt x="25" y="8"/>
                    <a:pt x="30" y="5"/>
                  </a:cubicBezTo>
                  <a:cubicBezTo>
                    <a:pt x="34" y="2"/>
                    <a:pt x="38" y="0"/>
                    <a:pt x="43" y="0"/>
                  </a:cubicBezTo>
                  <a:cubicBezTo>
                    <a:pt x="47" y="0"/>
                    <a:pt x="51" y="1"/>
                    <a:pt x="53" y="3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19"/>
                    <a:pt x="50" y="20"/>
                    <a:pt x="50" y="20"/>
                  </a:cubicBezTo>
                  <a:cubicBezTo>
                    <a:pt x="49" y="21"/>
                    <a:pt x="48" y="21"/>
                    <a:pt x="48" y="21"/>
                  </a:cubicBezTo>
                  <a:cubicBezTo>
                    <a:pt x="47" y="21"/>
                    <a:pt x="46" y="21"/>
                    <a:pt x="44" y="20"/>
                  </a:cubicBezTo>
                  <a:cubicBezTo>
                    <a:pt x="43" y="20"/>
                    <a:pt x="41" y="20"/>
                    <a:pt x="39" y="20"/>
                  </a:cubicBezTo>
                  <a:cubicBezTo>
                    <a:pt x="34" y="20"/>
                    <a:pt x="31" y="21"/>
                    <a:pt x="28" y="23"/>
                  </a:cubicBezTo>
                  <a:cubicBezTo>
                    <a:pt x="25" y="26"/>
                    <a:pt x="22" y="29"/>
                    <a:pt x="20" y="34"/>
                  </a:cubicBezTo>
                  <a:cubicBezTo>
                    <a:pt x="20" y="86"/>
                    <a:pt x="20" y="86"/>
                    <a:pt x="20" y="86"/>
                  </a:cubicBezTo>
                  <a:lnTo>
                    <a:pt x="0" y="86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4" name="Freeform 33">
              <a:extLst>
                <a:ext uri="{FF2B5EF4-FFF2-40B4-BE49-F238E27FC236}">
                  <a16:creationId xmlns:a16="http://schemas.microsoft.com/office/drawing/2014/main" id="{A3E60BA8-99E6-4A97-9EC3-DFB9E72410A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62" y="2192"/>
              <a:ext cx="116" cy="115"/>
            </a:xfrm>
            <a:custGeom>
              <a:avLst/>
              <a:gdLst>
                <a:gd name="T0" fmla="*/ 52 w 85"/>
                <a:gd name="T1" fmla="*/ 84 h 84"/>
                <a:gd name="T2" fmla="*/ 33 w 85"/>
                <a:gd name="T3" fmla="*/ 84 h 84"/>
                <a:gd name="T4" fmla="*/ 0 w 85"/>
                <a:gd name="T5" fmla="*/ 0 h 84"/>
                <a:gd name="T6" fmla="*/ 17 w 85"/>
                <a:gd name="T7" fmla="*/ 0 h 84"/>
                <a:gd name="T8" fmla="*/ 21 w 85"/>
                <a:gd name="T9" fmla="*/ 1 h 84"/>
                <a:gd name="T10" fmla="*/ 23 w 85"/>
                <a:gd name="T11" fmla="*/ 4 h 84"/>
                <a:gd name="T12" fmla="*/ 39 w 85"/>
                <a:gd name="T13" fmla="*/ 49 h 84"/>
                <a:gd name="T14" fmla="*/ 41 w 85"/>
                <a:gd name="T15" fmla="*/ 56 h 84"/>
                <a:gd name="T16" fmla="*/ 43 w 85"/>
                <a:gd name="T17" fmla="*/ 64 h 84"/>
                <a:gd name="T18" fmla="*/ 45 w 85"/>
                <a:gd name="T19" fmla="*/ 56 h 84"/>
                <a:gd name="T20" fmla="*/ 47 w 85"/>
                <a:gd name="T21" fmla="*/ 49 h 84"/>
                <a:gd name="T22" fmla="*/ 64 w 85"/>
                <a:gd name="T23" fmla="*/ 4 h 84"/>
                <a:gd name="T24" fmla="*/ 66 w 85"/>
                <a:gd name="T25" fmla="*/ 1 h 84"/>
                <a:gd name="T26" fmla="*/ 69 w 85"/>
                <a:gd name="T27" fmla="*/ 0 h 84"/>
                <a:gd name="T28" fmla="*/ 85 w 85"/>
                <a:gd name="T29" fmla="*/ 0 h 84"/>
                <a:gd name="T30" fmla="*/ 52 w 85"/>
                <a:gd name="T31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5" h="84">
                  <a:moveTo>
                    <a:pt x="52" y="84"/>
                  </a:moveTo>
                  <a:cubicBezTo>
                    <a:pt x="33" y="84"/>
                    <a:pt x="33" y="84"/>
                    <a:pt x="33" y="8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8" y="0"/>
                    <a:pt x="20" y="0"/>
                    <a:pt x="21" y="1"/>
                  </a:cubicBezTo>
                  <a:cubicBezTo>
                    <a:pt x="22" y="2"/>
                    <a:pt x="22" y="3"/>
                    <a:pt x="23" y="4"/>
                  </a:cubicBezTo>
                  <a:cubicBezTo>
                    <a:pt x="39" y="49"/>
                    <a:pt x="39" y="49"/>
                    <a:pt x="39" y="49"/>
                  </a:cubicBezTo>
                  <a:cubicBezTo>
                    <a:pt x="40" y="51"/>
                    <a:pt x="41" y="54"/>
                    <a:pt x="41" y="56"/>
                  </a:cubicBezTo>
                  <a:cubicBezTo>
                    <a:pt x="42" y="59"/>
                    <a:pt x="42" y="61"/>
                    <a:pt x="43" y="64"/>
                  </a:cubicBezTo>
                  <a:cubicBezTo>
                    <a:pt x="43" y="61"/>
                    <a:pt x="44" y="59"/>
                    <a:pt x="45" y="56"/>
                  </a:cubicBezTo>
                  <a:cubicBezTo>
                    <a:pt x="45" y="54"/>
                    <a:pt x="46" y="51"/>
                    <a:pt x="47" y="49"/>
                  </a:cubicBezTo>
                  <a:cubicBezTo>
                    <a:pt x="64" y="4"/>
                    <a:pt x="64" y="4"/>
                    <a:pt x="64" y="4"/>
                  </a:cubicBezTo>
                  <a:cubicBezTo>
                    <a:pt x="64" y="3"/>
                    <a:pt x="65" y="2"/>
                    <a:pt x="66" y="1"/>
                  </a:cubicBezTo>
                  <a:cubicBezTo>
                    <a:pt x="67" y="0"/>
                    <a:pt x="68" y="0"/>
                    <a:pt x="69" y="0"/>
                  </a:cubicBezTo>
                  <a:cubicBezTo>
                    <a:pt x="85" y="0"/>
                    <a:pt x="85" y="0"/>
                    <a:pt x="85" y="0"/>
                  </a:cubicBezTo>
                  <a:lnTo>
                    <a:pt x="52" y="84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5" name="Freeform 34">
              <a:extLst>
                <a:ext uri="{FF2B5EF4-FFF2-40B4-BE49-F238E27FC236}">
                  <a16:creationId xmlns:a16="http://schemas.microsoft.com/office/drawing/2014/main" id="{6C60FD89-1097-4B2B-8E97-C9C80432BF4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107" y="2139"/>
              <a:ext cx="35" cy="168"/>
            </a:xfrm>
            <a:custGeom>
              <a:avLst/>
              <a:gdLst>
                <a:gd name="T0" fmla="*/ 26 w 26"/>
                <a:gd name="T1" fmla="*/ 13 h 122"/>
                <a:gd name="T2" fmla="*/ 25 w 26"/>
                <a:gd name="T3" fmla="*/ 18 h 122"/>
                <a:gd name="T4" fmla="*/ 22 w 26"/>
                <a:gd name="T5" fmla="*/ 22 h 122"/>
                <a:gd name="T6" fmla="*/ 18 w 26"/>
                <a:gd name="T7" fmla="*/ 25 h 122"/>
                <a:gd name="T8" fmla="*/ 12 w 26"/>
                <a:gd name="T9" fmla="*/ 26 h 122"/>
                <a:gd name="T10" fmla="*/ 8 w 26"/>
                <a:gd name="T11" fmla="*/ 25 h 122"/>
                <a:gd name="T12" fmla="*/ 3 w 26"/>
                <a:gd name="T13" fmla="*/ 22 h 122"/>
                <a:gd name="T14" fmla="*/ 1 w 26"/>
                <a:gd name="T15" fmla="*/ 18 h 122"/>
                <a:gd name="T16" fmla="*/ 0 w 26"/>
                <a:gd name="T17" fmla="*/ 13 h 122"/>
                <a:gd name="T18" fmla="*/ 1 w 26"/>
                <a:gd name="T19" fmla="*/ 8 h 122"/>
                <a:gd name="T20" fmla="*/ 3 w 26"/>
                <a:gd name="T21" fmla="*/ 4 h 122"/>
                <a:gd name="T22" fmla="*/ 8 w 26"/>
                <a:gd name="T23" fmla="*/ 1 h 122"/>
                <a:gd name="T24" fmla="*/ 12 w 26"/>
                <a:gd name="T25" fmla="*/ 0 h 122"/>
                <a:gd name="T26" fmla="*/ 18 w 26"/>
                <a:gd name="T27" fmla="*/ 1 h 122"/>
                <a:gd name="T28" fmla="*/ 22 w 26"/>
                <a:gd name="T29" fmla="*/ 4 h 122"/>
                <a:gd name="T30" fmla="*/ 25 w 26"/>
                <a:gd name="T31" fmla="*/ 8 h 122"/>
                <a:gd name="T32" fmla="*/ 26 w 26"/>
                <a:gd name="T33" fmla="*/ 13 h 122"/>
                <a:gd name="T34" fmla="*/ 23 w 26"/>
                <a:gd name="T35" fmla="*/ 38 h 122"/>
                <a:gd name="T36" fmla="*/ 23 w 26"/>
                <a:gd name="T37" fmla="*/ 122 h 122"/>
                <a:gd name="T38" fmla="*/ 2 w 26"/>
                <a:gd name="T39" fmla="*/ 122 h 122"/>
                <a:gd name="T40" fmla="*/ 2 w 26"/>
                <a:gd name="T41" fmla="*/ 38 h 122"/>
                <a:gd name="T42" fmla="*/ 23 w 26"/>
                <a:gd name="T43" fmla="*/ 3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122">
                  <a:moveTo>
                    <a:pt x="26" y="13"/>
                  </a:moveTo>
                  <a:cubicBezTo>
                    <a:pt x="26" y="15"/>
                    <a:pt x="25" y="17"/>
                    <a:pt x="25" y="18"/>
                  </a:cubicBezTo>
                  <a:cubicBezTo>
                    <a:pt x="24" y="20"/>
                    <a:pt x="23" y="21"/>
                    <a:pt x="22" y="22"/>
                  </a:cubicBezTo>
                  <a:cubicBezTo>
                    <a:pt x="21" y="23"/>
                    <a:pt x="19" y="24"/>
                    <a:pt x="18" y="25"/>
                  </a:cubicBezTo>
                  <a:cubicBezTo>
                    <a:pt x="16" y="26"/>
                    <a:pt x="14" y="26"/>
                    <a:pt x="12" y="26"/>
                  </a:cubicBezTo>
                  <a:cubicBezTo>
                    <a:pt x="11" y="26"/>
                    <a:pt x="9" y="26"/>
                    <a:pt x="8" y="25"/>
                  </a:cubicBezTo>
                  <a:cubicBezTo>
                    <a:pt x="6" y="24"/>
                    <a:pt x="5" y="23"/>
                    <a:pt x="3" y="22"/>
                  </a:cubicBezTo>
                  <a:cubicBezTo>
                    <a:pt x="2" y="21"/>
                    <a:pt x="1" y="20"/>
                    <a:pt x="1" y="18"/>
                  </a:cubicBezTo>
                  <a:cubicBezTo>
                    <a:pt x="0" y="17"/>
                    <a:pt x="0" y="15"/>
                    <a:pt x="0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1" y="7"/>
                    <a:pt x="2" y="5"/>
                    <a:pt x="3" y="4"/>
                  </a:cubicBezTo>
                  <a:cubicBezTo>
                    <a:pt x="5" y="3"/>
                    <a:pt x="6" y="2"/>
                    <a:pt x="8" y="1"/>
                  </a:cubicBezTo>
                  <a:cubicBezTo>
                    <a:pt x="9" y="1"/>
                    <a:pt x="11" y="0"/>
                    <a:pt x="12" y="0"/>
                  </a:cubicBezTo>
                  <a:cubicBezTo>
                    <a:pt x="14" y="0"/>
                    <a:pt x="16" y="1"/>
                    <a:pt x="18" y="1"/>
                  </a:cubicBezTo>
                  <a:cubicBezTo>
                    <a:pt x="19" y="2"/>
                    <a:pt x="21" y="3"/>
                    <a:pt x="22" y="4"/>
                  </a:cubicBezTo>
                  <a:cubicBezTo>
                    <a:pt x="23" y="5"/>
                    <a:pt x="24" y="7"/>
                    <a:pt x="25" y="8"/>
                  </a:cubicBezTo>
                  <a:cubicBezTo>
                    <a:pt x="25" y="10"/>
                    <a:pt x="26" y="12"/>
                    <a:pt x="26" y="13"/>
                  </a:cubicBezTo>
                  <a:close/>
                  <a:moveTo>
                    <a:pt x="23" y="38"/>
                  </a:moveTo>
                  <a:cubicBezTo>
                    <a:pt x="23" y="122"/>
                    <a:pt x="23" y="122"/>
                    <a:pt x="23" y="122"/>
                  </a:cubicBezTo>
                  <a:cubicBezTo>
                    <a:pt x="2" y="122"/>
                    <a:pt x="2" y="122"/>
                    <a:pt x="2" y="122"/>
                  </a:cubicBezTo>
                  <a:cubicBezTo>
                    <a:pt x="2" y="38"/>
                    <a:pt x="2" y="38"/>
                    <a:pt x="2" y="38"/>
                  </a:cubicBezTo>
                  <a:lnTo>
                    <a:pt x="23" y="38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6" name="Freeform 35">
              <a:extLst>
                <a:ext uri="{FF2B5EF4-FFF2-40B4-BE49-F238E27FC236}">
                  <a16:creationId xmlns:a16="http://schemas.microsoft.com/office/drawing/2014/main" id="{FC61E115-C478-4152-8DFB-26095FC99D1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75" y="2190"/>
              <a:ext cx="97" cy="119"/>
            </a:xfrm>
            <a:custGeom>
              <a:avLst/>
              <a:gdLst>
                <a:gd name="T0" fmla="*/ 64 w 71"/>
                <a:gd name="T1" fmla="*/ 19 h 86"/>
                <a:gd name="T2" fmla="*/ 63 w 71"/>
                <a:gd name="T3" fmla="*/ 20 h 86"/>
                <a:gd name="T4" fmla="*/ 60 w 71"/>
                <a:gd name="T5" fmla="*/ 21 h 86"/>
                <a:gd name="T6" fmla="*/ 57 w 71"/>
                <a:gd name="T7" fmla="*/ 20 h 86"/>
                <a:gd name="T8" fmla="*/ 54 w 71"/>
                <a:gd name="T9" fmla="*/ 18 h 86"/>
                <a:gd name="T10" fmla="*/ 49 w 71"/>
                <a:gd name="T11" fmla="*/ 16 h 86"/>
                <a:gd name="T12" fmla="*/ 42 w 71"/>
                <a:gd name="T13" fmla="*/ 15 h 86"/>
                <a:gd name="T14" fmla="*/ 32 w 71"/>
                <a:gd name="T15" fmla="*/ 17 h 86"/>
                <a:gd name="T16" fmla="*/ 26 w 71"/>
                <a:gd name="T17" fmla="*/ 22 h 86"/>
                <a:gd name="T18" fmla="*/ 22 w 71"/>
                <a:gd name="T19" fmla="*/ 31 h 86"/>
                <a:gd name="T20" fmla="*/ 20 w 71"/>
                <a:gd name="T21" fmla="*/ 43 h 86"/>
                <a:gd name="T22" fmla="*/ 22 w 71"/>
                <a:gd name="T23" fmla="*/ 55 h 86"/>
                <a:gd name="T24" fmla="*/ 26 w 71"/>
                <a:gd name="T25" fmla="*/ 64 h 86"/>
                <a:gd name="T26" fmla="*/ 33 w 71"/>
                <a:gd name="T27" fmla="*/ 69 h 86"/>
                <a:gd name="T28" fmla="*/ 41 w 71"/>
                <a:gd name="T29" fmla="*/ 71 h 86"/>
                <a:gd name="T30" fmla="*/ 49 w 71"/>
                <a:gd name="T31" fmla="*/ 70 h 86"/>
                <a:gd name="T32" fmla="*/ 54 w 71"/>
                <a:gd name="T33" fmla="*/ 67 h 86"/>
                <a:gd name="T34" fmla="*/ 58 w 71"/>
                <a:gd name="T35" fmla="*/ 64 h 86"/>
                <a:gd name="T36" fmla="*/ 61 w 71"/>
                <a:gd name="T37" fmla="*/ 63 h 86"/>
                <a:gd name="T38" fmla="*/ 65 w 71"/>
                <a:gd name="T39" fmla="*/ 65 h 86"/>
                <a:gd name="T40" fmla="*/ 71 w 71"/>
                <a:gd name="T41" fmla="*/ 72 h 86"/>
                <a:gd name="T42" fmla="*/ 63 w 71"/>
                <a:gd name="T43" fmla="*/ 79 h 86"/>
                <a:gd name="T44" fmla="*/ 55 w 71"/>
                <a:gd name="T45" fmla="*/ 83 h 86"/>
                <a:gd name="T46" fmla="*/ 46 w 71"/>
                <a:gd name="T47" fmla="*/ 86 h 86"/>
                <a:gd name="T48" fmla="*/ 37 w 71"/>
                <a:gd name="T49" fmla="*/ 86 h 86"/>
                <a:gd name="T50" fmla="*/ 23 w 71"/>
                <a:gd name="T51" fmla="*/ 83 h 86"/>
                <a:gd name="T52" fmla="*/ 11 w 71"/>
                <a:gd name="T53" fmla="*/ 75 h 86"/>
                <a:gd name="T54" fmla="*/ 3 w 71"/>
                <a:gd name="T55" fmla="*/ 61 h 86"/>
                <a:gd name="T56" fmla="*/ 0 w 71"/>
                <a:gd name="T57" fmla="*/ 43 h 86"/>
                <a:gd name="T58" fmla="*/ 2 w 71"/>
                <a:gd name="T59" fmla="*/ 26 h 86"/>
                <a:gd name="T60" fmla="*/ 10 w 71"/>
                <a:gd name="T61" fmla="*/ 12 h 86"/>
                <a:gd name="T62" fmla="*/ 23 w 71"/>
                <a:gd name="T63" fmla="*/ 3 h 86"/>
                <a:gd name="T64" fmla="*/ 40 w 71"/>
                <a:gd name="T65" fmla="*/ 0 h 86"/>
                <a:gd name="T66" fmla="*/ 57 w 71"/>
                <a:gd name="T67" fmla="*/ 3 h 86"/>
                <a:gd name="T68" fmla="*/ 70 w 71"/>
                <a:gd name="T69" fmla="*/ 11 h 86"/>
                <a:gd name="T70" fmla="*/ 64 w 71"/>
                <a:gd name="T71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86">
                  <a:moveTo>
                    <a:pt x="64" y="19"/>
                  </a:moveTo>
                  <a:cubicBezTo>
                    <a:pt x="64" y="19"/>
                    <a:pt x="63" y="20"/>
                    <a:pt x="63" y="20"/>
                  </a:cubicBezTo>
                  <a:cubicBezTo>
                    <a:pt x="62" y="21"/>
                    <a:pt x="61" y="21"/>
                    <a:pt x="60" y="21"/>
                  </a:cubicBezTo>
                  <a:cubicBezTo>
                    <a:pt x="59" y="21"/>
                    <a:pt x="58" y="21"/>
                    <a:pt x="57" y="20"/>
                  </a:cubicBezTo>
                  <a:cubicBezTo>
                    <a:pt x="56" y="20"/>
                    <a:pt x="55" y="19"/>
                    <a:pt x="54" y="18"/>
                  </a:cubicBezTo>
                  <a:cubicBezTo>
                    <a:pt x="52" y="17"/>
                    <a:pt x="51" y="16"/>
                    <a:pt x="49" y="16"/>
                  </a:cubicBezTo>
                  <a:cubicBezTo>
                    <a:pt x="47" y="15"/>
                    <a:pt x="44" y="15"/>
                    <a:pt x="42" y="15"/>
                  </a:cubicBezTo>
                  <a:cubicBezTo>
                    <a:pt x="38" y="15"/>
                    <a:pt x="35" y="16"/>
                    <a:pt x="32" y="17"/>
                  </a:cubicBezTo>
                  <a:cubicBezTo>
                    <a:pt x="30" y="18"/>
                    <a:pt x="27" y="20"/>
                    <a:pt x="26" y="22"/>
                  </a:cubicBezTo>
                  <a:cubicBezTo>
                    <a:pt x="24" y="25"/>
                    <a:pt x="23" y="28"/>
                    <a:pt x="22" y="31"/>
                  </a:cubicBezTo>
                  <a:cubicBezTo>
                    <a:pt x="21" y="35"/>
                    <a:pt x="20" y="38"/>
                    <a:pt x="20" y="43"/>
                  </a:cubicBezTo>
                  <a:cubicBezTo>
                    <a:pt x="20" y="47"/>
                    <a:pt x="21" y="51"/>
                    <a:pt x="22" y="55"/>
                  </a:cubicBezTo>
                  <a:cubicBezTo>
                    <a:pt x="23" y="58"/>
                    <a:pt x="24" y="61"/>
                    <a:pt x="26" y="64"/>
                  </a:cubicBezTo>
                  <a:cubicBezTo>
                    <a:pt x="28" y="66"/>
                    <a:pt x="30" y="68"/>
                    <a:pt x="33" y="69"/>
                  </a:cubicBezTo>
                  <a:cubicBezTo>
                    <a:pt x="35" y="70"/>
                    <a:pt x="38" y="71"/>
                    <a:pt x="41" y="71"/>
                  </a:cubicBezTo>
                  <a:cubicBezTo>
                    <a:pt x="44" y="71"/>
                    <a:pt x="47" y="70"/>
                    <a:pt x="49" y="70"/>
                  </a:cubicBezTo>
                  <a:cubicBezTo>
                    <a:pt x="51" y="69"/>
                    <a:pt x="53" y="68"/>
                    <a:pt x="54" y="67"/>
                  </a:cubicBezTo>
                  <a:cubicBezTo>
                    <a:pt x="55" y="66"/>
                    <a:pt x="57" y="65"/>
                    <a:pt x="58" y="64"/>
                  </a:cubicBezTo>
                  <a:cubicBezTo>
                    <a:pt x="59" y="64"/>
                    <a:pt x="60" y="63"/>
                    <a:pt x="61" y="63"/>
                  </a:cubicBezTo>
                  <a:cubicBezTo>
                    <a:pt x="63" y="63"/>
                    <a:pt x="64" y="64"/>
                    <a:pt x="65" y="65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8" y="75"/>
                    <a:pt x="66" y="77"/>
                    <a:pt x="63" y="79"/>
                  </a:cubicBezTo>
                  <a:cubicBezTo>
                    <a:pt x="61" y="81"/>
                    <a:pt x="58" y="82"/>
                    <a:pt x="55" y="83"/>
                  </a:cubicBezTo>
                  <a:cubicBezTo>
                    <a:pt x="52" y="84"/>
                    <a:pt x="49" y="85"/>
                    <a:pt x="46" y="86"/>
                  </a:cubicBezTo>
                  <a:cubicBezTo>
                    <a:pt x="43" y="86"/>
                    <a:pt x="40" y="86"/>
                    <a:pt x="37" y="86"/>
                  </a:cubicBezTo>
                  <a:cubicBezTo>
                    <a:pt x="32" y="86"/>
                    <a:pt x="27" y="85"/>
                    <a:pt x="23" y="83"/>
                  </a:cubicBezTo>
                  <a:cubicBezTo>
                    <a:pt x="18" y="81"/>
                    <a:pt x="14" y="79"/>
                    <a:pt x="11" y="75"/>
                  </a:cubicBezTo>
                  <a:cubicBezTo>
                    <a:pt x="7" y="71"/>
                    <a:pt x="5" y="67"/>
                    <a:pt x="3" y="61"/>
                  </a:cubicBezTo>
                  <a:cubicBezTo>
                    <a:pt x="1" y="56"/>
                    <a:pt x="0" y="50"/>
                    <a:pt x="0" y="43"/>
                  </a:cubicBezTo>
                  <a:cubicBezTo>
                    <a:pt x="0" y="37"/>
                    <a:pt x="1" y="31"/>
                    <a:pt x="2" y="26"/>
                  </a:cubicBezTo>
                  <a:cubicBezTo>
                    <a:pt x="4" y="20"/>
                    <a:pt x="7" y="16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ubicBezTo>
                    <a:pt x="47" y="0"/>
                    <a:pt x="52" y="1"/>
                    <a:pt x="57" y="3"/>
                  </a:cubicBezTo>
                  <a:cubicBezTo>
                    <a:pt x="62" y="5"/>
                    <a:pt x="66" y="7"/>
                    <a:pt x="70" y="11"/>
                  </a:cubicBezTo>
                  <a:lnTo>
                    <a:pt x="64" y="19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7" name="Freeform 36">
              <a:extLst>
                <a:ext uri="{FF2B5EF4-FFF2-40B4-BE49-F238E27FC236}">
                  <a16:creationId xmlns:a16="http://schemas.microsoft.com/office/drawing/2014/main" id="{2452E754-85F4-468C-A8FA-C1CF6AC1E61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295" y="2190"/>
              <a:ext cx="105" cy="119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60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60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8" name="Freeform 37">
              <a:extLst>
                <a:ext uri="{FF2B5EF4-FFF2-40B4-BE49-F238E27FC236}">
                  <a16:creationId xmlns:a16="http://schemas.microsoft.com/office/drawing/2014/main" id="{F741E8F3-BFA6-4EFC-B32C-0F44EE25A7B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424" y="2190"/>
              <a:ext cx="86" cy="119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2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2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4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cxnSp>
        <p:nvCxnSpPr>
          <p:cNvPr id="69" name="Connecteur droit 68">
            <a:extLst>
              <a:ext uri="{FF2B5EF4-FFF2-40B4-BE49-F238E27FC236}">
                <a16:creationId xmlns:a16="http://schemas.microsoft.com/office/drawing/2014/main" id="{D832DD03-FFBE-4D55-BFB0-AB78B27E9500}"/>
              </a:ext>
            </a:extLst>
          </p:cNvPr>
          <p:cNvCxnSpPr>
            <a:cxnSpLocks/>
          </p:cNvCxnSpPr>
          <p:nvPr userDrawn="1"/>
        </p:nvCxnSpPr>
        <p:spPr>
          <a:xfrm>
            <a:off x="5556000" y="1484669"/>
            <a:ext cx="1080000" cy="0"/>
          </a:xfrm>
          <a:prstGeom prst="line">
            <a:avLst/>
          </a:prstGeom>
          <a:ln w="25400" cmpd="sng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7397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lide 1 colon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40025C-4D4A-4C56-99A3-CC030B51C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403123"/>
            <a:ext cx="10728000" cy="890661"/>
          </a:xfrm>
        </p:spPr>
        <p:txBody>
          <a:bodyPr anchor="b" anchorCtr="0">
            <a:normAutofit/>
          </a:bodyPr>
          <a:lstStyle>
            <a:lvl1pPr algn="ctr">
              <a:defRPr sz="400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42A6B94-1B0E-467F-A249-986CCF885B7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825625"/>
            <a:ext cx="10728000" cy="4240877"/>
          </a:xfrm>
        </p:spPr>
        <p:txBody>
          <a:bodyPr/>
          <a:lstStyle>
            <a:lvl1pPr marL="0" indent="0">
              <a:buNone/>
              <a:defRPr sz="1200" b="1">
                <a:solidFill>
                  <a:schemeClr val="bg2"/>
                </a:solidFill>
              </a:defRPr>
            </a:lvl1pPr>
            <a:lvl2pPr>
              <a:spcAft>
                <a:spcPts val="1200"/>
              </a:spcAft>
              <a:defRPr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8802B44-4A59-47B8-96AD-0EEBF2CE2A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48000" y="6287526"/>
            <a:ext cx="900000" cy="365125"/>
          </a:xfrm>
        </p:spPr>
        <p:txBody>
          <a:bodyPr/>
          <a:lstStyle>
            <a:lvl1pPr>
              <a:defRPr sz="1000"/>
            </a:lvl1pPr>
          </a:lstStyle>
          <a:p>
            <a:fld id="{546A2045-5E15-473D-A1FC-627A4DE879E7}" type="datetime1">
              <a:rPr lang="fr-FR" smtClean="0"/>
              <a:pPr/>
              <a:t>29/07/2020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C656726-0118-4117-8376-7AAECCD9F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000" y="6287526"/>
            <a:ext cx="8100000" cy="365125"/>
          </a:xfrm>
        </p:spPr>
        <p:txBody>
          <a:bodyPr/>
          <a:lstStyle/>
          <a:p>
            <a:r>
              <a:rPr lang="fr-FR" dirty="0"/>
              <a:t>Titre de votre présentation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1ADDECB-A4CB-46C6-A4A3-67426FFFF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28000" y="216000"/>
            <a:ext cx="720000" cy="365125"/>
          </a:xfrm>
        </p:spPr>
        <p:txBody>
          <a:bodyPr/>
          <a:lstStyle/>
          <a:p>
            <a:fld id="{6FC0D52B-8F1C-46D1-AD6E-09D0B9F6DDB5}" type="slidenum">
              <a:rPr lang="fr-FR" smtClean="0"/>
              <a:t>‹N°›</a:t>
            </a:fld>
            <a:endParaRPr lang="fr-FR" dirty="0"/>
          </a:p>
        </p:txBody>
      </p:sp>
      <p:grpSp>
        <p:nvGrpSpPr>
          <p:cNvPr id="16" name="Group 4">
            <a:extLst>
              <a:ext uri="{FF2B5EF4-FFF2-40B4-BE49-F238E27FC236}">
                <a16:creationId xmlns:a16="http://schemas.microsoft.com/office/drawing/2014/main" id="{674B1209-BDC8-42B5-B588-0CA85031D6A1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9022117" y="6391740"/>
            <a:ext cx="2429683" cy="165086"/>
            <a:chOff x="3183" y="2079"/>
            <a:chExt cx="4327" cy="294"/>
          </a:xfrm>
        </p:grpSpPr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E628F780-8542-463E-A854-82F883FBD2C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61" y="2144"/>
              <a:ext cx="155" cy="165"/>
            </a:xfrm>
            <a:custGeom>
              <a:avLst/>
              <a:gdLst>
                <a:gd name="T0" fmla="*/ 45 w 155"/>
                <a:gd name="T1" fmla="*/ 66 h 165"/>
                <a:gd name="T2" fmla="*/ 91 w 155"/>
                <a:gd name="T3" fmla="*/ 70 h 165"/>
                <a:gd name="T4" fmla="*/ 155 w 155"/>
                <a:gd name="T5" fmla="*/ 165 h 165"/>
                <a:gd name="T6" fmla="*/ 102 w 155"/>
                <a:gd name="T7" fmla="*/ 165 h 165"/>
                <a:gd name="T8" fmla="*/ 61 w 155"/>
                <a:gd name="T9" fmla="*/ 106 h 165"/>
                <a:gd name="T10" fmla="*/ 45 w 155"/>
                <a:gd name="T11" fmla="*/ 125 h 165"/>
                <a:gd name="T12" fmla="*/ 45 w 155"/>
                <a:gd name="T13" fmla="*/ 165 h 165"/>
                <a:gd name="T14" fmla="*/ 0 w 155"/>
                <a:gd name="T15" fmla="*/ 165 h 165"/>
                <a:gd name="T16" fmla="*/ 0 w 155"/>
                <a:gd name="T17" fmla="*/ 0 h 165"/>
                <a:gd name="T18" fmla="*/ 45 w 155"/>
                <a:gd name="T19" fmla="*/ 0 h 165"/>
                <a:gd name="T20" fmla="*/ 45 w 155"/>
                <a:gd name="T21" fmla="*/ 6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5" h="165">
                  <a:moveTo>
                    <a:pt x="45" y="66"/>
                  </a:moveTo>
                  <a:lnTo>
                    <a:pt x="91" y="70"/>
                  </a:lnTo>
                  <a:lnTo>
                    <a:pt x="155" y="165"/>
                  </a:lnTo>
                  <a:lnTo>
                    <a:pt x="102" y="165"/>
                  </a:lnTo>
                  <a:lnTo>
                    <a:pt x="61" y="106"/>
                  </a:lnTo>
                  <a:lnTo>
                    <a:pt x="45" y="125"/>
                  </a:lnTo>
                  <a:lnTo>
                    <a:pt x="45" y="165"/>
                  </a:lnTo>
                  <a:lnTo>
                    <a:pt x="0" y="165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66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A71D9F0D-724D-4560-B078-37540B677D3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61" y="2144"/>
              <a:ext cx="155" cy="165"/>
            </a:xfrm>
            <a:custGeom>
              <a:avLst/>
              <a:gdLst>
                <a:gd name="T0" fmla="*/ 45 w 155"/>
                <a:gd name="T1" fmla="*/ 66 h 165"/>
                <a:gd name="T2" fmla="*/ 91 w 155"/>
                <a:gd name="T3" fmla="*/ 70 h 165"/>
                <a:gd name="T4" fmla="*/ 155 w 155"/>
                <a:gd name="T5" fmla="*/ 165 h 165"/>
                <a:gd name="T6" fmla="*/ 102 w 155"/>
                <a:gd name="T7" fmla="*/ 165 h 165"/>
                <a:gd name="T8" fmla="*/ 61 w 155"/>
                <a:gd name="T9" fmla="*/ 106 h 165"/>
                <a:gd name="T10" fmla="*/ 45 w 155"/>
                <a:gd name="T11" fmla="*/ 125 h 165"/>
                <a:gd name="T12" fmla="*/ 45 w 155"/>
                <a:gd name="T13" fmla="*/ 165 h 165"/>
                <a:gd name="T14" fmla="*/ 0 w 155"/>
                <a:gd name="T15" fmla="*/ 165 h 165"/>
                <a:gd name="T16" fmla="*/ 0 w 155"/>
                <a:gd name="T17" fmla="*/ 0 h 165"/>
                <a:gd name="T18" fmla="*/ 45 w 155"/>
                <a:gd name="T19" fmla="*/ 0 h 165"/>
                <a:gd name="T20" fmla="*/ 45 w 155"/>
                <a:gd name="T21" fmla="*/ 6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5" h="165">
                  <a:moveTo>
                    <a:pt x="45" y="66"/>
                  </a:moveTo>
                  <a:lnTo>
                    <a:pt x="91" y="70"/>
                  </a:lnTo>
                  <a:lnTo>
                    <a:pt x="155" y="165"/>
                  </a:lnTo>
                  <a:lnTo>
                    <a:pt x="102" y="165"/>
                  </a:lnTo>
                  <a:lnTo>
                    <a:pt x="61" y="106"/>
                  </a:lnTo>
                  <a:lnTo>
                    <a:pt x="45" y="125"/>
                  </a:lnTo>
                  <a:lnTo>
                    <a:pt x="45" y="165"/>
                  </a:lnTo>
                  <a:lnTo>
                    <a:pt x="0" y="165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6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Freeform 7">
              <a:extLst>
                <a:ext uri="{FF2B5EF4-FFF2-40B4-BE49-F238E27FC236}">
                  <a16:creationId xmlns:a16="http://schemas.microsoft.com/office/drawing/2014/main" id="{AA7AA0E4-43C1-42A0-90C4-5077809ACF0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35" y="2144"/>
              <a:ext cx="127" cy="165"/>
            </a:xfrm>
            <a:custGeom>
              <a:avLst/>
              <a:gdLst>
                <a:gd name="T0" fmla="*/ 44 w 127"/>
                <a:gd name="T1" fmla="*/ 39 h 165"/>
                <a:gd name="T2" fmla="*/ 0 w 127"/>
                <a:gd name="T3" fmla="*/ 39 h 165"/>
                <a:gd name="T4" fmla="*/ 0 w 127"/>
                <a:gd name="T5" fmla="*/ 0 h 165"/>
                <a:gd name="T6" fmla="*/ 127 w 127"/>
                <a:gd name="T7" fmla="*/ 0 h 165"/>
                <a:gd name="T8" fmla="*/ 127 w 127"/>
                <a:gd name="T9" fmla="*/ 39 h 165"/>
                <a:gd name="T10" fmla="*/ 83 w 127"/>
                <a:gd name="T11" fmla="*/ 39 h 165"/>
                <a:gd name="T12" fmla="*/ 83 w 127"/>
                <a:gd name="T13" fmla="*/ 165 h 165"/>
                <a:gd name="T14" fmla="*/ 44 w 127"/>
                <a:gd name="T15" fmla="*/ 165 h 165"/>
                <a:gd name="T16" fmla="*/ 44 w 127"/>
                <a:gd name="T17" fmla="*/ 39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165">
                  <a:moveTo>
                    <a:pt x="44" y="39"/>
                  </a:moveTo>
                  <a:lnTo>
                    <a:pt x="0" y="39"/>
                  </a:lnTo>
                  <a:lnTo>
                    <a:pt x="0" y="0"/>
                  </a:lnTo>
                  <a:lnTo>
                    <a:pt x="127" y="0"/>
                  </a:lnTo>
                  <a:lnTo>
                    <a:pt x="127" y="39"/>
                  </a:lnTo>
                  <a:lnTo>
                    <a:pt x="83" y="39"/>
                  </a:lnTo>
                  <a:lnTo>
                    <a:pt x="83" y="165"/>
                  </a:lnTo>
                  <a:lnTo>
                    <a:pt x="44" y="165"/>
                  </a:lnTo>
                  <a:lnTo>
                    <a:pt x="44" y="39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8">
              <a:extLst>
                <a:ext uri="{FF2B5EF4-FFF2-40B4-BE49-F238E27FC236}">
                  <a16:creationId xmlns:a16="http://schemas.microsoft.com/office/drawing/2014/main" id="{A27247B6-6105-473A-9175-DE95050FC53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678" y="2144"/>
              <a:ext cx="153" cy="163"/>
            </a:xfrm>
            <a:custGeom>
              <a:avLst/>
              <a:gdLst>
                <a:gd name="T0" fmla="*/ 56 w 112"/>
                <a:gd name="T1" fmla="*/ 119 h 119"/>
                <a:gd name="T2" fmla="*/ 34 w 112"/>
                <a:gd name="T3" fmla="*/ 115 h 119"/>
                <a:gd name="T4" fmla="*/ 16 w 112"/>
                <a:gd name="T5" fmla="*/ 102 h 119"/>
                <a:gd name="T6" fmla="*/ 4 w 112"/>
                <a:gd name="T7" fmla="*/ 83 h 119"/>
                <a:gd name="T8" fmla="*/ 0 w 112"/>
                <a:gd name="T9" fmla="*/ 60 h 119"/>
                <a:gd name="T10" fmla="*/ 0 w 112"/>
                <a:gd name="T11" fmla="*/ 60 h 119"/>
                <a:gd name="T12" fmla="*/ 4 w 112"/>
                <a:gd name="T13" fmla="*/ 37 h 119"/>
                <a:gd name="T14" fmla="*/ 16 w 112"/>
                <a:gd name="T15" fmla="*/ 18 h 119"/>
                <a:gd name="T16" fmla="*/ 34 w 112"/>
                <a:gd name="T17" fmla="*/ 5 h 119"/>
                <a:gd name="T18" fmla="*/ 56 w 112"/>
                <a:gd name="T19" fmla="*/ 0 h 119"/>
                <a:gd name="T20" fmla="*/ 79 w 112"/>
                <a:gd name="T21" fmla="*/ 5 h 119"/>
                <a:gd name="T22" fmla="*/ 96 w 112"/>
                <a:gd name="T23" fmla="*/ 18 h 119"/>
                <a:gd name="T24" fmla="*/ 108 w 112"/>
                <a:gd name="T25" fmla="*/ 37 h 119"/>
                <a:gd name="T26" fmla="*/ 112 w 112"/>
                <a:gd name="T27" fmla="*/ 60 h 119"/>
                <a:gd name="T28" fmla="*/ 112 w 112"/>
                <a:gd name="T29" fmla="*/ 60 h 119"/>
                <a:gd name="T30" fmla="*/ 108 w 112"/>
                <a:gd name="T31" fmla="*/ 83 h 119"/>
                <a:gd name="T32" fmla="*/ 96 w 112"/>
                <a:gd name="T33" fmla="*/ 102 h 119"/>
                <a:gd name="T34" fmla="*/ 78 w 112"/>
                <a:gd name="T35" fmla="*/ 115 h 119"/>
                <a:gd name="T36" fmla="*/ 56 w 112"/>
                <a:gd name="T37" fmla="*/ 119 h 119"/>
                <a:gd name="T38" fmla="*/ 56 w 112"/>
                <a:gd name="T39" fmla="*/ 91 h 119"/>
                <a:gd name="T40" fmla="*/ 67 w 112"/>
                <a:gd name="T41" fmla="*/ 88 h 119"/>
                <a:gd name="T42" fmla="*/ 75 w 112"/>
                <a:gd name="T43" fmla="*/ 82 h 119"/>
                <a:gd name="T44" fmla="*/ 81 w 112"/>
                <a:gd name="T45" fmla="*/ 72 h 119"/>
                <a:gd name="T46" fmla="*/ 83 w 112"/>
                <a:gd name="T47" fmla="*/ 60 h 119"/>
                <a:gd name="T48" fmla="*/ 83 w 112"/>
                <a:gd name="T49" fmla="*/ 60 h 119"/>
                <a:gd name="T50" fmla="*/ 81 w 112"/>
                <a:gd name="T51" fmla="*/ 48 h 119"/>
                <a:gd name="T52" fmla="*/ 75 w 112"/>
                <a:gd name="T53" fmla="*/ 38 h 119"/>
                <a:gd name="T54" fmla="*/ 67 w 112"/>
                <a:gd name="T55" fmla="*/ 32 h 119"/>
                <a:gd name="T56" fmla="*/ 56 w 112"/>
                <a:gd name="T57" fmla="*/ 29 h 119"/>
                <a:gd name="T58" fmla="*/ 45 w 112"/>
                <a:gd name="T59" fmla="*/ 32 h 119"/>
                <a:gd name="T60" fmla="*/ 37 w 112"/>
                <a:gd name="T61" fmla="*/ 38 h 119"/>
                <a:gd name="T62" fmla="*/ 31 w 112"/>
                <a:gd name="T63" fmla="*/ 48 h 119"/>
                <a:gd name="T64" fmla="*/ 29 w 112"/>
                <a:gd name="T65" fmla="*/ 60 h 119"/>
                <a:gd name="T66" fmla="*/ 29 w 112"/>
                <a:gd name="T67" fmla="*/ 60 h 119"/>
                <a:gd name="T68" fmla="*/ 31 w 112"/>
                <a:gd name="T69" fmla="*/ 72 h 119"/>
                <a:gd name="T70" fmla="*/ 37 w 112"/>
                <a:gd name="T71" fmla="*/ 81 h 119"/>
                <a:gd name="T72" fmla="*/ 45 w 112"/>
                <a:gd name="T73" fmla="*/ 88 h 119"/>
                <a:gd name="T74" fmla="*/ 56 w 112"/>
                <a:gd name="T75" fmla="*/ 91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2" h="119">
                  <a:moveTo>
                    <a:pt x="56" y="119"/>
                  </a:moveTo>
                  <a:cubicBezTo>
                    <a:pt x="48" y="119"/>
                    <a:pt x="40" y="118"/>
                    <a:pt x="34" y="115"/>
                  </a:cubicBezTo>
                  <a:cubicBezTo>
                    <a:pt x="27" y="112"/>
                    <a:pt x="21" y="107"/>
                    <a:pt x="16" y="102"/>
                  </a:cubicBezTo>
                  <a:cubicBezTo>
                    <a:pt x="11" y="97"/>
                    <a:pt x="7" y="90"/>
                    <a:pt x="4" y="83"/>
                  </a:cubicBezTo>
                  <a:cubicBezTo>
                    <a:pt x="1" y="76"/>
                    <a:pt x="0" y="68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52"/>
                    <a:pt x="1" y="44"/>
                    <a:pt x="4" y="37"/>
                  </a:cubicBezTo>
                  <a:cubicBezTo>
                    <a:pt x="7" y="30"/>
                    <a:pt x="11" y="23"/>
                    <a:pt x="16" y="18"/>
                  </a:cubicBezTo>
                  <a:cubicBezTo>
                    <a:pt x="21" y="12"/>
                    <a:pt x="27" y="8"/>
                    <a:pt x="34" y="5"/>
                  </a:cubicBezTo>
                  <a:cubicBezTo>
                    <a:pt x="41" y="2"/>
                    <a:pt x="48" y="0"/>
                    <a:pt x="56" y="0"/>
                  </a:cubicBezTo>
                  <a:cubicBezTo>
                    <a:pt x="64" y="0"/>
                    <a:pt x="72" y="2"/>
                    <a:pt x="79" y="5"/>
                  </a:cubicBezTo>
                  <a:cubicBezTo>
                    <a:pt x="85" y="8"/>
                    <a:pt x="91" y="12"/>
                    <a:pt x="96" y="18"/>
                  </a:cubicBezTo>
                  <a:cubicBezTo>
                    <a:pt x="101" y="23"/>
                    <a:pt x="105" y="29"/>
                    <a:pt x="108" y="37"/>
                  </a:cubicBezTo>
                  <a:cubicBezTo>
                    <a:pt x="111" y="44"/>
                    <a:pt x="112" y="51"/>
                    <a:pt x="112" y="60"/>
                  </a:cubicBezTo>
                  <a:cubicBezTo>
                    <a:pt x="112" y="60"/>
                    <a:pt x="112" y="60"/>
                    <a:pt x="112" y="60"/>
                  </a:cubicBezTo>
                  <a:cubicBezTo>
                    <a:pt x="112" y="68"/>
                    <a:pt x="111" y="76"/>
                    <a:pt x="108" y="83"/>
                  </a:cubicBezTo>
                  <a:cubicBezTo>
                    <a:pt x="105" y="90"/>
                    <a:pt x="101" y="97"/>
                    <a:pt x="96" y="102"/>
                  </a:cubicBezTo>
                  <a:cubicBezTo>
                    <a:pt x="91" y="107"/>
                    <a:pt x="85" y="112"/>
                    <a:pt x="78" y="115"/>
                  </a:cubicBezTo>
                  <a:cubicBezTo>
                    <a:pt x="71" y="118"/>
                    <a:pt x="64" y="119"/>
                    <a:pt x="56" y="119"/>
                  </a:cubicBezTo>
                  <a:close/>
                  <a:moveTo>
                    <a:pt x="56" y="91"/>
                  </a:moveTo>
                  <a:cubicBezTo>
                    <a:pt x="60" y="91"/>
                    <a:pt x="64" y="90"/>
                    <a:pt x="67" y="88"/>
                  </a:cubicBezTo>
                  <a:cubicBezTo>
                    <a:pt x="70" y="87"/>
                    <a:pt x="73" y="85"/>
                    <a:pt x="75" y="82"/>
                  </a:cubicBezTo>
                  <a:cubicBezTo>
                    <a:pt x="78" y="79"/>
                    <a:pt x="80" y="76"/>
                    <a:pt x="81" y="72"/>
                  </a:cubicBezTo>
                  <a:cubicBezTo>
                    <a:pt x="82" y="68"/>
                    <a:pt x="83" y="64"/>
                    <a:pt x="83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56"/>
                    <a:pt x="82" y="52"/>
                    <a:pt x="81" y="48"/>
                  </a:cubicBezTo>
                  <a:cubicBezTo>
                    <a:pt x="80" y="44"/>
                    <a:pt x="78" y="41"/>
                    <a:pt x="75" y="38"/>
                  </a:cubicBezTo>
                  <a:cubicBezTo>
                    <a:pt x="73" y="36"/>
                    <a:pt x="70" y="33"/>
                    <a:pt x="67" y="32"/>
                  </a:cubicBezTo>
                  <a:cubicBezTo>
                    <a:pt x="63" y="30"/>
                    <a:pt x="60" y="29"/>
                    <a:pt x="56" y="29"/>
                  </a:cubicBezTo>
                  <a:cubicBezTo>
                    <a:pt x="52" y="29"/>
                    <a:pt x="48" y="30"/>
                    <a:pt x="45" y="32"/>
                  </a:cubicBezTo>
                  <a:cubicBezTo>
                    <a:pt x="42" y="33"/>
                    <a:pt x="39" y="35"/>
                    <a:pt x="37" y="38"/>
                  </a:cubicBezTo>
                  <a:cubicBezTo>
                    <a:pt x="34" y="41"/>
                    <a:pt x="33" y="44"/>
                    <a:pt x="31" y="48"/>
                  </a:cubicBezTo>
                  <a:cubicBezTo>
                    <a:pt x="30" y="52"/>
                    <a:pt x="29" y="55"/>
                    <a:pt x="29" y="60"/>
                  </a:cubicBezTo>
                  <a:cubicBezTo>
                    <a:pt x="29" y="60"/>
                    <a:pt x="29" y="60"/>
                    <a:pt x="29" y="60"/>
                  </a:cubicBezTo>
                  <a:cubicBezTo>
                    <a:pt x="29" y="64"/>
                    <a:pt x="30" y="68"/>
                    <a:pt x="31" y="72"/>
                  </a:cubicBezTo>
                  <a:cubicBezTo>
                    <a:pt x="33" y="75"/>
                    <a:pt x="34" y="79"/>
                    <a:pt x="37" y="81"/>
                  </a:cubicBezTo>
                  <a:cubicBezTo>
                    <a:pt x="39" y="84"/>
                    <a:pt x="42" y="87"/>
                    <a:pt x="45" y="88"/>
                  </a:cubicBezTo>
                  <a:cubicBezTo>
                    <a:pt x="49" y="90"/>
                    <a:pt x="52" y="91"/>
                    <a:pt x="56" y="91"/>
                  </a:cubicBez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9">
              <a:extLst>
                <a:ext uri="{FF2B5EF4-FFF2-40B4-BE49-F238E27FC236}">
                  <a16:creationId xmlns:a16="http://schemas.microsoft.com/office/drawing/2014/main" id="{B13D94B8-7674-400F-A1C6-C30BEA27845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83" y="2144"/>
              <a:ext cx="156" cy="165"/>
            </a:xfrm>
            <a:custGeom>
              <a:avLst/>
              <a:gdLst>
                <a:gd name="T0" fmla="*/ 115 w 156"/>
                <a:gd name="T1" fmla="*/ 165 h 165"/>
                <a:gd name="T2" fmla="*/ 156 w 156"/>
                <a:gd name="T3" fmla="*/ 165 h 165"/>
                <a:gd name="T4" fmla="*/ 96 w 156"/>
                <a:gd name="T5" fmla="*/ 0 h 165"/>
                <a:gd name="T6" fmla="*/ 59 w 156"/>
                <a:gd name="T7" fmla="*/ 0 h 165"/>
                <a:gd name="T8" fmla="*/ 0 w 156"/>
                <a:gd name="T9" fmla="*/ 165 h 165"/>
                <a:gd name="T10" fmla="*/ 41 w 156"/>
                <a:gd name="T11" fmla="*/ 165 h 165"/>
                <a:gd name="T12" fmla="*/ 51 w 156"/>
                <a:gd name="T13" fmla="*/ 134 h 165"/>
                <a:gd name="T14" fmla="*/ 85 w 156"/>
                <a:gd name="T15" fmla="*/ 134 h 165"/>
                <a:gd name="T16" fmla="*/ 77 w 156"/>
                <a:gd name="T17" fmla="*/ 106 h 165"/>
                <a:gd name="T18" fmla="*/ 60 w 156"/>
                <a:gd name="T19" fmla="*/ 106 h 165"/>
                <a:gd name="T20" fmla="*/ 78 w 156"/>
                <a:gd name="T21" fmla="*/ 55 h 165"/>
                <a:gd name="T22" fmla="*/ 115 w 156"/>
                <a:gd name="T23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6" h="165">
                  <a:moveTo>
                    <a:pt x="115" y="165"/>
                  </a:moveTo>
                  <a:lnTo>
                    <a:pt x="156" y="165"/>
                  </a:lnTo>
                  <a:lnTo>
                    <a:pt x="96" y="0"/>
                  </a:lnTo>
                  <a:lnTo>
                    <a:pt x="59" y="0"/>
                  </a:lnTo>
                  <a:lnTo>
                    <a:pt x="0" y="165"/>
                  </a:lnTo>
                  <a:lnTo>
                    <a:pt x="41" y="165"/>
                  </a:lnTo>
                  <a:lnTo>
                    <a:pt x="51" y="134"/>
                  </a:lnTo>
                  <a:lnTo>
                    <a:pt x="85" y="134"/>
                  </a:lnTo>
                  <a:lnTo>
                    <a:pt x="77" y="106"/>
                  </a:lnTo>
                  <a:lnTo>
                    <a:pt x="60" y="106"/>
                  </a:lnTo>
                  <a:lnTo>
                    <a:pt x="78" y="55"/>
                  </a:lnTo>
                  <a:lnTo>
                    <a:pt x="115" y="165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10">
              <a:extLst>
                <a:ext uri="{FF2B5EF4-FFF2-40B4-BE49-F238E27FC236}">
                  <a16:creationId xmlns:a16="http://schemas.microsoft.com/office/drawing/2014/main" id="{63FB5564-9E66-458F-930E-BE00DF58473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361" y="2144"/>
              <a:ext cx="154" cy="125"/>
            </a:xfrm>
            <a:custGeom>
              <a:avLst/>
              <a:gdLst>
                <a:gd name="T0" fmla="*/ 45 w 154"/>
                <a:gd name="T1" fmla="*/ 66 h 125"/>
                <a:gd name="T2" fmla="*/ 0 w 154"/>
                <a:gd name="T3" fmla="*/ 6 h 125"/>
                <a:gd name="T4" fmla="*/ 0 w 154"/>
                <a:gd name="T5" fmla="*/ 64 h 125"/>
                <a:gd name="T6" fmla="*/ 45 w 154"/>
                <a:gd name="T7" fmla="*/ 125 h 125"/>
                <a:gd name="T8" fmla="*/ 154 w 154"/>
                <a:gd name="T9" fmla="*/ 0 h 125"/>
                <a:gd name="T10" fmla="*/ 100 w 154"/>
                <a:gd name="T11" fmla="*/ 1 h 125"/>
                <a:gd name="T12" fmla="*/ 45 w 154"/>
                <a:gd name="T13" fmla="*/ 66 h 125"/>
                <a:gd name="T14" fmla="*/ 42 w 154"/>
                <a:gd name="T15" fmla="*/ 64 h 125"/>
                <a:gd name="T16" fmla="*/ 42 w 154"/>
                <a:gd name="T17" fmla="*/ 6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25">
                  <a:moveTo>
                    <a:pt x="45" y="66"/>
                  </a:moveTo>
                  <a:lnTo>
                    <a:pt x="0" y="6"/>
                  </a:lnTo>
                  <a:lnTo>
                    <a:pt x="0" y="64"/>
                  </a:lnTo>
                  <a:lnTo>
                    <a:pt x="45" y="125"/>
                  </a:lnTo>
                  <a:lnTo>
                    <a:pt x="154" y="0"/>
                  </a:lnTo>
                  <a:lnTo>
                    <a:pt x="100" y="1"/>
                  </a:lnTo>
                  <a:lnTo>
                    <a:pt x="45" y="66"/>
                  </a:lnTo>
                  <a:close/>
                  <a:moveTo>
                    <a:pt x="42" y="64"/>
                  </a:moveTo>
                  <a:lnTo>
                    <a:pt x="42" y="64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11">
              <a:extLst>
                <a:ext uri="{FF2B5EF4-FFF2-40B4-BE49-F238E27FC236}">
                  <a16:creationId xmlns:a16="http://schemas.microsoft.com/office/drawing/2014/main" id="{02FD43E7-1E93-40EC-9EBC-DE736F6D152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361" y="2144"/>
              <a:ext cx="154" cy="125"/>
            </a:xfrm>
            <a:custGeom>
              <a:avLst/>
              <a:gdLst>
                <a:gd name="T0" fmla="*/ 45 w 154"/>
                <a:gd name="T1" fmla="*/ 66 h 125"/>
                <a:gd name="T2" fmla="*/ 0 w 154"/>
                <a:gd name="T3" fmla="*/ 6 h 125"/>
                <a:gd name="T4" fmla="*/ 0 w 154"/>
                <a:gd name="T5" fmla="*/ 64 h 125"/>
                <a:gd name="T6" fmla="*/ 45 w 154"/>
                <a:gd name="T7" fmla="*/ 125 h 125"/>
                <a:gd name="T8" fmla="*/ 154 w 154"/>
                <a:gd name="T9" fmla="*/ 0 h 125"/>
                <a:gd name="T10" fmla="*/ 100 w 154"/>
                <a:gd name="T11" fmla="*/ 1 h 125"/>
                <a:gd name="T12" fmla="*/ 45 w 154"/>
                <a:gd name="T13" fmla="*/ 66 h 125"/>
                <a:gd name="T14" fmla="*/ 42 w 154"/>
                <a:gd name="T15" fmla="*/ 64 h 125"/>
                <a:gd name="T16" fmla="*/ 42 w 154"/>
                <a:gd name="T17" fmla="*/ 6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25">
                  <a:moveTo>
                    <a:pt x="45" y="66"/>
                  </a:moveTo>
                  <a:lnTo>
                    <a:pt x="0" y="6"/>
                  </a:lnTo>
                  <a:lnTo>
                    <a:pt x="0" y="64"/>
                  </a:lnTo>
                  <a:lnTo>
                    <a:pt x="45" y="125"/>
                  </a:lnTo>
                  <a:lnTo>
                    <a:pt x="154" y="0"/>
                  </a:lnTo>
                  <a:lnTo>
                    <a:pt x="100" y="1"/>
                  </a:lnTo>
                  <a:lnTo>
                    <a:pt x="45" y="66"/>
                  </a:lnTo>
                  <a:moveTo>
                    <a:pt x="42" y="64"/>
                  </a:moveTo>
                  <a:lnTo>
                    <a:pt x="42" y="6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12">
              <a:extLst>
                <a:ext uri="{FF2B5EF4-FFF2-40B4-BE49-F238E27FC236}">
                  <a16:creationId xmlns:a16="http://schemas.microsoft.com/office/drawing/2014/main" id="{22396F5D-6A53-4DE1-8931-8DC29A2BC95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09" y="2079"/>
              <a:ext cx="166" cy="294"/>
            </a:xfrm>
            <a:custGeom>
              <a:avLst/>
              <a:gdLst>
                <a:gd name="T0" fmla="*/ 19 w 166"/>
                <a:gd name="T1" fmla="*/ 294 h 294"/>
                <a:gd name="T2" fmla="*/ 0 w 166"/>
                <a:gd name="T3" fmla="*/ 294 h 294"/>
                <a:gd name="T4" fmla="*/ 147 w 166"/>
                <a:gd name="T5" fmla="*/ 0 h 294"/>
                <a:gd name="T6" fmla="*/ 166 w 166"/>
                <a:gd name="T7" fmla="*/ 0 h 294"/>
                <a:gd name="T8" fmla="*/ 19 w 166"/>
                <a:gd name="T9" fmla="*/ 294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294">
                  <a:moveTo>
                    <a:pt x="19" y="294"/>
                  </a:moveTo>
                  <a:lnTo>
                    <a:pt x="0" y="294"/>
                  </a:lnTo>
                  <a:lnTo>
                    <a:pt x="147" y="0"/>
                  </a:lnTo>
                  <a:lnTo>
                    <a:pt x="166" y="0"/>
                  </a:lnTo>
                  <a:lnTo>
                    <a:pt x="19" y="294"/>
                  </a:lnTo>
                  <a:close/>
                </a:path>
              </a:pathLst>
            </a:custGeom>
            <a:solidFill>
              <a:srgbClr val="DA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" name="Freeform 13">
              <a:extLst>
                <a:ext uri="{FF2B5EF4-FFF2-40B4-BE49-F238E27FC236}">
                  <a16:creationId xmlns:a16="http://schemas.microsoft.com/office/drawing/2014/main" id="{DF088EBF-A588-4271-9CDC-17C022015BD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83" y="2144"/>
              <a:ext cx="95" cy="163"/>
            </a:xfrm>
            <a:custGeom>
              <a:avLst/>
              <a:gdLst>
                <a:gd name="T0" fmla="*/ 31 w 95"/>
                <a:gd name="T1" fmla="*/ 139 h 163"/>
                <a:gd name="T2" fmla="*/ 95 w 95"/>
                <a:gd name="T3" fmla="*/ 139 h 163"/>
                <a:gd name="T4" fmla="*/ 95 w 95"/>
                <a:gd name="T5" fmla="*/ 163 h 163"/>
                <a:gd name="T6" fmla="*/ 0 w 95"/>
                <a:gd name="T7" fmla="*/ 163 h 163"/>
                <a:gd name="T8" fmla="*/ 0 w 95"/>
                <a:gd name="T9" fmla="*/ 0 h 163"/>
                <a:gd name="T10" fmla="*/ 31 w 95"/>
                <a:gd name="T11" fmla="*/ 0 h 163"/>
                <a:gd name="T12" fmla="*/ 31 w 95"/>
                <a:gd name="T13" fmla="*/ 139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" h="163">
                  <a:moveTo>
                    <a:pt x="31" y="139"/>
                  </a:moveTo>
                  <a:lnTo>
                    <a:pt x="95" y="139"/>
                  </a:lnTo>
                  <a:lnTo>
                    <a:pt x="95" y="163"/>
                  </a:lnTo>
                  <a:lnTo>
                    <a:pt x="0" y="163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39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" name="Freeform 14">
              <a:extLst>
                <a:ext uri="{FF2B5EF4-FFF2-40B4-BE49-F238E27FC236}">
                  <a16:creationId xmlns:a16="http://schemas.microsoft.com/office/drawing/2014/main" id="{23C2C165-6AAE-483F-89C6-CFC89ADBC8C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74" y="2134"/>
              <a:ext cx="33" cy="66"/>
            </a:xfrm>
            <a:custGeom>
              <a:avLst/>
              <a:gdLst>
                <a:gd name="T0" fmla="*/ 18 w 24"/>
                <a:gd name="T1" fmla="*/ 0 h 48"/>
                <a:gd name="T2" fmla="*/ 22 w 24"/>
                <a:gd name="T3" fmla="*/ 10 h 48"/>
                <a:gd name="T4" fmla="*/ 24 w 24"/>
                <a:gd name="T5" fmla="*/ 19 h 48"/>
                <a:gd name="T6" fmla="*/ 20 w 24"/>
                <a:gd name="T7" fmla="*/ 34 h 48"/>
                <a:gd name="T8" fmla="*/ 8 w 24"/>
                <a:gd name="T9" fmla="*/ 48 h 48"/>
                <a:gd name="T10" fmla="*/ 1 w 24"/>
                <a:gd name="T11" fmla="*/ 44 h 48"/>
                <a:gd name="T12" fmla="*/ 0 w 24"/>
                <a:gd name="T13" fmla="*/ 43 h 48"/>
                <a:gd name="T14" fmla="*/ 0 w 24"/>
                <a:gd name="T15" fmla="*/ 42 h 48"/>
                <a:gd name="T16" fmla="*/ 1 w 24"/>
                <a:gd name="T17" fmla="*/ 39 h 48"/>
                <a:gd name="T18" fmla="*/ 3 w 24"/>
                <a:gd name="T19" fmla="*/ 36 h 48"/>
                <a:gd name="T20" fmla="*/ 5 w 24"/>
                <a:gd name="T21" fmla="*/ 33 h 48"/>
                <a:gd name="T22" fmla="*/ 7 w 24"/>
                <a:gd name="T23" fmla="*/ 29 h 48"/>
                <a:gd name="T24" fmla="*/ 8 w 24"/>
                <a:gd name="T25" fmla="*/ 24 h 48"/>
                <a:gd name="T26" fmla="*/ 7 w 24"/>
                <a:gd name="T27" fmla="*/ 18 h 48"/>
                <a:gd name="T28" fmla="*/ 4 w 24"/>
                <a:gd name="T29" fmla="*/ 11 h 48"/>
                <a:gd name="T30" fmla="*/ 3 w 24"/>
                <a:gd name="T31" fmla="*/ 9 h 48"/>
                <a:gd name="T32" fmla="*/ 6 w 24"/>
                <a:gd name="T33" fmla="*/ 5 h 48"/>
                <a:gd name="T34" fmla="*/ 18 w 24"/>
                <a:gd name="T3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" h="48">
                  <a:moveTo>
                    <a:pt x="18" y="0"/>
                  </a:moveTo>
                  <a:cubicBezTo>
                    <a:pt x="20" y="3"/>
                    <a:pt x="22" y="6"/>
                    <a:pt x="22" y="10"/>
                  </a:cubicBezTo>
                  <a:cubicBezTo>
                    <a:pt x="23" y="13"/>
                    <a:pt x="24" y="16"/>
                    <a:pt x="24" y="19"/>
                  </a:cubicBezTo>
                  <a:cubicBezTo>
                    <a:pt x="24" y="24"/>
                    <a:pt x="22" y="29"/>
                    <a:pt x="20" y="34"/>
                  </a:cubicBezTo>
                  <a:cubicBezTo>
                    <a:pt x="17" y="39"/>
                    <a:pt x="13" y="44"/>
                    <a:pt x="8" y="48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44"/>
                    <a:pt x="0" y="44"/>
                    <a:pt x="0" y="43"/>
                  </a:cubicBezTo>
                  <a:cubicBezTo>
                    <a:pt x="0" y="43"/>
                    <a:pt x="0" y="42"/>
                    <a:pt x="0" y="42"/>
                  </a:cubicBezTo>
                  <a:cubicBezTo>
                    <a:pt x="0" y="41"/>
                    <a:pt x="0" y="40"/>
                    <a:pt x="1" y="39"/>
                  </a:cubicBezTo>
                  <a:cubicBezTo>
                    <a:pt x="2" y="38"/>
                    <a:pt x="2" y="37"/>
                    <a:pt x="3" y="36"/>
                  </a:cubicBezTo>
                  <a:cubicBezTo>
                    <a:pt x="4" y="35"/>
                    <a:pt x="5" y="34"/>
                    <a:pt x="5" y="33"/>
                  </a:cubicBezTo>
                  <a:cubicBezTo>
                    <a:pt x="6" y="31"/>
                    <a:pt x="7" y="30"/>
                    <a:pt x="7" y="29"/>
                  </a:cubicBezTo>
                  <a:cubicBezTo>
                    <a:pt x="7" y="27"/>
                    <a:pt x="8" y="25"/>
                    <a:pt x="8" y="24"/>
                  </a:cubicBezTo>
                  <a:cubicBezTo>
                    <a:pt x="8" y="22"/>
                    <a:pt x="7" y="20"/>
                    <a:pt x="7" y="18"/>
                  </a:cubicBezTo>
                  <a:cubicBezTo>
                    <a:pt x="6" y="16"/>
                    <a:pt x="5" y="13"/>
                    <a:pt x="4" y="11"/>
                  </a:cubicBezTo>
                  <a:cubicBezTo>
                    <a:pt x="3" y="10"/>
                    <a:pt x="3" y="10"/>
                    <a:pt x="3" y="9"/>
                  </a:cubicBezTo>
                  <a:cubicBezTo>
                    <a:pt x="3" y="7"/>
                    <a:pt x="4" y="6"/>
                    <a:pt x="6" y="5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" name="Freeform 15">
              <a:extLst>
                <a:ext uri="{FF2B5EF4-FFF2-40B4-BE49-F238E27FC236}">
                  <a16:creationId xmlns:a16="http://schemas.microsoft.com/office/drawing/2014/main" id="{E28AFAF8-6CF4-43AF-A396-BA0EC390C26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42" y="2139"/>
              <a:ext cx="101" cy="168"/>
            </a:xfrm>
            <a:custGeom>
              <a:avLst/>
              <a:gdLst>
                <a:gd name="T0" fmla="*/ 0 w 74"/>
                <a:gd name="T1" fmla="*/ 122 h 122"/>
                <a:gd name="T2" fmla="*/ 0 w 74"/>
                <a:gd name="T3" fmla="*/ 0 h 122"/>
                <a:gd name="T4" fmla="*/ 21 w 74"/>
                <a:gd name="T5" fmla="*/ 0 h 122"/>
                <a:gd name="T6" fmla="*/ 21 w 74"/>
                <a:gd name="T7" fmla="*/ 47 h 122"/>
                <a:gd name="T8" fmla="*/ 32 w 74"/>
                <a:gd name="T9" fmla="*/ 39 h 122"/>
                <a:gd name="T10" fmla="*/ 45 w 74"/>
                <a:gd name="T11" fmla="*/ 37 h 122"/>
                <a:gd name="T12" fmla="*/ 58 w 74"/>
                <a:gd name="T13" fmla="*/ 39 h 122"/>
                <a:gd name="T14" fmla="*/ 66 w 74"/>
                <a:gd name="T15" fmla="*/ 45 h 122"/>
                <a:gd name="T16" fmla="*/ 72 w 74"/>
                <a:gd name="T17" fmla="*/ 55 h 122"/>
                <a:gd name="T18" fmla="*/ 74 w 74"/>
                <a:gd name="T19" fmla="*/ 68 h 122"/>
                <a:gd name="T20" fmla="*/ 74 w 74"/>
                <a:gd name="T21" fmla="*/ 122 h 122"/>
                <a:gd name="T22" fmla="*/ 53 w 74"/>
                <a:gd name="T23" fmla="*/ 122 h 122"/>
                <a:gd name="T24" fmla="*/ 53 w 74"/>
                <a:gd name="T25" fmla="*/ 68 h 122"/>
                <a:gd name="T26" fmla="*/ 50 w 74"/>
                <a:gd name="T27" fmla="*/ 56 h 122"/>
                <a:gd name="T28" fmla="*/ 39 w 74"/>
                <a:gd name="T29" fmla="*/ 52 h 122"/>
                <a:gd name="T30" fmla="*/ 29 w 74"/>
                <a:gd name="T31" fmla="*/ 55 h 122"/>
                <a:gd name="T32" fmla="*/ 21 w 74"/>
                <a:gd name="T33" fmla="*/ 61 h 122"/>
                <a:gd name="T34" fmla="*/ 21 w 74"/>
                <a:gd name="T35" fmla="*/ 122 h 122"/>
                <a:gd name="T36" fmla="*/ 0 w 74"/>
                <a:gd name="T37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4" h="122">
                  <a:moveTo>
                    <a:pt x="0" y="12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4" y="44"/>
                    <a:pt x="28" y="41"/>
                    <a:pt x="32" y="39"/>
                  </a:cubicBezTo>
                  <a:cubicBezTo>
                    <a:pt x="35" y="37"/>
                    <a:pt x="40" y="37"/>
                    <a:pt x="45" y="37"/>
                  </a:cubicBezTo>
                  <a:cubicBezTo>
                    <a:pt x="50" y="37"/>
                    <a:pt x="54" y="37"/>
                    <a:pt x="58" y="39"/>
                  </a:cubicBezTo>
                  <a:cubicBezTo>
                    <a:pt x="61" y="40"/>
                    <a:pt x="64" y="43"/>
                    <a:pt x="66" y="45"/>
                  </a:cubicBezTo>
                  <a:cubicBezTo>
                    <a:pt x="69" y="48"/>
                    <a:pt x="71" y="52"/>
                    <a:pt x="72" y="55"/>
                  </a:cubicBezTo>
                  <a:cubicBezTo>
                    <a:pt x="73" y="59"/>
                    <a:pt x="74" y="64"/>
                    <a:pt x="74" y="68"/>
                  </a:cubicBezTo>
                  <a:cubicBezTo>
                    <a:pt x="74" y="122"/>
                    <a:pt x="74" y="122"/>
                    <a:pt x="74" y="122"/>
                  </a:cubicBezTo>
                  <a:cubicBezTo>
                    <a:pt x="53" y="122"/>
                    <a:pt x="53" y="122"/>
                    <a:pt x="53" y="122"/>
                  </a:cubicBezTo>
                  <a:cubicBezTo>
                    <a:pt x="53" y="68"/>
                    <a:pt x="53" y="68"/>
                    <a:pt x="53" y="68"/>
                  </a:cubicBezTo>
                  <a:cubicBezTo>
                    <a:pt x="53" y="63"/>
                    <a:pt x="52" y="59"/>
                    <a:pt x="50" y="56"/>
                  </a:cubicBezTo>
                  <a:cubicBezTo>
                    <a:pt x="48" y="54"/>
                    <a:pt x="44" y="52"/>
                    <a:pt x="39" y="52"/>
                  </a:cubicBezTo>
                  <a:cubicBezTo>
                    <a:pt x="36" y="52"/>
                    <a:pt x="32" y="53"/>
                    <a:pt x="29" y="55"/>
                  </a:cubicBezTo>
                  <a:cubicBezTo>
                    <a:pt x="26" y="56"/>
                    <a:pt x="23" y="58"/>
                    <a:pt x="21" y="61"/>
                  </a:cubicBezTo>
                  <a:cubicBezTo>
                    <a:pt x="21" y="122"/>
                    <a:pt x="21" y="122"/>
                    <a:pt x="21" y="122"/>
                  </a:cubicBezTo>
                  <a:lnTo>
                    <a:pt x="0" y="122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" name="Freeform 16">
              <a:extLst>
                <a:ext uri="{FF2B5EF4-FFF2-40B4-BE49-F238E27FC236}">
                  <a16:creationId xmlns:a16="http://schemas.microsoft.com/office/drawing/2014/main" id="{3CEF30A4-C46F-4A3D-AE38-595377252ED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81" y="2192"/>
              <a:ext cx="100" cy="11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4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4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6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2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8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19" y="84"/>
                    <a:pt x="16" y="83"/>
                  </a:cubicBezTo>
                  <a:cubicBezTo>
                    <a:pt x="12" y="81"/>
                    <a:pt x="9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0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17">
              <a:extLst>
                <a:ext uri="{FF2B5EF4-FFF2-40B4-BE49-F238E27FC236}">
                  <a16:creationId xmlns:a16="http://schemas.microsoft.com/office/drawing/2014/main" id="{72497520-F876-4910-91B5-205FA766B99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624" y="2190"/>
              <a:ext cx="161" cy="117"/>
            </a:xfrm>
            <a:custGeom>
              <a:avLst/>
              <a:gdLst>
                <a:gd name="T0" fmla="*/ 0 w 118"/>
                <a:gd name="T1" fmla="*/ 85 h 85"/>
                <a:gd name="T2" fmla="*/ 0 w 118"/>
                <a:gd name="T3" fmla="*/ 1 h 85"/>
                <a:gd name="T4" fmla="*/ 12 w 118"/>
                <a:gd name="T5" fmla="*/ 1 h 85"/>
                <a:gd name="T6" fmla="*/ 17 w 118"/>
                <a:gd name="T7" fmla="*/ 5 h 85"/>
                <a:gd name="T8" fmla="*/ 18 w 118"/>
                <a:gd name="T9" fmla="*/ 11 h 85"/>
                <a:gd name="T10" fmla="*/ 23 w 118"/>
                <a:gd name="T11" fmla="*/ 6 h 85"/>
                <a:gd name="T12" fmla="*/ 28 w 118"/>
                <a:gd name="T13" fmla="*/ 3 h 85"/>
                <a:gd name="T14" fmla="*/ 34 w 118"/>
                <a:gd name="T15" fmla="*/ 0 h 85"/>
                <a:gd name="T16" fmla="*/ 41 w 118"/>
                <a:gd name="T17" fmla="*/ 0 h 85"/>
                <a:gd name="T18" fmla="*/ 54 w 118"/>
                <a:gd name="T19" fmla="*/ 4 h 85"/>
                <a:gd name="T20" fmla="*/ 62 w 118"/>
                <a:gd name="T21" fmla="*/ 15 h 85"/>
                <a:gd name="T22" fmla="*/ 67 w 118"/>
                <a:gd name="T23" fmla="*/ 8 h 85"/>
                <a:gd name="T24" fmla="*/ 73 w 118"/>
                <a:gd name="T25" fmla="*/ 3 h 85"/>
                <a:gd name="T26" fmla="*/ 81 w 118"/>
                <a:gd name="T27" fmla="*/ 0 h 85"/>
                <a:gd name="T28" fmla="*/ 89 w 118"/>
                <a:gd name="T29" fmla="*/ 0 h 85"/>
                <a:gd name="T30" fmla="*/ 101 w 118"/>
                <a:gd name="T31" fmla="*/ 2 h 85"/>
                <a:gd name="T32" fmla="*/ 110 w 118"/>
                <a:gd name="T33" fmla="*/ 8 h 85"/>
                <a:gd name="T34" fmla="*/ 116 w 118"/>
                <a:gd name="T35" fmla="*/ 18 h 85"/>
                <a:gd name="T36" fmla="*/ 118 w 118"/>
                <a:gd name="T37" fmla="*/ 31 h 85"/>
                <a:gd name="T38" fmla="*/ 118 w 118"/>
                <a:gd name="T39" fmla="*/ 85 h 85"/>
                <a:gd name="T40" fmla="*/ 97 w 118"/>
                <a:gd name="T41" fmla="*/ 85 h 85"/>
                <a:gd name="T42" fmla="*/ 97 w 118"/>
                <a:gd name="T43" fmla="*/ 31 h 85"/>
                <a:gd name="T44" fmla="*/ 94 w 118"/>
                <a:gd name="T45" fmla="*/ 19 h 85"/>
                <a:gd name="T46" fmla="*/ 84 w 118"/>
                <a:gd name="T47" fmla="*/ 15 h 85"/>
                <a:gd name="T48" fmla="*/ 78 w 118"/>
                <a:gd name="T49" fmla="*/ 16 h 85"/>
                <a:gd name="T50" fmla="*/ 73 w 118"/>
                <a:gd name="T51" fmla="*/ 19 h 85"/>
                <a:gd name="T52" fmla="*/ 70 w 118"/>
                <a:gd name="T53" fmla="*/ 24 h 85"/>
                <a:gd name="T54" fmla="*/ 69 w 118"/>
                <a:gd name="T55" fmla="*/ 31 h 85"/>
                <a:gd name="T56" fmla="*/ 69 w 118"/>
                <a:gd name="T57" fmla="*/ 85 h 85"/>
                <a:gd name="T58" fmla="*/ 49 w 118"/>
                <a:gd name="T59" fmla="*/ 85 h 85"/>
                <a:gd name="T60" fmla="*/ 49 w 118"/>
                <a:gd name="T61" fmla="*/ 31 h 85"/>
                <a:gd name="T62" fmla="*/ 45 w 118"/>
                <a:gd name="T63" fmla="*/ 19 h 85"/>
                <a:gd name="T64" fmla="*/ 35 w 118"/>
                <a:gd name="T65" fmla="*/ 15 h 85"/>
                <a:gd name="T66" fmla="*/ 27 w 118"/>
                <a:gd name="T67" fmla="*/ 17 h 85"/>
                <a:gd name="T68" fmla="*/ 20 w 118"/>
                <a:gd name="T69" fmla="*/ 23 h 85"/>
                <a:gd name="T70" fmla="*/ 20 w 118"/>
                <a:gd name="T71" fmla="*/ 85 h 85"/>
                <a:gd name="T72" fmla="*/ 0 w 118"/>
                <a:gd name="T73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8" h="85">
                  <a:moveTo>
                    <a:pt x="0" y="85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5" y="1"/>
                    <a:pt x="16" y="2"/>
                    <a:pt x="17" y="5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20" y="9"/>
                    <a:pt x="21" y="8"/>
                    <a:pt x="23" y="6"/>
                  </a:cubicBezTo>
                  <a:cubicBezTo>
                    <a:pt x="25" y="5"/>
                    <a:pt x="26" y="4"/>
                    <a:pt x="28" y="3"/>
                  </a:cubicBezTo>
                  <a:cubicBezTo>
                    <a:pt x="30" y="2"/>
                    <a:pt x="32" y="1"/>
                    <a:pt x="34" y="0"/>
                  </a:cubicBezTo>
                  <a:cubicBezTo>
                    <a:pt x="36" y="0"/>
                    <a:pt x="39" y="0"/>
                    <a:pt x="41" y="0"/>
                  </a:cubicBezTo>
                  <a:cubicBezTo>
                    <a:pt x="46" y="0"/>
                    <a:pt x="51" y="1"/>
                    <a:pt x="54" y="4"/>
                  </a:cubicBezTo>
                  <a:cubicBezTo>
                    <a:pt x="58" y="7"/>
                    <a:pt x="60" y="10"/>
                    <a:pt x="62" y="15"/>
                  </a:cubicBezTo>
                  <a:cubicBezTo>
                    <a:pt x="63" y="12"/>
                    <a:pt x="65" y="10"/>
                    <a:pt x="67" y="8"/>
                  </a:cubicBezTo>
                  <a:cubicBezTo>
                    <a:pt x="69" y="6"/>
                    <a:pt x="71" y="4"/>
                    <a:pt x="73" y="3"/>
                  </a:cubicBezTo>
                  <a:cubicBezTo>
                    <a:pt x="76" y="2"/>
                    <a:pt x="78" y="1"/>
                    <a:pt x="81" y="0"/>
                  </a:cubicBezTo>
                  <a:cubicBezTo>
                    <a:pt x="83" y="0"/>
                    <a:pt x="86" y="0"/>
                    <a:pt x="89" y="0"/>
                  </a:cubicBezTo>
                  <a:cubicBezTo>
                    <a:pt x="93" y="0"/>
                    <a:pt x="97" y="0"/>
                    <a:pt x="101" y="2"/>
                  </a:cubicBezTo>
                  <a:cubicBezTo>
                    <a:pt x="105" y="3"/>
                    <a:pt x="108" y="5"/>
                    <a:pt x="110" y="8"/>
                  </a:cubicBezTo>
                  <a:cubicBezTo>
                    <a:pt x="113" y="11"/>
                    <a:pt x="115" y="14"/>
                    <a:pt x="116" y="18"/>
                  </a:cubicBezTo>
                  <a:cubicBezTo>
                    <a:pt x="117" y="22"/>
                    <a:pt x="118" y="26"/>
                    <a:pt x="118" y="31"/>
                  </a:cubicBezTo>
                  <a:cubicBezTo>
                    <a:pt x="118" y="85"/>
                    <a:pt x="118" y="85"/>
                    <a:pt x="118" y="85"/>
                  </a:cubicBezTo>
                  <a:cubicBezTo>
                    <a:pt x="97" y="85"/>
                    <a:pt x="97" y="85"/>
                    <a:pt x="97" y="85"/>
                  </a:cubicBezTo>
                  <a:cubicBezTo>
                    <a:pt x="97" y="31"/>
                    <a:pt x="97" y="31"/>
                    <a:pt x="97" y="31"/>
                  </a:cubicBezTo>
                  <a:cubicBezTo>
                    <a:pt x="97" y="26"/>
                    <a:pt x="96" y="22"/>
                    <a:pt x="94" y="19"/>
                  </a:cubicBezTo>
                  <a:cubicBezTo>
                    <a:pt x="92" y="17"/>
                    <a:pt x="88" y="15"/>
                    <a:pt x="84" y="15"/>
                  </a:cubicBezTo>
                  <a:cubicBezTo>
                    <a:pt x="82" y="15"/>
                    <a:pt x="80" y="16"/>
                    <a:pt x="78" y="16"/>
                  </a:cubicBezTo>
                  <a:cubicBezTo>
                    <a:pt x="76" y="17"/>
                    <a:pt x="75" y="18"/>
                    <a:pt x="73" y="19"/>
                  </a:cubicBezTo>
                  <a:cubicBezTo>
                    <a:pt x="72" y="21"/>
                    <a:pt x="71" y="22"/>
                    <a:pt x="70" y="24"/>
                  </a:cubicBezTo>
                  <a:cubicBezTo>
                    <a:pt x="69" y="26"/>
                    <a:pt x="69" y="29"/>
                    <a:pt x="69" y="31"/>
                  </a:cubicBezTo>
                  <a:cubicBezTo>
                    <a:pt x="69" y="85"/>
                    <a:pt x="69" y="85"/>
                    <a:pt x="69" y="85"/>
                  </a:cubicBezTo>
                  <a:cubicBezTo>
                    <a:pt x="49" y="85"/>
                    <a:pt x="49" y="85"/>
                    <a:pt x="49" y="85"/>
                  </a:cubicBezTo>
                  <a:cubicBezTo>
                    <a:pt x="49" y="31"/>
                    <a:pt x="49" y="31"/>
                    <a:pt x="49" y="31"/>
                  </a:cubicBezTo>
                  <a:cubicBezTo>
                    <a:pt x="49" y="26"/>
                    <a:pt x="47" y="22"/>
                    <a:pt x="45" y="19"/>
                  </a:cubicBezTo>
                  <a:cubicBezTo>
                    <a:pt x="43" y="17"/>
                    <a:pt x="40" y="15"/>
                    <a:pt x="35" y="15"/>
                  </a:cubicBezTo>
                  <a:cubicBezTo>
                    <a:pt x="32" y="15"/>
                    <a:pt x="29" y="16"/>
                    <a:pt x="27" y="17"/>
                  </a:cubicBezTo>
                  <a:cubicBezTo>
                    <a:pt x="24" y="19"/>
                    <a:pt x="22" y="21"/>
                    <a:pt x="20" y="23"/>
                  </a:cubicBezTo>
                  <a:cubicBezTo>
                    <a:pt x="20" y="85"/>
                    <a:pt x="20" y="85"/>
                    <a:pt x="20" y="85"/>
                  </a:cubicBezTo>
                  <a:lnTo>
                    <a:pt x="0" y="85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18">
              <a:extLst>
                <a:ext uri="{FF2B5EF4-FFF2-40B4-BE49-F238E27FC236}">
                  <a16:creationId xmlns:a16="http://schemas.microsoft.com/office/drawing/2014/main" id="{536C743F-4EE6-4B32-9359-F4394245303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819" y="2189"/>
              <a:ext cx="96" cy="120"/>
            </a:xfrm>
            <a:custGeom>
              <a:avLst/>
              <a:gdLst>
                <a:gd name="T0" fmla="*/ 70 w 70"/>
                <a:gd name="T1" fmla="*/ 86 h 87"/>
                <a:gd name="T2" fmla="*/ 61 w 70"/>
                <a:gd name="T3" fmla="*/ 86 h 87"/>
                <a:gd name="T4" fmla="*/ 57 w 70"/>
                <a:gd name="T5" fmla="*/ 85 h 87"/>
                <a:gd name="T6" fmla="*/ 54 w 70"/>
                <a:gd name="T7" fmla="*/ 82 h 87"/>
                <a:gd name="T8" fmla="*/ 53 w 70"/>
                <a:gd name="T9" fmla="*/ 76 h 87"/>
                <a:gd name="T10" fmla="*/ 46 w 70"/>
                <a:gd name="T11" fmla="*/ 81 h 87"/>
                <a:gd name="T12" fmla="*/ 40 w 70"/>
                <a:gd name="T13" fmla="*/ 84 h 87"/>
                <a:gd name="T14" fmla="*/ 33 w 70"/>
                <a:gd name="T15" fmla="*/ 87 h 87"/>
                <a:gd name="T16" fmla="*/ 25 w 70"/>
                <a:gd name="T17" fmla="*/ 87 h 87"/>
                <a:gd name="T18" fmla="*/ 15 w 70"/>
                <a:gd name="T19" fmla="*/ 86 h 87"/>
                <a:gd name="T20" fmla="*/ 7 w 70"/>
                <a:gd name="T21" fmla="*/ 82 h 87"/>
                <a:gd name="T22" fmla="*/ 2 w 70"/>
                <a:gd name="T23" fmla="*/ 74 h 87"/>
                <a:gd name="T24" fmla="*/ 0 w 70"/>
                <a:gd name="T25" fmla="*/ 64 h 87"/>
                <a:gd name="T26" fmla="*/ 3 w 70"/>
                <a:gd name="T27" fmla="*/ 55 h 87"/>
                <a:gd name="T28" fmla="*/ 11 w 70"/>
                <a:gd name="T29" fmla="*/ 47 h 87"/>
                <a:gd name="T30" fmla="*/ 27 w 70"/>
                <a:gd name="T31" fmla="*/ 40 h 87"/>
                <a:gd name="T32" fmla="*/ 51 w 70"/>
                <a:gd name="T33" fmla="*/ 38 h 87"/>
                <a:gd name="T34" fmla="*/ 51 w 70"/>
                <a:gd name="T35" fmla="*/ 33 h 87"/>
                <a:gd name="T36" fmla="*/ 47 w 70"/>
                <a:gd name="T37" fmla="*/ 20 h 87"/>
                <a:gd name="T38" fmla="*/ 37 w 70"/>
                <a:gd name="T39" fmla="*/ 16 h 87"/>
                <a:gd name="T40" fmla="*/ 29 w 70"/>
                <a:gd name="T41" fmla="*/ 17 h 87"/>
                <a:gd name="T42" fmla="*/ 23 w 70"/>
                <a:gd name="T43" fmla="*/ 20 h 87"/>
                <a:gd name="T44" fmla="*/ 18 w 70"/>
                <a:gd name="T45" fmla="*/ 23 h 87"/>
                <a:gd name="T46" fmla="*/ 14 w 70"/>
                <a:gd name="T47" fmla="*/ 24 h 87"/>
                <a:gd name="T48" fmla="*/ 10 w 70"/>
                <a:gd name="T49" fmla="*/ 23 h 87"/>
                <a:gd name="T50" fmla="*/ 8 w 70"/>
                <a:gd name="T51" fmla="*/ 20 h 87"/>
                <a:gd name="T52" fmla="*/ 4 w 70"/>
                <a:gd name="T53" fmla="*/ 14 h 87"/>
                <a:gd name="T54" fmla="*/ 39 w 70"/>
                <a:gd name="T55" fmla="*/ 0 h 87"/>
                <a:gd name="T56" fmla="*/ 52 w 70"/>
                <a:gd name="T57" fmla="*/ 3 h 87"/>
                <a:gd name="T58" fmla="*/ 62 w 70"/>
                <a:gd name="T59" fmla="*/ 9 h 87"/>
                <a:gd name="T60" fmla="*/ 68 w 70"/>
                <a:gd name="T61" fmla="*/ 20 h 87"/>
                <a:gd name="T62" fmla="*/ 70 w 70"/>
                <a:gd name="T63" fmla="*/ 33 h 87"/>
                <a:gd name="T64" fmla="*/ 70 w 70"/>
                <a:gd name="T65" fmla="*/ 86 h 87"/>
                <a:gd name="T66" fmla="*/ 31 w 70"/>
                <a:gd name="T67" fmla="*/ 73 h 87"/>
                <a:gd name="T68" fmla="*/ 37 w 70"/>
                <a:gd name="T69" fmla="*/ 73 h 87"/>
                <a:gd name="T70" fmla="*/ 42 w 70"/>
                <a:gd name="T71" fmla="*/ 71 h 87"/>
                <a:gd name="T72" fmla="*/ 46 w 70"/>
                <a:gd name="T73" fmla="*/ 68 h 87"/>
                <a:gd name="T74" fmla="*/ 51 w 70"/>
                <a:gd name="T75" fmla="*/ 64 h 87"/>
                <a:gd name="T76" fmla="*/ 51 w 70"/>
                <a:gd name="T77" fmla="*/ 50 h 87"/>
                <a:gd name="T78" fmla="*/ 36 w 70"/>
                <a:gd name="T79" fmla="*/ 51 h 87"/>
                <a:gd name="T80" fmla="*/ 26 w 70"/>
                <a:gd name="T81" fmla="*/ 54 h 87"/>
                <a:gd name="T82" fmla="*/ 21 w 70"/>
                <a:gd name="T83" fmla="*/ 58 h 87"/>
                <a:gd name="T84" fmla="*/ 20 w 70"/>
                <a:gd name="T85" fmla="*/ 63 h 87"/>
                <a:gd name="T86" fmla="*/ 23 w 70"/>
                <a:gd name="T87" fmla="*/ 71 h 87"/>
                <a:gd name="T88" fmla="*/ 31 w 70"/>
                <a:gd name="T89" fmla="*/ 7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0" h="87">
                  <a:moveTo>
                    <a:pt x="70" y="86"/>
                  </a:moveTo>
                  <a:cubicBezTo>
                    <a:pt x="61" y="86"/>
                    <a:pt x="61" y="86"/>
                    <a:pt x="61" y="86"/>
                  </a:cubicBezTo>
                  <a:cubicBezTo>
                    <a:pt x="59" y="86"/>
                    <a:pt x="58" y="86"/>
                    <a:pt x="57" y="85"/>
                  </a:cubicBezTo>
                  <a:cubicBezTo>
                    <a:pt x="56" y="85"/>
                    <a:pt x="55" y="83"/>
                    <a:pt x="54" y="82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50" y="78"/>
                    <a:pt x="48" y="79"/>
                    <a:pt x="46" y="81"/>
                  </a:cubicBezTo>
                  <a:cubicBezTo>
                    <a:pt x="44" y="82"/>
                    <a:pt x="42" y="83"/>
                    <a:pt x="40" y="84"/>
                  </a:cubicBezTo>
                  <a:cubicBezTo>
                    <a:pt x="38" y="85"/>
                    <a:pt x="35" y="86"/>
                    <a:pt x="33" y="87"/>
                  </a:cubicBezTo>
                  <a:cubicBezTo>
                    <a:pt x="30" y="87"/>
                    <a:pt x="28" y="87"/>
                    <a:pt x="25" y="87"/>
                  </a:cubicBezTo>
                  <a:cubicBezTo>
                    <a:pt x="21" y="87"/>
                    <a:pt x="18" y="87"/>
                    <a:pt x="15" y="86"/>
                  </a:cubicBezTo>
                  <a:cubicBezTo>
                    <a:pt x="12" y="85"/>
                    <a:pt x="9" y="83"/>
                    <a:pt x="7" y="82"/>
                  </a:cubicBezTo>
                  <a:cubicBezTo>
                    <a:pt x="5" y="80"/>
                    <a:pt x="3" y="77"/>
                    <a:pt x="2" y="74"/>
                  </a:cubicBezTo>
                  <a:cubicBezTo>
                    <a:pt x="1" y="71"/>
                    <a:pt x="0" y="68"/>
                    <a:pt x="0" y="64"/>
                  </a:cubicBezTo>
                  <a:cubicBezTo>
                    <a:pt x="0" y="61"/>
                    <a:pt x="1" y="58"/>
                    <a:pt x="3" y="55"/>
                  </a:cubicBezTo>
                  <a:cubicBezTo>
                    <a:pt x="4" y="52"/>
                    <a:pt x="7" y="49"/>
                    <a:pt x="11" y="47"/>
                  </a:cubicBezTo>
                  <a:cubicBezTo>
                    <a:pt x="15" y="44"/>
                    <a:pt x="20" y="42"/>
                    <a:pt x="27" y="40"/>
                  </a:cubicBezTo>
                  <a:cubicBezTo>
                    <a:pt x="33" y="39"/>
                    <a:pt x="41" y="38"/>
                    <a:pt x="51" y="38"/>
                  </a:cubicBezTo>
                  <a:cubicBezTo>
                    <a:pt x="51" y="33"/>
                    <a:pt x="51" y="33"/>
                    <a:pt x="51" y="33"/>
                  </a:cubicBezTo>
                  <a:cubicBezTo>
                    <a:pt x="51" y="27"/>
                    <a:pt x="49" y="23"/>
                    <a:pt x="47" y="20"/>
                  </a:cubicBezTo>
                  <a:cubicBezTo>
                    <a:pt x="45" y="18"/>
                    <a:pt x="41" y="16"/>
                    <a:pt x="37" y="16"/>
                  </a:cubicBezTo>
                  <a:cubicBezTo>
                    <a:pt x="33" y="16"/>
                    <a:pt x="31" y="17"/>
                    <a:pt x="29" y="17"/>
                  </a:cubicBezTo>
                  <a:cubicBezTo>
                    <a:pt x="26" y="18"/>
                    <a:pt x="24" y="19"/>
                    <a:pt x="23" y="20"/>
                  </a:cubicBezTo>
                  <a:cubicBezTo>
                    <a:pt x="21" y="21"/>
                    <a:pt x="20" y="22"/>
                    <a:pt x="18" y="23"/>
                  </a:cubicBezTo>
                  <a:cubicBezTo>
                    <a:pt x="17" y="23"/>
                    <a:pt x="15" y="24"/>
                    <a:pt x="14" y="24"/>
                  </a:cubicBezTo>
                  <a:cubicBezTo>
                    <a:pt x="12" y="24"/>
                    <a:pt x="11" y="23"/>
                    <a:pt x="10" y="23"/>
                  </a:cubicBezTo>
                  <a:cubicBezTo>
                    <a:pt x="9" y="22"/>
                    <a:pt x="9" y="21"/>
                    <a:pt x="8" y="20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4" y="5"/>
                    <a:pt x="26" y="0"/>
                    <a:pt x="39" y="0"/>
                  </a:cubicBezTo>
                  <a:cubicBezTo>
                    <a:pt x="44" y="0"/>
                    <a:pt x="49" y="1"/>
                    <a:pt x="52" y="3"/>
                  </a:cubicBezTo>
                  <a:cubicBezTo>
                    <a:pt x="56" y="4"/>
                    <a:pt x="60" y="7"/>
                    <a:pt x="62" y="9"/>
                  </a:cubicBezTo>
                  <a:cubicBezTo>
                    <a:pt x="65" y="12"/>
                    <a:pt x="67" y="16"/>
                    <a:pt x="68" y="20"/>
                  </a:cubicBezTo>
                  <a:cubicBezTo>
                    <a:pt x="70" y="24"/>
                    <a:pt x="70" y="28"/>
                    <a:pt x="70" y="33"/>
                  </a:cubicBezTo>
                  <a:lnTo>
                    <a:pt x="70" y="86"/>
                  </a:lnTo>
                  <a:close/>
                  <a:moveTo>
                    <a:pt x="31" y="73"/>
                  </a:moveTo>
                  <a:cubicBezTo>
                    <a:pt x="33" y="73"/>
                    <a:pt x="35" y="73"/>
                    <a:pt x="37" y="73"/>
                  </a:cubicBezTo>
                  <a:cubicBezTo>
                    <a:pt x="39" y="72"/>
                    <a:pt x="40" y="72"/>
                    <a:pt x="42" y="71"/>
                  </a:cubicBezTo>
                  <a:cubicBezTo>
                    <a:pt x="43" y="70"/>
                    <a:pt x="45" y="69"/>
                    <a:pt x="46" y="68"/>
                  </a:cubicBezTo>
                  <a:cubicBezTo>
                    <a:pt x="48" y="67"/>
                    <a:pt x="49" y="66"/>
                    <a:pt x="51" y="64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45" y="50"/>
                    <a:pt x="40" y="51"/>
                    <a:pt x="36" y="51"/>
                  </a:cubicBezTo>
                  <a:cubicBezTo>
                    <a:pt x="32" y="52"/>
                    <a:pt x="29" y="53"/>
                    <a:pt x="26" y="54"/>
                  </a:cubicBezTo>
                  <a:cubicBezTo>
                    <a:pt x="24" y="55"/>
                    <a:pt x="22" y="57"/>
                    <a:pt x="21" y="58"/>
                  </a:cubicBezTo>
                  <a:cubicBezTo>
                    <a:pt x="20" y="60"/>
                    <a:pt x="20" y="62"/>
                    <a:pt x="20" y="63"/>
                  </a:cubicBezTo>
                  <a:cubicBezTo>
                    <a:pt x="20" y="67"/>
                    <a:pt x="21" y="69"/>
                    <a:pt x="23" y="71"/>
                  </a:cubicBezTo>
                  <a:cubicBezTo>
                    <a:pt x="25" y="73"/>
                    <a:pt x="28" y="73"/>
                    <a:pt x="31" y="73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19">
              <a:extLst>
                <a:ext uri="{FF2B5EF4-FFF2-40B4-BE49-F238E27FC236}">
                  <a16:creationId xmlns:a16="http://schemas.microsoft.com/office/drawing/2014/main" id="{8D8C2AEA-A985-471B-91B1-3464EC01E1C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954" y="2139"/>
              <a:ext cx="36" cy="168"/>
            </a:xfrm>
            <a:custGeom>
              <a:avLst/>
              <a:gdLst>
                <a:gd name="T0" fmla="*/ 26 w 26"/>
                <a:gd name="T1" fmla="*/ 13 h 122"/>
                <a:gd name="T2" fmla="*/ 25 w 26"/>
                <a:gd name="T3" fmla="*/ 18 h 122"/>
                <a:gd name="T4" fmla="*/ 22 w 26"/>
                <a:gd name="T5" fmla="*/ 22 h 122"/>
                <a:gd name="T6" fmla="*/ 18 w 26"/>
                <a:gd name="T7" fmla="*/ 25 h 122"/>
                <a:gd name="T8" fmla="*/ 13 w 26"/>
                <a:gd name="T9" fmla="*/ 26 h 122"/>
                <a:gd name="T10" fmla="*/ 8 w 26"/>
                <a:gd name="T11" fmla="*/ 25 h 122"/>
                <a:gd name="T12" fmla="*/ 4 w 26"/>
                <a:gd name="T13" fmla="*/ 22 h 122"/>
                <a:gd name="T14" fmla="*/ 1 w 26"/>
                <a:gd name="T15" fmla="*/ 18 h 122"/>
                <a:gd name="T16" fmla="*/ 0 w 26"/>
                <a:gd name="T17" fmla="*/ 13 h 122"/>
                <a:gd name="T18" fmla="*/ 1 w 26"/>
                <a:gd name="T19" fmla="*/ 8 h 122"/>
                <a:gd name="T20" fmla="*/ 4 w 26"/>
                <a:gd name="T21" fmla="*/ 4 h 122"/>
                <a:gd name="T22" fmla="*/ 8 w 26"/>
                <a:gd name="T23" fmla="*/ 1 h 122"/>
                <a:gd name="T24" fmla="*/ 13 w 26"/>
                <a:gd name="T25" fmla="*/ 0 h 122"/>
                <a:gd name="T26" fmla="*/ 18 w 26"/>
                <a:gd name="T27" fmla="*/ 1 h 122"/>
                <a:gd name="T28" fmla="*/ 22 w 26"/>
                <a:gd name="T29" fmla="*/ 4 h 122"/>
                <a:gd name="T30" fmla="*/ 25 w 26"/>
                <a:gd name="T31" fmla="*/ 8 h 122"/>
                <a:gd name="T32" fmla="*/ 26 w 26"/>
                <a:gd name="T33" fmla="*/ 13 h 122"/>
                <a:gd name="T34" fmla="*/ 23 w 26"/>
                <a:gd name="T35" fmla="*/ 38 h 122"/>
                <a:gd name="T36" fmla="*/ 23 w 26"/>
                <a:gd name="T37" fmla="*/ 122 h 122"/>
                <a:gd name="T38" fmla="*/ 3 w 26"/>
                <a:gd name="T39" fmla="*/ 122 h 122"/>
                <a:gd name="T40" fmla="*/ 3 w 26"/>
                <a:gd name="T41" fmla="*/ 38 h 122"/>
                <a:gd name="T42" fmla="*/ 23 w 26"/>
                <a:gd name="T43" fmla="*/ 3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122">
                  <a:moveTo>
                    <a:pt x="26" y="13"/>
                  </a:moveTo>
                  <a:cubicBezTo>
                    <a:pt x="26" y="15"/>
                    <a:pt x="25" y="17"/>
                    <a:pt x="25" y="18"/>
                  </a:cubicBezTo>
                  <a:cubicBezTo>
                    <a:pt x="24" y="20"/>
                    <a:pt x="23" y="21"/>
                    <a:pt x="22" y="22"/>
                  </a:cubicBezTo>
                  <a:cubicBezTo>
                    <a:pt x="21" y="23"/>
                    <a:pt x="19" y="24"/>
                    <a:pt x="18" y="25"/>
                  </a:cubicBezTo>
                  <a:cubicBezTo>
                    <a:pt x="16" y="26"/>
                    <a:pt x="14" y="26"/>
                    <a:pt x="13" y="26"/>
                  </a:cubicBezTo>
                  <a:cubicBezTo>
                    <a:pt x="11" y="26"/>
                    <a:pt x="9" y="26"/>
                    <a:pt x="8" y="25"/>
                  </a:cubicBezTo>
                  <a:cubicBezTo>
                    <a:pt x="6" y="24"/>
                    <a:pt x="5" y="23"/>
                    <a:pt x="4" y="22"/>
                  </a:cubicBezTo>
                  <a:cubicBezTo>
                    <a:pt x="3" y="21"/>
                    <a:pt x="2" y="20"/>
                    <a:pt x="1" y="18"/>
                  </a:cubicBezTo>
                  <a:cubicBezTo>
                    <a:pt x="0" y="17"/>
                    <a:pt x="0" y="15"/>
                    <a:pt x="0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2" y="7"/>
                    <a:pt x="3" y="5"/>
                    <a:pt x="4" y="4"/>
                  </a:cubicBezTo>
                  <a:cubicBezTo>
                    <a:pt x="5" y="3"/>
                    <a:pt x="6" y="2"/>
                    <a:pt x="8" y="1"/>
                  </a:cubicBezTo>
                  <a:cubicBezTo>
                    <a:pt x="9" y="1"/>
                    <a:pt x="11" y="0"/>
                    <a:pt x="13" y="0"/>
                  </a:cubicBezTo>
                  <a:cubicBezTo>
                    <a:pt x="14" y="0"/>
                    <a:pt x="16" y="1"/>
                    <a:pt x="18" y="1"/>
                  </a:cubicBezTo>
                  <a:cubicBezTo>
                    <a:pt x="19" y="2"/>
                    <a:pt x="21" y="3"/>
                    <a:pt x="22" y="4"/>
                  </a:cubicBezTo>
                  <a:cubicBezTo>
                    <a:pt x="23" y="5"/>
                    <a:pt x="24" y="7"/>
                    <a:pt x="25" y="8"/>
                  </a:cubicBezTo>
                  <a:cubicBezTo>
                    <a:pt x="25" y="10"/>
                    <a:pt x="26" y="12"/>
                    <a:pt x="26" y="13"/>
                  </a:cubicBezTo>
                  <a:close/>
                  <a:moveTo>
                    <a:pt x="23" y="38"/>
                  </a:moveTo>
                  <a:cubicBezTo>
                    <a:pt x="23" y="122"/>
                    <a:pt x="23" y="122"/>
                    <a:pt x="23" y="122"/>
                  </a:cubicBezTo>
                  <a:cubicBezTo>
                    <a:pt x="3" y="122"/>
                    <a:pt x="3" y="122"/>
                    <a:pt x="3" y="122"/>
                  </a:cubicBezTo>
                  <a:cubicBezTo>
                    <a:pt x="3" y="38"/>
                    <a:pt x="3" y="38"/>
                    <a:pt x="3" y="38"/>
                  </a:cubicBezTo>
                  <a:lnTo>
                    <a:pt x="23" y="38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20">
              <a:extLst>
                <a:ext uri="{FF2B5EF4-FFF2-40B4-BE49-F238E27FC236}">
                  <a16:creationId xmlns:a16="http://schemas.microsoft.com/office/drawing/2014/main" id="{9B621BCF-C1AF-4479-B064-3284EDF8BC6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9" y="2190"/>
              <a:ext cx="101" cy="117"/>
            </a:xfrm>
            <a:custGeom>
              <a:avLst/>
              <a:gdLst>
                <a:gd name="T0" fmla="*/ 0 w 74"/>
                <a:gd name="T1" fmla="*/ 85 h 85"/>
                <a:gd name="T2" fmla="*/ 0 w 74"/>
                <a:gd name="T3" fmla="*/ 1 h 85"/>
                <a:gd name="T4" fmla="*/ 13 w 74"/>
                <a:gd name="T5" fmla="*/ 1 h 85"/>
                <a:gd name="T6" fmla="*/ 18 w 74"/>
                <a:gd name="T7" fmla="*/ 5 h 85"/>
                <a:gd name="T8" fmla="*/ 19 w 74"/>
                <a:gd name="T9" fmla="*/ 11 h 85"/>
                <a:gd name="T10" fmla="*/ 25 w 74"/>
                <a:gd name="T11" fmla="*/ 6 h 85"/>
                <a:gd name="T12" fmla="*/ 31 w 74"/>
                <a:gd name="T13" fmla="*/ 3 h 85"/>
                <a:gd name="T14" fmla="*/ 38 w 74"/>
                <a:gd name="T15" fmla="*/ 0 h 85"/>
                <a:gd name="T16" fmla="*/ 45 w 74"/>
                <a:gd name="T17" fmla="*/ 0 h 85"/>
                <a:gd name="T18" fmla="*/ 58 w 74"/>
                <a:gd name="T19" fmla="*/ 2 h 85"/>
                <a:gd name="T20" fmla="*/ 67 w 74"/>
                <a:gd name="T21" fmla="*/ 8 h 85"/>
                <a:gd name="T22" fmla="*/ 72 w 74"/>
                <a:gd name="T23" fmla="*/ 18 h 85"/>
                <a:gd name="T24" fmla="*/ 74 w 74"/>
                <a:gd name="T25" fmla="*/ 31 h 85"/>
                <a:gd name="T26" fmla="*/ 74 w 74"/>
                <a:gd name="T27" fmla="*/ 85 h 85"/>
                <a:gd name="T28" fmla="*/ 54 w 74"/>
                <a:gd name="T29" fmla="*/ 85 h 85"/>
                <a:gd name="T30" fmla="*/ 54 w 74"/>
                <a:gd name="T31" fmla="*/ 31 h 85"/>
                <a:gd name="T32" fmla="*/ 50 w 74"/>
                <a:gd name="T33" fmla="*/ 19 h 85"/>
                <a:gd name="T34" fmla="*/ 39 w 74"/>
                <a:gd name="T35" fmla="*/ 15 h 85"/>
                <a:gd name="T36" fmla="*/ 29 w 74"/>
                <a:gd name="T37" fmla="*/ 18 h 85"/>
                <a:gd name="T38" fmla="*/ 21 w 74"/>
                <a:gd name="T39" fmla="*/ 24 h 85"/>
                <a:gd name="T40" fmla="*/ 21 w 74"/>
                <a:gd name="T41" fmla="*/ 85 h 85"/>
                <a:gd name="T42" fmla="*/ 0 w 74"/>
                <a:gd name="T43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4" h="85">
                  <a:moveTo>
                    <a:pt x="0" y="85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5" y="1"/>
                    <a:pt x="17" y="2"/>
                    <a:pt x="18" y="5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21" y="9"/>
                    <a:pt x="23" y="8"/>
                    <a:pt x="25" y="6"/>
                  </a:cubicBezTo>
                  <a:cubicBezTo>
                    <a:pt x="27" y="5"/>
                    <a:pt x="29" y="4"/>
                    <a:pt x="31" y="3"/>
                  </a:cubicBezTo>
                  <a:cubicBezTo>
                    <a:pt x="33" y="2"/>
                    <a:pt x="35" y="1"/>
                    <a:pt x="38" y="0"/>
                  </a:cubicBezTo>
                  <a:cubicBezTo>
                    <a:pt x="40" y="0"/>
                    <a:pt x="43" y="0"/>
                    <a:pt x="45" y="0"/>
                  </a:cubicBezTo>
                  <a:cubicBezTo>
                    <a:pt x="50" y="0"/>
                    <a:pt x="54" y="0"/>
                    <a:pt x="58" y="2"/>
                  </a:cubicBezTo>
                  <a:cubicBezTo>
                    <a:pt x="61" y="3"/>
                    <a:pt x="64" y="6"/>
                    <a:pt x="67" y="8"/>
                  </a:cubicBezTo>
                  <a:cubicBezTo>
                    <a:pt x="69" y="11"/>
                    <a:pt x="71" y="15"/>
                    <a:pt x="72" y="18"/>
                  </a:cubicBezTo>
                  <a:cubicBezTo>
                    <a:pt x="73" y="22"/>
                    <a:pt x="74" y="27"/>
                    <a:pt x="74" y="31"/>
                  </a:cubicBezTo>
                  <a:cubicBezTo>
                    <a:pt x="74" y="85"/>
                    <a:pt x="74" y="85"/>
                    <a:pt x="74" y="85"/>
                  </a:cubicBezTo>
                  <a:cubicBezTo>
                    <a:pt x="54" y="85"/>
                    <a:pt x="54" y="85"/>
                    <a:pt x="54" y="85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4" y="26"/>
                    <a:pt x="52" y="22"/>
                    <a:pt x="50" y="19"/>
                  </a:cubicBezTo>
                  <a:cubicBezTo>
                    <a:pt x="48" y="17"/>
                    <a:pt x="44" y="15"/>
                    <a:pt x="39" y="15"/>
                  </a:cubicBezTo>
                  <a:cubicBezTo>
                    <a:pt x="36" y="15"/>
                    <a:pt x="32" y="16"/>
                    <a:pt x="29" y="18"/>
                  </a:cubicBezTo>
                  <a:cubicBezTo>
                    <a:pt x="26" y="19"/>
                    <a:pt x="23" y="21"/>
                    <a:pt x="21" y="24"/>
                  </a:cubicBezTo>
                  <a:cubicBezTo>
                    <a:pt x="21" y="85"/>
                    <a:pt x="21" y="85"/>
                    <a:pt x="21" y="85"/>
                  </a:cubicBezTo>
                  <a:lnTo>
                    <a:pt x="0" y="85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21">
              <a:extLst>
                <a:ext uri="{FF2B5EF4-FFF2-40B4-BE49-F238E27FC236}">
                  <a16:creationId xmlns:a16="http://schemas.microsoft.com/office/drawing/2014/main" id="{5511807A-B09D-4253-BEB5-24D5CB146C7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221" y="2189"/>
              <a:ext cx="96" cy="120"/>
            </a:xfrm>
            <a:custGeom>
              <a:avLst/>
              <a:gdLst>
                <a:gd name="T0" fmla="*/ 70 w 70"/>
                <a:gd name="T1" fmla="*/ 86 h 87"/>
                <a:gd name="T2" fmla="*/ 61 w 70"/>
                <a:gd name="T3" fmla="*/ 86 h 87"/>
                <a:gd name="T4" fmla="*/ 56 w 70"/>
                <a:gd name="T5" fmla="*/ 85 h 87"/>
                <a:gd name="T6" fmla="*/ 54 w 70"/>
                <a:gd name="T7" fmla="*/ 82 h 87"/>
                <a:gd name="T8" fmla="*/ 52 w 70"/>
                <a:gd name="T9" fmla="*/ 76 h 87"/>
                <a:gd name="T10" fmla="*/ 46 w 70"/>
                <a:gd name="T11" fmla="*/ 81 h 87"/>
                <a:gd name="T12" fmla="*/ 39 w 70"/>
                <a:gd name="T13" fmla="*/ 84 h 87"/>
                <a:gd name="T14" fmla="*/ 32 w 70"/>
                <a:gd name="T15" fmla="*/ 87 h 87"/>
                <a:gd name="T16" fmla="*/ 24 w 70"/>
                <a:gd name="T17" fmla="*/ 87 h 87"/>
                <a:gd name="T18" fmla="*/ 14 w 70"/>
                <a:gd name="T19" fmla="*/ 86 h 87"/>
                <a:gd name="T20" fmla="*/ 7 w 70"/>
                <a:gd name="T21" fmla="*/ 82 h 87"/>
                <a:gd name="T22" fmla="*/ 2 w 70"/>
                <a:gd name="T23" fmla="*/ 74 h 87"/>
                <a:gd name="T24" fmla="*/ 0 w 70"/>
                <a:gd name="T25" fmla="*/ 64 h 87"/>
                <a:gd name="T26" fmla="*/ 2 w 70"/>
                <a:gd name="T27" fmla="*/ 55 h 87"/>
                <a:gd name="T28" fmla="*/ 11 w 70"/>
                <a:gd name="T29" fmla="*/ 47 h 87"/>
                <a:gd name="T30" fmla="*/ 26 w 70"/>
                <a:gd name="T31" fmla="*/ 40 h 87"/>
                <a:gd name="T32" fmla="*/ 50 w 70"/>
                <a:gd name="T33" fmla="*/ 38 h 87"/>
                <a:gd name="T34" fmla="*/ 50 w 70"/>
                <a:gd name="T35" fmla="*/ 33 h 87"/>
                <a:gd name="T36" fmla="*/ 47 w 70"/>
                <a:gd name="T37" fmla="*/ 20 h 87"/>
                <a:gd name="T38" fmla="*/ 36 w 70"/>
                <a:gd name="T39" fmla="*/ 16 h 87"/>
                <a:gd name="T40" fmla="*/ 28 w 70"/>
                <a:gd name="T41" fmla="*/ 17 h 87"/>
                <a:gd name="T42" fmla="*/ 22 w 70"/>
                <a:gd name="T43" fmla="*/ 20 h 87"/>
                <a:gd name="T44" fmla="*/ 18 w 70"/>
                <a:gd name="T45" fmla="*/ 23 h 87"/>
                <a:gd name="T46" fmla="*/ 13 w 70"/>
                <a:gd name="T47" fmla="*/ 24 h 87"/>
                <a:gd name="T48" fmla="*/ 10 w 70"/>
                <a:gd name="T49" fmla="*/ 23 h 87"/>
                <a:gd name="T50" fmla="*/ 7 w 70"/>
                <a:gd name="T51" fmla="*/ 20 h 87"/>
                <a:gd name="T52" fmla="*/ 4 w 70"/>
                <a:gd name="T53" fmla="*/ 14 h 87"/>
                <a:gd name="T54" fmla="*/ 39 w 70"/>
                <a:gd name="T55" fmla="*/ 0 h 87"/>
                <a:gd name="T56" fmla="*/ 52 w 70"/>
                <a:gd name="T57" fmla="*/ 3 h 87"/>
                <a:gd name="T58" fmla="*/ 62 w 70"/>
                <a:gd name="T59" fmla="*/ 9 h 87"/>
                <a:gd name="T60" fmla="*/ 68 w 70"/>
                <a:gd name="T61" fmla="*/ 20 h 87"/>
                <a:gd name="T62" fmla="*/ 70 w 70"/>
                <a:gd name="T63" fmla="*/ 33 h 87"/>
                <a:gd name="T64" fmla="*/ 70 w 70"/>
                <a:gd name="T65" fmla="*/ 86 h 87"/>
                <a:gd name="T66" fmla="*/ 31 w 70"/>
                <a:gd name="T67" fmla="*/ 73 h 87"/>
                <a:gd name="T68" fmla="*/ 36 w 70"/>
                <a:gd name="T69" fmla="*/ 73 h 87"/>
                <a:gd name="T70" fmla="*/ 41 w 70"/>
                <a:gd name="T71" fmla="*/ 71 h 87"/>
                <a:gd name="T72" fmla="*/ 46 w 70"/>
                <a:gd name="T73" fmla="*/ 68 h 87"/>
                <a:gd name="T74" fmla="*/ 50 w 70"/>
                <a:gd name="T75" fmla="*/ 64 h 87"/>
                <a:gd name="T76" fmla="*/ 50 w 70"/>
                <a:gd name="T77" fmla="*/ 50 h 87"/>
                <a:gd name="T78" fmla="*/ 35 w 70"/>
                <a:gd name="T79" fmla="*/ 51 h 87"/>
                <a:gd name="T80" fmla="*/ 26 w 70"/>
                <a:gd name="T81" fmla="*/ 54 h 87"/>
                <a:gd name="T82" fmla="*/ 21 w 70"/>
                <a:gd name="T83" fmla="*/ 58 h 87"/>
                <a:gd name="T84" fmla="*/ 19 w 70"/>
                <a:gd name="T85" fmla="*/ 63 h 87"/>
                <a:gd name="T86" fmla="*/ 22 w 70"/>
                <a:gd name="T87" fmla="*/ 71 h 87"/>
                <a:gd name="T88" fmla="*/ 31 w 70"/>
                <a:gd name="T89" fmla="*/ 7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0" h="87">
                  <a:moveTo>
                    <a:pt x="70" y="86"/>
                  </a:moveTo>
                  <a:cubicBezTo>
                    <a:pt x="61" y="86"/>
                    <a:pt x="61" y="86"/>
                    <a:pt x="61" y="86"/>
                  </a:cubicBezTo>
                  <a:cubicBezTo>
                    <a:pt x="59" y="86"/>
                    <a:pt x="57" y="86"/>
                    <a:pt x="56" y="85"/>
                  </a:cubicBezTo>
                  <a:cubicBezTo>
                    <a:pt x="55" y="85"/>
                    <a:pt x="54" y="83"/>
                    <a:pt x="54" y="82"/>
                  </a:cubicBezTo>
                  <a:cubicBezTo>
                    <a:pt x="52" y="76"/>
                    <a:pt x="52" y="76"/>
                    <a:pt x="52" y="76"/>
                  </a:cubicBezTo>
                  <a:cubicBezTo>
                    <a:pt x="50" y="78"/>
                    <a:pt x="48" y="79"/>
                    <a:pt x="46" y="81"/>
                  </a:cubicBezTo>
                  <a:cubicBezTo>
                    <a:pt x="44" y="82"/>
                    <a:pt x="42" y="83"/>
                    <a:pt x="39" y="84"/>
                  </a:cubicBezTo>
                  <a:cubicBezTo>
                    <a:pt x="37" y="85"/>
                    <a:pt x="35" y="86"/>
                    <a:pt x="32" y="87"/>
                  </a:cubicBezTo>
                  <a:cubicBezTo>
                    <a:pt x="30" y="87"/>
                    <a:pt x="27" y="87"/>
                    <a:pt x="24" y="87"/>
                  </a:cubicBezTo>
                  <a:cubicBezTo>
                    <a:pt x="21" y="87"/>
                    <a:pt x="17" y="87"/>
                    <a:pt x="14" y="86"/>
                  </a:cubicBezTo>
                  <a:cubicBezTo>
                    <a:pt x="11" y="85"/>
                    <a:pt x="9" y="83"/>
                    <a:pt x="7" y="82"/>
                  </a:cubicBezTo>
                  <a:cubicBezTo>
                    <a:pt x="5" y="80"/>
                    <a:pt x="3" y="77"/>
                    <a:pt x="2" y="74"/>
                  </a:cubicBezTo>
                  <a:cubicBezTo>
                    <a:pt x="0" y="71"/>
                    <a:pt x="0" y="68"/>
                    <a:pt x="0" y="64"/>
                  </a:cubicBezTo>
                  <a:cubicBezTo>
                    <a:pt x="0" y="61"/>
                    <a:pt x="1" y="58"/>
                    <a:pt x="2" y="55"/>
                  </a:cubicBezTo>
                  <a:cubicBezTo>
                    <a:pt x="4" y="52"/>
                    <a:pt x="7" y="49"/>
                    <a:pt x="11" y="47"/>
                  </a:cubicBezTo>
                  <a:cubicBezTo>
                    <a:pt x="15" y="44"/>
                    <a:pt x="20" y="42"/>
                    <a:pt x="26" y="40"/>
                  </a:cubicBezTo>
                  <a:cubicBezTo>
                    <a:pt x="33" y="39"/>
                    <a:pt x="41" y="38"/>
                    <a:pt x="50" y="38"/>
                  </a:cubicBezTo>
                  <a:cubicBezTo>
                    <a:pt x="50" y="33"/>
                    <a:pt x="50" y="33"/>
                    <a:pt x="50" y="33"/>
                  </a:cubicBezTo>
                  <a:cubicBezTo>
                    <a:pt x="50" y="27"/>
                    <a:pt x="49" y="23"/>
                    <a:pt x="47" y="20"/>
                  </a:cubicBezTo>
                  <a:cubicBezTo>
                    <a:pt x="44" y="18"/>
                    <a:pt x="41" y="16"/>
                    <a:pt x="36" y="16"/>
                  </a:cubicBezTo>
                  <a:cubicBezTo>
                    <a:pt x="33" y="16"/>
                    <a:pt x="30" y="17"/>
                    <a:pt x="28" y="17"/>
                  </a:cubicBezTo>
                  <a:cubicBezTo>
                    <a:pt x="26" y="18"/>
                    <a:pt x="24" y="19"/>
                    <a:pt x="22" y="20"/>
                  </a:cubicBezTo>
                  <a:cubicBezTo>
                    <a:pt x="21" y="21"/>
                    <a:pt x="19" y="22"/>
                    <a:pt x="18" y="23"/>
                  </a:cubicBezTo>
                  <a:cubicBezTo>
                    <a:pt x="17" y="23"/>
                    <a:pt x="15" y="24"/>
                    <a:pt x="13" y="24"/>
                  </a:cubicBezTo>
                  <a:cubicBezTo>
                    <a:pt x="12" y="24"/>
                    <a:pt x="11" y="23"/>
                    <a:pt x="10" y="23"/>
                  </a:cubicBezTo>
                  <a:cubicBezTo>
                    <a:pt x="9" y="22"/>
                    <a:pt x="8" y="21"/>
                    <a:pt x="7" y="20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3" y="5"/>
                    <a:pt x="25" y="0"/>
                    <a:pt x="39" y="0"/>
                  </a:cubicBezTo>
                  <a:cubicBezTo>
                    <a:pt x="44" y="0"/>
                    <a:pt x="48" y="1"/>
                    <a:pt x="52" y="3"/>
                  </a:cubicBezTo>
                  <a:cubicBezTo>
                    <a:pt x="56" y="4"/>
                    <a:pt x="59" y="7"/>
                    <a:pt x="62" y="9"/>
                  </a:cubicBezTo>
                  <a:cubicBezTo>
                    <a:pt x="64" y="12"/>
                    <a:pt x="66" y="16"/>
                    <a:pt x="68" y="20"/>
                  </a:cubicBezTo>
                  <a:cubicBezTo>
                    <a:pt x="69" y="24"/>
                    <a:pt x="70" y="28"/>
                    <a:pt x="70" y="33"/>
                  </a:cubicBezTo>
                  <a:lnTo>
                    <a:pt x="70" y="86"/>
                  </a:lnTo>
                  <a:close/>
                  <a:moveTo>
                    <a:pt x="31" y="73"/>
                  </a:moveTo>
                  <a:cubicBezTo>
                    <a:pt x="33" y="73"/>
                    <a:pt x="35" y="73"/>
                    <a:pt x="36" y="73"/>
                  </a:cubicBezTo>
                  <a:cubicBezTo>
                    <a:pt x="38" y="72"/>
                    <a:pt x="40" y="72"/>
                    <a:pt x="41" y="71"/>
                  </a:cubicBezTo>
                  <a:cubicBezTo>
                    <a:pt x="43" y="70"/>
                    <a:pt x="44" y="69"/>
                    <a:pt x="46" y="68"/>
                  </a:cubicBezTo>
                  <a:cubicBezTo>
                    <a:pt x="47" y="67"/>
                    <a:pt x="49" y="66"/>
                    <a:pt x="50" y="64"/>
                  </a:cubicBezTo>
                  <a:cubicBezTo>
                    <a:pt x="50" y="50"/>
                    <a:pt x="50" y="50"/>
                    <a:pt x="50" y="50"/>
                  </a:cubicBezTo>
                  <a:cubicBezTo>
                    <a:pt x="44" y="50"/>
                    <a:pt x="39" y="51"/>
                    <a:pt x="35" y="51"/>
                  </a:cubicBezTo>
                  <a:cubicBezTo>
                    <a:pt x="31" y="52"/>
                    <a:pt x="28" y="53"/>
                    <a:pt x="26" y="54"/>
                  </a:cubicBezTo>
                  <a:cubicBezTo>
                    <a:pt x="23" y="55"/>
                    <a:pt x="22" y="57"/>
                    <a:pt x="21" y="58"/>
                  </a:cubicBezTo>
                  <a:cubicBezTo>
                    <a:pt x="20" y="60"/>
                    <a:pt x="19" y="62"/>
                    <a:pt x="19" y="63"/>
                  </a:cubicBezTo>
                  <a:cubicBezTo>
                    <a:pt x="19" y="67"/>
                    <a:pt x="20" y="69"/>
                    <a:pt x="22" y="71"/>
                  </a:cubicBezTo>
                  <a:cubicBezTo>
                    <a:pt x="24" y="73"/>
                    <a:pt x="27" y="73"/>
                    <a:pt x="31" y="73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22">
              <a:extLst>
                <a:ext uri="{FF2B5EF4-FFF2-40B4-BE49-F238E27FC236}">
                  <a16:creationId xmlns:a16="http://schemas.microsoft.com/office/drawing/2014/main" id="{0D01DD4A-7BF0-4356-846B-D7AC8088114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55" y="2192"/>
              <a:ext cx="100" cy="11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5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5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7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3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9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20" y="84"/>
                    <a:pt x="16" y="83"/>
                  </a:cubicBezTo>
                  <a:cubicBezTo>
                    <a:pt x="13" y="81"/>
                    <a:pt x="10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1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" name="Freeform 23">
              <a:extLst>
                <a:ext uri="{FF2B5EF4-FFF2-40B4-BE49-F238E27FC236}">
                  <a16:creationId xmlns:a16="http://schemas.microsoft.com/office/drawing/2014/main" id="{854843BC-A77E-44AC-9DE6-30C8779D8A3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47" y="2190"/>
              <a:ext cx="97" cy="119"/>
            </a:xfrm>
            <a:custGeom>
              <a:avLst/>
              <a:gdLst>
                <a:gd name="T0" fmla="*/ 64 w 71"/>
                <a:gd name="T1" fmla="*/ 19 h 86"/>
                <a:gd name="T2" fmla="*/ 63 w 71"/>
                <a:gd name="T3" fmla="*/ 20 h 86"/>
                <a:gd name="T4" fmla="*/ 60 w 71"/>
                <a:gd name="T5" fmla="*/ 21 h 86"/>
                <a:gd name="T6" fmla="*/ 57 w 71"/>
                <a:gd name="T7" fmla="*/ 20 h 86"/>
                <a:gd name="T8" fmla="*/ 54 w 71"/>
                <a:gd name="T9" fmla="*/ 18 h 86"/>
                <a:gd name="T10" fmla="*/ 49 w 71"/>
                <a:gd name="T11" fmla="*/ 16 h 86"/>
                <a:gd name="T12" fmla="*/ 42 w 71"/>
                <a:gd name="T13" fmla="*/ 15 h 86"/>
                <a:gd name="T14" fmla="*/ 32 w 71"/>
                <a:gd name="T15" fmla="*/ 17 h 86"/>
                <a:gd name="T16" fmla="*/ 26 w 71"/>
                <a:gd name="T17" fmla="*/ 22 h 86"/>
                <a:gd name="T18" fmla="*/ 22 w 71"/>
                <a:gd name="T19" fmla="*/ 31 h 86"/>
                <a:gd name="T20" fmla="*/ 20 w 71"/>
                <a:gd name="T21" fmla="*/ 43 h 86"/>
                <a:gd name="T22" fmla="*/ 22 w 71"/>
                <a:gd name="T23" fmla="*/ 55 h 86"/>
                <a:gd name="T24" fmla="*/ 26 w 71"/>
                <a:gd name="T25" fmla="*/ 64 h 86"/>
                <a:gd name="T26" fmla="*/ 33 w 71"/>
                <a:gd name="T27" fmla="*/ 69 h 86"/>
                <a:gd name="T28" fmla="*/ 41 w 71"/>
                <a:gd name="T29" fmla="*/ 71 h 86"/>
                <a:gd name="T30" fmla="*/ 49 w 71"/>
                <a:gd name="T31" fmla="*/ 70 h 86"/>
                <a:gd name="T32" fmla="*/ 54 w 71"/>
                <a:gd name="T33" fmla="*/ 67 h 86"/>
                <a:gd name="T34" fmla="*/ 58 w 71"/>
                <a:gd name="T35" fmla="*/ 64 h 86"/>
                <a:gd name="T36" fmla="*/ 61 w 71"/>
                <a:gd name="T37" fmla="*/ 63 h 86"/>
                <a:gd name="T38" fmla="*/ 65 w 71"/>
                <a:gd name="T39" fmla="*/ 65 h 86"/>
                <a:gd name="T40" fmla="*/ 71 w 71"/>
                <a:gd name="T41" fmla="*/ 72 h 86"/>
                <a:gd name="T42" fmla="*/ 63 w 71"/>
                <a:gd name="T43" fmla="*/ 79 h 86"/>
                <a:gd name="T44" fmla="*/ 55 w 71"/>
                <a:gd name="T45" fmla="*/ 83 h 86"/>
                <a:gd name="T46" fmla="*/ 46 w 71"/>
                <a:gd name="T47" fmla="*/ 86 h 86"/>
                <a:gd name="T48" fmla="*/ 37 w 71"/>
                <a:gd name="T49" fmla="*/ 86 h 86"/>
                <a:gd name="T50" fmla="*/ 23 w 71"/>
                <a:gd name="T51" fmla="*/ 83 h 86"/>
                <a:gd name="T52" fmla="*/ 11 w 71"/>
                <a:gd name="T53" fmla="*/ 75 h 86"/>
                <a:gd name="T54" fmla="*/ 3 w 71"/>
                <a:gd name="T55" fmla="*/ 61 h 86"/>
                <a:gd name="T56" fmla="*/ 0 w 71"/>
                <a:gd name="T57" fmla="*/ 43 h 86"/>
                <a:gd name="T58" fmla="*/ 2 w 71"/>
                <a:gd name="T59" fmla="*/ 26 h 86"/>
                <a:gd name="T60" fmla="*/ 10 w 71"/>
                <a:gd name="T61" fmla="*/ 12 h 86"/>
                <a:gd name="T62" fmla="*/ 23 w 71"/>
                <a:gd name="T63" fmla="*/ 3 h 86"/>
                <a:gd name="T64" fmla="*/ 40 w 71"/>
                <a:gd name="T65" fmla="*/ 0 h 86"/>
                <a:gd name="T66" fmla="*/ 57 w 71"/>
                <a:gd name="T67" fmla="*/ 3 h 86"/>
                <a:gd name="T68" fmla="*/ 70 w 71"/>
                <a:gd name="T69" fmla="*/ 11 h 86"/>
                <a:gd name="T70" fmla="*/ 64 w 71"/>
                <a:gd name="T71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86">
                  <a:moveTo>
                    <a:pt x="64" y="19"/>
                  </a:moveTo>
                  <a:cubicBezTo>
                    <a:pt x="64" y="19"/>
                    <a:pt x="63" y="20"/>
                    <a:pt x="63" y="20"/>
                  </a:cubicBezTo>
                  <a:cubicBezTo>
                    <a:pt x="62" y="21"/>
                    <a:pt x="61" y="21"/>
                    <a:pt x="60" y="21"/>
                  </a:cubicBezTo>
                  <a:cubicBezTo>
                    <a:pt x="59" y="21"/>
                    <a:pt x="58" y="21"/>
                    <a:pt x="57" y="20"/>
                  </a:cubicBezTo>
                  <a:cubicBezTo>
                    <a:pt x="56" y="20"/>
                    <a:pt x="55" y="19"/>
                    <a:pt x="54" y="18"/>
                  </a:cubicBezTo>
                  <a:cubicBezTo>
                    <a:pt x="52" y="17"/>
                    <a:pt x="51" y="16"/>
                    <a:pt x="49" y="16"/>
                  </a:cubicBezTo>
                  <a:cubicBezTo>
                    <a:pt x="47" y="15"/>
                    <a:pt x="44" y="15"/>
                    <a:pt x="42" y="15"/>
                  </a:cubicBezTo>
                  <a:cubicBezTo>
                    <a:pt x="38" y="15"/>
                    <a:pt x="35" y="16"/>
                    <a:pt x="32" y="17"/>
                  </a:cubicBezTo>
                  <a:cubicBezTo>
                    <a:pt x="30" y="18"/>
                    <a:pt x="27" y="20"/>
                    <a:pt x="26" y="22"/>
                  </a:cubicBezTo>
                  <a:cubicBezTo>
                    <a:pt x="24" y="25"/>
                    <a:pt x="23" y="28"/>
                    <a:pt x="22" y="31"/>
                  </a:cubicBezTo>
                  <a:cubicBezTo>
                    <a:pt x="21" y="35"/>
                    <a:pt x="20" y="38"/>
                    <a:pt x="20" y="43"/>
                  </a:cubicBezTo>
                  <a:cubicBezTo>
                    <a:pt x="20" y="47"/>
                    <a:pt x="21" y="51"/>
                    <a:pt x="22" y="55"/>
                  </a:cubicBezTo>
                  <a:cubicBezTo>
                    <a:pt x="23" y="58"/>
                    <a:pt x="24" y="61"/>
                    <a:pt x="26" y="64"/>
                  </a:cubicBezTo>
                  <a:cubicBezTo>
                    <a:pt x="28" y="66"/>
                    <a:pt x="30" y="68"/>
                    <a:pt x="33" y="69"/>
                  </a:cubicBezTo>
                  <a:cubicBezTo>
                    <a:pt x="35" y="70"/>
                    <a:pt x="38" y="71"/>
                    <a:pt x="41" y="71"/>
                  </a:cubicBezTo>
                  <a:cubicBezTo>
                    <a:pt x="44" y="71"/>
                    <a:pt x="47" y="70"/>
                    <a:pt x="49" y="70"/>
                  </a:cubicBezTo>
                  <a:cubicBezTo>
                    <a:pt x="51" y="69"/>
                    <a:pt x="53" y="68"/>
                    <a:pt x="54" y="67"/>
                  </a:cubicBezTo>
                  <a:cubicBezTo>
                    <a:pt x="55" y="66"/>
                    <a:pt x="57" y="65"/>
                    <a:pt x="58" y="64"/>
                  </a:cubicBezTo>
                  <a:cubicBezTo>
                    <a:pt x="59" y="64"/>
                    <a:pt x="60" y="63"/>
                    <a:pt x="61" y="63"/>
                  </a:cubicBezTo>
                  <a:cubicBezTo>
                    <a:pt x="63" y="63"/>
                    <a:pt x="64" y="64"/>
                    <a:pt x="65" y="65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8" y="75"/>
                    <a:pt x="66" y="77"/>
                    <a:pt x="63" y="79"/>
                  </a:cubicBezTo>
                  <a:cubicBezTo>
                    <a:pt x="61" y="81"/>
                    <a:pt x="58" y="82"/>
                    <a:pt x="55" y="83"/>
                  </a:cubicBezTo>
                  <a:cubicBezTo>
                    <a:pt x="52" y="84"/>
                    <a:pt x="49" y="85"/>
                    <a:pt x="46" y="86"/>
                  </a:cubicBezTo>
                  <a:cubicBezTo>
                    <a:pt x="43" y="86"/>
                    <a:pt x="40" y="86"/>
                    <a:pt x="37" y="86"/>
                  </a:cubicBezTo>
                  <a:cubicBezTo>
                    <a:pt x="32" y="86"/>
                    <a:pt x="27" y="85"/>
                    <a:pt x="23" y="83"/>
                  </a:cubicBezTo>
                  <a:cubicBezTo>
                    <a:pt x="18" y="81"/>
                    <a:pt x="14" y="79"/>
                    <a:pt x="11" y="75"/>
                  </a:cubicBezTo>
                  <a:cubicBezTo>
                    <a:pt x="7" y="71"/>
                    <a:pt x="5" y="67"/>
                    <a:pt x="3" y="61"/>
                  </a:cubicBezTo>
                  <a:cubicBezTo>
                    <a:pt x="1" y="56"/>
                    <a:pt x="0" y="50"/>
                    <a:pt x="0" y="43"/>
                  </a:cubicBezTo>
                  <a:cubicBezTo>
                    <a:pt x="0" y="37"/>
                    <a:pt x="1" y="31"/>
                    <a:pt x="2" y="26"/>
                  </a:cubicBezTo>
                  <a:cubicBezTo>
                    <a:pt x="4" y="20"/>
                    <a:pt x="7" y="16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ubicBezTo>
                    <a:pt x="47" y="0"/>
                    <a:pt x="52" y="1"/>
                    <a:pt x="57" y="3"/>
                  </a:cubicBezTo>
                  <a:cubicBezTo>
                    <a:pt x="62" y="5"/>
                    <a:pt x="66" y="7"/>
                    <a:pt x="70" y="11"/>
                  </a:cubicBezTo>
                  <a:lnTo>
                    <a:pt x="64" y="19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" name="Freeform 24">
              <a:extLst>
                <a:ext uri="{FF2B5EF4-FFF2-40B4-BE49-F238E27FC236}">
                  <a16:creationId xmlns:a16="http://schemas.microsoft.com/office/drawing/2014/main" id="{62589FE7-0515-4CFF-B344-2B7F4D5A4A5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667" y="2190"/>
              <a:ext cx="180" cy="119"/>
            </a:xfrm>
            <a:custGeom>
              <a:avLst/>
              <a:gdLst>
                <a:gd name="T0" fmla="*/ 99 w 132"/>
                <a:gd name="T1" fmla="*/ 0 h 86"/>
                <a:gd name="T2" fmla="*/ 112 w 132"/>
                <a:gd name="T3" fmla="*/ 2 h 86"/>
                <a:gd name="T4" fmla="*/ 123 w 132"/>
                <a:gd name="T5" fmla="*/ 10 h 86"/>
                <a:gd name="T6" fmla="*/ 130 w 132"/>
                <a:gd name="T7" fmla="*/ 23 h 86"/>
                <a:gd name="T8" fmla="*/ 132 w 132"/>
                <a:gd name="T9" fmla="*/ 39 h 86"/>
                <a:gd name="T10" fmla="*/ 132 w 132"/>
                <a:gd name="T11" fmla="*/ 43 h 86"/>
                <a:gd name="T12" fmla="*/ 131 w 132"/>
                <a:gd name="T13" fmla="*/ 45 h 86"/>
                <a:gd name="T14" fmla="*/ 130 w 132"/>
                <a:gd name="T15" fmla="*/ 47 h 86"/>
                <a:gd name="T16" fmla="*/ 128 w 132"/>
                <a:gd name="T17" fmla="*/ 47 h 86"/>
                <a:gd name="T18" fmla="*/ 79 w 132"/>
                <a:gd name="T19" fmla="*/ 47 h 86"/>
                <a:gd name="T20" fmla="*/ 86 w 132"/>
                <a:gd name="T21" fmla="*/ 65 h 86"/>
                <a:gd name="T22" fmla="*/ 100 w 132"/>
                <a:gd name="T23" fmla="*/ 71 h 86"/>
                <a:gd name="T24" fmla="*/ 108 w 132"/>
                <a:gd name="T25" fmla="*/ 69 h 86"/>
                <a:gd name="T26" fmla="*/ 114 w 132"/>
                <a:gd name="T27" fmla="*/ 67 h 86"/>
                <a:gd name="T28" fmla="*/ 118 w 132"/>
                <a:gd name="T29" fmla="*/ 64 h 86"/>
                <a:gd name="T30" fmla="*/ 122 w 132"/>
                <a:gd name="T31" fmla="*/ 63 h 86"/>
                <a:gd name="T32" fmla="*/ 126 w 132"/>
                <a:gd name="T33" fmla="*/ 65 h 86"/>
                <a:gd name="T34" fmla="*/ 132 w 132"/>
                <a:gd name="T35" fmla="*/ 72 h 86"/>
                <a:gd name="T36" fmla="*/ 124 w 132"/>
                <a:gd name="T37" fmla="*/ 79 h 86"/>
                <a:gd name="T38" fmla="*/ 116 w 132"/>
                <a:gd name="T39" fmla="*/ 83 h 86"/>
                <a:gd name="T40" fmla="*/ 107 w 132"/>
                <a:gd name="T41" fmla="*/ 86 h 86"/>
                <a:gd name="T42" fmla="*/ 98 w 132"/>
                <a:gd name="T43" fmla="*/ 86 h 86"/>
                <a:gd name="T44" fmla="*/ 82 w 132"/>
                <a:gd name="T45" fmla="*/ 82 h 86"/>
                <a:gd name="T46" fmla="*/ 69 w 132"/>
                <a:gd name="T47" fmla="*/ 70 h 86"/>
                <a:gd name="T48" fmla="*/ 56 w 132"/>
                <a:gd name="T49" fmla="*/ 82 h 86"/>
                <a:gd name="T50" fmla="*/ 38 w 132"/>
                <a:gd name="T51" fmla="*/ 86 h 86"/>
                <a:gd name="T52" fmla="*/ 22 w 132"/>
                <a:gd name="T53" fmla="*/ 83 h 86"/>
                <a:gd name="T54" fmla="*/ 10 w 132"/>
                <a:gd name="T55" fmla="*/ 74 h 86"/>
                <a:gd name="T56" fmla="*/ 2 w 132"/>
                <a:gd name="T57" fmla="*/ 61 h 86"/>
                <a:gd name="T58" fmla="*/ 0 w 132"/>
                <a:gd name="T59" fmla="*/ 43 h 86"/>
                <a:gd name="T60" fmla="*/ 2 w 132"/>
                <a:gd name="T61" fmla="*/ 25 h 86"/>
                <a:gd name="T62" fmla="*/ 10 w 132"/>
                <a:gd name="T63" fmla="*/ 11 h 86"/>
                <a:gd name="T64" fmla="*/ 23 w 132"/>
                <a:gd name="T65" fmla="*/ 3 h 86"/>
                <a:gd name="T66" fmla="*/ 38 w 132"/>
                <a:gd name="T67" fmla="*/ 0 h 86"/>
                <a:gd name="T68" fmla="*/ 56 w 132"/>
                <a:gd name="T69" fmla="*/ 4 h 86"/>
                <a:gd name="T70" fmla="*/ 69 w 132"/>
                <a:gd name="T71" fmla="*/ 16 h 86"/>
                <a:gd name="T72" fmla="*/ 81 w 132"/>
                <a:gd name="T73" fmla="*/ 4 h 86"/>
                <a:gd name="T74" fmla="*/ 99 w 132"/>
                <a:gd name="T75" fmla="*/ 0 h 86"/>
                <a:gd name="T76" fmla="*/ 40 w 132"/>
                <a:gd name="T77" fmla="*/ 71 h 86"/>
                <a:gd name="T78" fmla="*/ 54 w 132"/>
                <a:gd name="T79" fmla="*/ 64 h 86"/>
                <a:gd name="T80" fmla="*/ 59 w 132"/>
                <a:gd name="T81" fmla="*/ 43 h 86"/>
                <a:gd name="T82" fmla="*/ 54 w 132"/>
                <a:gd name="T83" fmla="*/ 22 h 86"/>
                <a:gd name="T84" fmla="*/ 40 w 132"/>
                <a:gd name="T85" fmla="*/ 15 h 86"/>
                <a:gd name="T86" fmla="*/ 25 w 132"/>
                <a:gd name="T87" fmla="*/ 22 h 86"/>
                <a:gd name="T88" fmla="*/ 20 w 132"/>
                <a:gd name="T89" fmla="*/ 43 h 86"/>
                <a:gd name="T90" fmla="*/ 25 w 132"/>
                <a:gd name="T91" fmla="*/ 64 h 86"/>
                <a:gd name="T92" fmla="*/ 40 w 132"/>
                <a:gd name="T93" fmla="*/ 71 h 86"/>
                <a:gd name="T94" fmla="*/ 98 w 132"/>
                <a:gd name="T95" fmla="*/ 14 h 86"/>
                <a:gd name="T96" fmla="*/ 85 w 132"/>
                <a:gd name="T97" fmla="*/ 19 h 86"/>
                <a:gd name="T98" fmla="*/ 79 w 132"/>
                <a:gd name="T99" fmla="*/ 35 h 86"/>
                <a:gd name="T100" fmla="*/ 114 w 132"/>
                <a:gd name="T101" fmla="*/ 35 h 86"/>
                <a:gd name="T102" fmla="*/ 113 w 132"/>
                <a:gd name="T103" fmla="*/ 27 h 86"/>
                <a:gd name="T104" fmla="*/ 110 w 132"/>
                <a:gd name="T105" fmla="*/ 20 h 86"/>
                <a:gd name="T106" fmla="*/ 105 w 132"/>
                <a:gd name="T107" fmla="*/ 16 h 86"/>
                <a:gd name="T108" fmla="*/ 98 w 132"/>
                <a:gd name="T109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2" h="86">
                  <a:moveTo>
                    <a:pt x="99" y="0"/>
                  </a:moveTo>
                  <a:cubicBezTo>
                    <a:pt x="104" y="0"/>
                    <a:pt x="108" y="0"/>
                    <a:pt x="112" y="2"/>
                  </a:cubicBezTo>
                  <a:cubicBezTo>
                    <a:pt x="116" y="4"/>
                    <a:pt x="120" y="7"/>
                    <a:pt x="123" y="10"/>
                  </a:cubicBezTo>
                  <a:cubicBezTo>
                    <a:pt x="126" y="14"/>
                    <a:pt x="128" y="18"/>
                    <a:pt x="130" y="23"/>
                  </a:cubicBezTo>
                  <a:cubicBezTo>
                    <a:pt x="131" y="28"/>
                    <a:pt x="132" y="33"/>
                    <a:pt x="132" y="39"/>
                  </a:cubicBezTo>
                  <a:cubicBezTo>
                    <a:pt x="132" y="41"/>
                    <a:pt x="132" y="42"/>
                    <a:pt x="132" y="43"/>
                  </a:cubicBezTo>
                  <a:cubicBezTo>
                    <a:pt x="132" y="44"/>
                    <a:pt x="132" y="45"/>
                    <a:pt x="131" y="45"/>
                  </a:cubicBezTo>
                  <a:cubicBezTo>
                    <a:pt x="131" y="46"/>
                    <a:pt x="131" y="46"/>
                    <a:pt x="130" y="47"/>
                  </a:cubicBezTo>
                  <a:cubicBezTo>
                    <a:pt x="129" y="47"/>
                    <a:pt x="129" y="47"/>
                    <a:pt x="128" y="47"/>
                  </a:cubicBezTo>
                  <a:cubicBezTo>
                    <a:pt x="79" y="47"/>
                    <a:pt x="79" y="47"/>
                    <a:pt x="79" y="47"/>
                  </a:cubicBezTo>
                  <a:cubicBezTo>
                    <a:pt x="80" y="55"/>
                    <a:pt x="82" y="61"/>
                    <a:pt x="86" y="65"/>
                  </a:cubicBezTo>
                  <a:cubicBezTo>
                    <a:pt x="89" y="69"/>
                    <a:pt x="94" y="71"/>
                    <a:pt x="100" y="71"/>
                  </a:cubicBezTo>
                  <a:cubicBezTo>
                    <a:pt x="103" y="71"/>
                    <a:pt x="106" y="70"/>
                    <a:pt x="108" y="69"/>
                  </a:cubicBezTo>
                  <a:cubicBezTo>
                    <a:pt x="110" y="69"/>
                    <a:pt x="112" y="68"/>
                    <a:pt x="114" y="67"/>
                  </a:cubicBezTo>
                  <a:cubicBezTo>
                    <a:pt x="116" y="66"/>
                    <a:pt x="117" y="65"/>
                    <a:pt x="118" y="64"/>
                  </a:cubicBezTo>
                  <a:cubicBezTo>
                    <a:pt x="120" y="64"/>
                    <a:pt x="121" y="63"/>
                    <a:pt x="122" y="63"/>
                  </a:cubicBezTo>
                  <a:cubicBezTo>
                    <a:pt x="124" y="63"/>
                    <a:pt x="125" y="64"/>
                    <a:pt x="126" y="65"/>
                  </a:cubicBezTo>
                  <a:cubicBezTo>
                    <a:pt x="132" y="72"/>
                    <a:pt x="132" y="72"/>
                    <a:pt x="132" y="72"/>
                  </a:cubicBezTo>
                  <a:cubicBezTo>
                    <a:pt x="130" y="75"/>
                    <a:pt x="127" y="77"/>
                    <a:pt x="124" y="79"/>
                  </a:cubicBezTo>
                  <a:cubicBezTo>
                    <a:pt x="122" y="81"/>
                    <a:pt x="119" y="82"/>
                    <a:pt x="116" y="83"/>
                  </a:cubicBezTo>
                  <a:cubicBezTo>
                    <a:pt x="113" y="84"/>
                    <a:pt x="110" y="85"/>
                    <a:pt x="107" y="86"/>
                  </a:cubicBezTo>
                  <a:cubicBezTo>
                    <a:pt x="104" y="86"/>
                    <a:pt x="101" y="86"/>
                    <a:pt x="98" y="86"/>
                  </a:cubicBezTo>
                  <a:cubicBezTo>
                    <a:pt x="92" y="86"/>
                    <a:pt x="87" y="85"/>
                    <a:pt x="82" y="82"/>
                  </a:cubicBezTo>
                  <a:cubicBezTo>
                    <a:pt x="77" y="80"/>
                    <a:pt x="72" y="75"/>
                    <a:pt x="69" y="70"/>
                  </a:cubicBezTo>
                  <a:cubicBezTo>
                    <a:pt x="66" y="75"/>
                    <a:pt x="61" y="79"/>
                    <a:pt x="56" y="82"/>
                  </a:cubicBezTo>
                  <a:cubicBezTo>
                    <a:pt x="51" y="85"/>
                    <a:pt x="45" y="86"/>
                    <a:pt x="38" y="86"/>
                  </a:cubicBezTo>
                  <a:cubicBezTo>
                    <a:pt x="32" y="86"/>
                    <a:pt x="27" y="85"/>
                    <a:pt x="22" y="83"/>
                  </a:cubicBezTo>
                  <a:cubicBezTo>
                    <a:pt x="18" y="81"/>
                    <a:pt x="14" y="78"/>
                    <a:pt x="10" y="74"/>
                  </a:cubicBezTo>
                  <a:cubicBezTo>
                    <a:pt x="7" y="71"/>
                    <a:pt x="4" y="66"/>
                    <a:pt x="2" y="61"/>
                  </a:cubicBezTo>
                  <a:cubicBezTo>
                    <a:pt x="0" y="55"/>
                    <a:pt x="0" y="49"/>
                    <a:pt x="0" y="43"/>
                  </a:cubicBezTo>
                  <a:cubicBezTo>
                    <a:pt x="0" y="36"/>
                    <a:pt x="0" y="30"/>
                    <a:pt x="2" y="25"/>
                  </a:cubicBezTo>
                  <a:cubicBezTo>
                    <a:pt x="4" y="19"/>
                    <a:pt x="7" y="15"/>
                    <a:pt x="10" y="11"/>
                  </a:cubicBezTo>
                  <a:cubicBezTo>
                    <a:pt x="14" y="7"/>
                    <a:pt x="18" y="5"/>
                    <a:pt x="23" y="3"/>
                  </a:cubicBezTo>
                  <a:cubicBezTo>
                    <a:pt x="27" y="1"/>
                    <a:pt x="33" y="0"/>
                    <a:pt x="38" y="0"/>
                  </a:cubicBezTo>
                  <a:cubicBezTo>
                    <a:pt x="45" y="0"/>
                    <a:pt x="51" y="1"/>
                    <a:pt x="56" y="4"/>
                  </a:cubicBezTo>
                  <a:cubicBezTo>
                    <a:pt x="61" y="7"/>
                    <a:pt x="66" y="11"/>
                    <a:pt x="69" y="16"/>
                  </a:cubicBezTo>
                  <a:cubicBezTo>
                    <a:pt x="72" y="11"/>
                    <a:pt x="76" y="7"/>
                    <a:pt x="81" y="4"/>
                  </a:cubicBezTo>
                  <a:cubicBezTo>
                    <a:pt x="86" y="1"/>
                    <a:pt x="92" y="0"/>
                    <a:pt x="99" y="0"/>
                  </a:cubicBezTo>
                  <a:close/>
                  <a:moveTo>
                    <a:pt x="40" y="71"/>
                  </a:moveTo>
                  <a:cubicBezTo>
                    <a:pt x="46" y="71"/>
                    <a:pt x="51" y="68"/>
                    <a:pt x="54" y="64"/>
                  </a:cubicBezTo>
                  <a:cubicBezTo>
                    <a:pt x="57" y="59"/>
                    <a:pt x="59" y="52"/>
                    <a:pt x="59" y="43"/>
                  </a:cubicBezTo>
                  <a:cubicBezTo>
                    <a:pt x="59" y="34"/>
                    <a:pt x="57" y="27"/>
                    <a:pt x="54" y="22"/>
                  </a:cubicBezTo>
                  <a:cubicBezTo>
                    <a:pt x="51" y="17"/>
                    <a:pt x="46" y="15"/>
                    <a:pt x="40" y="15"/>
                  </a:cubicBezTo>
                  <a:cubicBezTo>
                    <a:pt x="33" y="15"/>
                    <a:pt x="28" y="17"/>
                    <a:pt x="25" y="22"/>
                  </a:cubicBezTo>
                  <a:cubicBezTo>
                    <a:pt x="22" y="27"/>
                    <a:pt x="20" y="34"/>
                    <a:pt x="20" y="43"/>
                  </a:cubicBezTo>
                  <a:cubicBezTo>
                    <a:pt x="20" y="52"/>
                    <a:pt x="22" y="59"/>
                    <a:pt x="25" y="64"/>
                  </a:cubicBezTo>
                  <a:cubicBezTo>
                    <a:pt x="28" y="68"/>
                    <a:pt x="33" y="71"/>
                    <a:pt x="40" y="71"/>
                  </a:cubicBezTo>
                  <a:close/>
                  <a:moveTo>
                    <a:pt x="98" y="14"/>
                  </a:moveTo>
                  <a:cubicBezTo>
                    <a:pt x="92" y="14"/>
                    <a:pt x="88" y="16"/>
                    <a:pt x="85" y="19"/>
                  </a:cubicBezTo>
                  <a:cubicBezTo>
                    <a:pt x="81" y="23"/>
                    <a:pt x="80" y="28"/>
                    <a:pt x="79" y="35"/>
                  </a:cubicBezTo>
                  <a:cubicBezTo>
                    <a:pt x="114" y="35"/>
                    <a:pt x="114" y="35"/>
                    <a:pt x="114" y="35"/>
                  </a:cubicBezTo>
                  <a:cubicBezTo>
                    <a:pt x="114" y="32"/>
                    <a:pt x="114" y="30"/>
                    <a:pt x="113" y="27"/>
                  </a:cubicBezTo>
                  <a:cubicBezTo>
                    <a:pt x="113" y="25"/>
                    <a:pt x="112" y="22"/>
                    <a:pt x="110" y="20"/>
                  </a:cubicBezTo>
                  <a:cubicBezTo>
                    <a:pt x="109" y="18"/>
                    <a:pt x="107" y="17"/>
                    <a:pt x="105" y="16"/>
                  </a:cubicBezTo>
                  <a:cubicBezTo>
                    <a:pt x="103" y="15"/>
                    <a:pt x="101" y="14"/>
                    <a:pt x="98" y="14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" name="Freeform 25">
              <a:extLst>
                <a:ext uri="{FF2B5EF4-FFF2-40B4-BE49-F238E27FC236}">
                  <a16:creationId xmlns:a16="http://schemas.microsoft.com/office/drawing/2014/main" id="{B1CB4106-5953-41D6-95DA-D7396FF274F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81" y="2192"/>
              <a:ext cx="100" cy="11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4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4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6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3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9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20" y="84"/>
                    <a:pt x="16" y="83"/>
                  </a:cubicBezTo>
                  <a:cubicBezTo>
                    <a:pt x="13" y="81"/>
                    <a:pt x="10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1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6" name="Freeform 26">
              <a:extLst>
                <a:ext uri="{FF2B5EF4-FFF2-40B4-BE49-F238E27FC236}">
                  <a16:creationId xmlns:a16="http://schemas.microsoft.com/office/drawing/2014/main" id="{CF3252BB-DF02-4EA5-B504-732A27DBE4C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24" y="2189"/>
              <a:ext cx="73" cy="118"/>
            </a:xfrm>
            <a:custGeom>
              <a:avLst/>
              <a:gdLst>
                <a:gd name="T0" fmla="*/ 0 w 53"/>
                <a:gd name="T1" fmla="*/ 86 h 86"/>
                <a:gd name="T2" fmla="*/ 0 w 53"/>
                <a:gd name="T3" fmla="*/ 2 h 86"/>
                <a:gd name="T4" fmla="*/ 12 w 53"/>
                <a:gd name="T5" fmla="*/ 2 h 86"/>
                <a:gd name="T6" fmla="*/ 16 w 53"/>
                <a:gd name="T7" fmla="*/ 3 h 86"/>
                <a:gd name="T8" fmla="*/ 18 w 53"/>
                <a:gd name="T9" fmla="*/ 7 h 86"/>
                <a:gd name="T10" fmla="*/ 19 w 53"/>
                <a:gd name="T11" fmla="*/ 17 h 86"/>
                <a:gd name="T12" fmla="*/ 29 w 53"/>
                <a:gd name="T13" fmla="*/ 5 h 86"/>
                <a:gd name="T14" fmla="*/ 43 w 53"/>
                <a:gd name="T15" fmla="*/ 0 h 86"/>
                <a:gd name="T16" fmla="*/ 53 w 53"/>
                <a:gd name="T17" fmla="*/ 3 h 86"/>
                <a:gd name="T18" fmla="*/ 51 w 53"/>
                <a:gd name="T19" fmla="*/ 18 h 86"/>
                <a:gd name="T20" fmla="*/ 50 w 53"/>
                <a:gd name="T21" fmla="*/ 20 h 86"/>
                <a:gd name="T22" fmla="*/ 47 w 53"/>
                <a:gd name="T23" fmla="*/ 21 h 86"/>
                <a:gd name="T24" fmla="*/ 44 w 53"/>
                <a:gd name="T25" fmla="*/ 20 h 86"/>
                <a:gd name="T26" fmla="*/ 38 w 53"/>
                <a:gd name="T27" fmla="*/ 20 h 86"/>
                <a:gd name="T28" fmla="*/ 28 w 53"/>
                <a:gd name="T29" fmla="*/ 23 h 86"/>
                <a:gd name="T30" fmla="*/ 20 w 53"/>
                <a:gd name="T31" fmla="*/ 34 h 86"/>
                <a:gd name="T32" fmla="*/ 20 w 53"/>
                <a:gd name="T33" fmla="*/ 86 h 86"/>
                <a:gd name="T34" fmla="*/ 0 w 53"/>
                <a:gd name="T3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86">
                  <a:moveTo>
                    <a:pt x="0" y="86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4" y="2"/>
                    <a:pt x="15" y="2"/>
                    <a:pt x="16" y="3"/>
                  </a:cubicBezTo>
                  <a:cubicBezTo>
                    <a:pt x="17" y="4"/>
                    <a:pt x="17" y="5"/>
                    <a:pt x="18" y="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2" y="12"/>
                    <a:pt x="25" y="8"/>
                    <a:pt x="29" y="5"/>
                  </a:cubicBezTo>
                  <a:cubicBezTo>
                    <a:pt x="33" y="2"/>
                    <a:pt x="38" y="0"/>
                    <a:pt x="43" y="0"/>
                  </a:cubicBezTo>
                  <a:cubicBezTo>
                    <a:pt x="47" y="0"/>
                    <a:pt x="51" y="1"/>
                    <a:pt x="53" y="3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19"/>
                    <a:pt x="50" y="20"/>
                    <a:pt x="50" y="20"/>
                  </a:cubicBezTo>
                  <a:cubicBezTo>
                    <a:pt x="49" y="21"/>
                    <a:pt x="48" y="21"/>
                    <a:pt x="47" y="21"/>
                  </a:cubicBezTo>
                  <a:cubicBezTo>
                    <a:pt x="47" y="21"/>
                    <a:pt x="45" y="21"/>
                    <a:pt x="44" y="20"/>
                  </a:cubicBezTo>
                  <a:cubicBezTo>
                    <a:pt x="43" y="20"/>
                    <a:pt x="41" y="20"/>
                    <a:pt x="38" y="20"/>
                  </a:cubicBezTo>
                  <a:cubicBezTo>
                    <a:pt x="34" y="20"/>
                    <a:pt x="31" y="21"/>
                    <a:pt x="28" y="23"/>
                  </a:cubicBezTo>
                  <a:cubicBezTo>
                    <a:pt x="25" y="26"/>
                    <a:pt x="22" y="29"/>
                    <a:pt x="20" y="34"/>
                  </a:cubicBezTo>
                  <a:cubicBezTo>
                    <a:pt x="20" y="86"/>
                    <a:pt x="20" y="86"/>
                    <a:pt x="20" y="86"/>
                  </a:cubicBezTo>
                  <a:lnTo>
                    <a:pt x="0" y="86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7" name="Freeform 27">
              <a:extLst>
                <a:ext uri="{FF2B5EF4-FFF2-40B4-BE49-F238E27FC236}">
                  <a16:creationId xmlns:a16="http://schemas.microsoft.com/office/drawing/2014/main" id="{5BBFCFA8-24B5-4A4E-9CDC-DAD7FBDA41F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177" y="2139"/>
              <a:ext cx="106" cy="170"/>
            </a:xfrm>
            <a:custGeom>
              <a:avLst/>
              <a:gdLst>
                <a:gd name="T0" fmla="*/ 65 w 78"/>
                <a:gd name="T1" fmla="*/ 122 h 123"/>
                <a:gd name="T2" fmla="*/ 60 w 78"/>
                <a:gd name="T3" fmla="*/ 118 h 123"/>
                <a:gd name="T4" fmla="*/ 58 w 78"/>
                <a:gd name="T5" fmla="*/ 110 h 123"/>
                <a:gd name="T6" fmla="*/ 53 w 78"/>
                <a:gd name="T7" fmla="*/ 115 h 123"/>
                <a:gd name="T8" fmla="*/ 47 w 78"/>
                <a:gd name="T9" fmla="*/ 120 h 123"/>
                <a:gd name="T10" fmla="*/ 40 w 78"/>
                <a:gd name="T11" fmla="*/ 122 h 123"/>
                <a:gd name="T12" fmla="*/ 31 w 78"/>
                <a:gd name="T13" fmla="*/ 123 h 123"/>
                <a:gd name="T14" fmla="*/ 19 w 78"/>
                <a:gd name="T15" fmla="*/ 120 h 123"/>
                <a:gd name="T16" fmla="*/ 9 w 78"/>
                <a:gd name="T17" fmla="*/ 112 h 123"/>
                <a:gd name="T18" fmla="*/ 2 w 78"/>
                <a:gd name="T19" fmla="*/ 99 h 123"/>
                <a:gd name="T20" fmla="*/ 0 w 78"/>
                <a:gd name="T21" fmla="*/ 80 h 123"/>
                <a:gd name="T22" fmla="*/ 3 w 78"/>
                <a:gd name="T23" fmla="*/ 63 h 123"/>
                <a:gd name="T24" fmla="*/ 10 w 78"/>
                <a:gd name="T25" fmla="*/ 49 h 123"/>
                <a:gd name="T26" fmla="*/ 21 w 78"/>
                <a:gd name="T27" fmla="*/ 40 h 123"/>
                <a:gd name="T28" fmla="*/ 36 w 78"/>
                <a:gd name="T29" fmla="*/ 36 h 123"/>
                <a:gd name="T30" fmla="*/ 48 w 78"/>
                <a:gd name="T31" fmla="*/ 39 h 123"/>
                <a:gd name="T32" fmla="*/ 57 w 78"/>
                <a:gd name="T33" fmla="*/ 45 h 123"/>
                <a:gd name="T34" fmla="*/ 57 w 78"/>
                <a:gd name="T35" fmla="*/ 0 h 123"/>
                <a:gd name="T36" fmla="*/ 78 w 78"/>
                <a:gd name="T37" fmla="*/ 0 h 123"/>
                <a:gd name="T38" fmla="*/ 78 w 78"/>
                <a:gd name="T39" fmla="*/ 122 h 123"/>
                <a:gd name="T40" fmla="*/ 65 w 78"/>
                <a:gd name="T41" fmla="*/ 122 h 123"/>
                <a:gd name="T42" fmla="*/ 38 w 78"/>
                <a:gd name="T43" fmla="*/ 107 h 123"/>
                <a:gd name="T44" fmla="*/ 49 w 78"/>
                <a:gd name="T45" fmla="*/ 104 h 123"/>
                <a:gd name="T46" fmla="*/ 57 w 78"/>
                <a:gd name="T47" fmla="*/ 97 h 123"/>
                <a:gd name="T48" fmla="*/ 57 w 78"/>
                <a:gd name="T49" fmla="*/ 59 h 123"/>
                <a:gd name="T50" fmla="*/ 50 w 78"/>
                <a:gd name="T51" fmla="*/ 53 h 123"/>
                <a:gd name="T52" fmla="*/ 41 w 78"/>
                <a:gd name="T53" fmla="*/ 52 h 123"/>
                <a:gd name="T54" fmla="*/ 33 w 78"/>
                <a:gd name="T55" fmla="*/ 53 h 123"/>
                <a:gd name="T56" fmla="*/ 26 w 78"/>
                <a:gd name="T57" fmla="*/ 59 h 123"/>
                <a:gd name="T58" fmla="*/ 23 w 78"/>
                <a:gd name="T59" fmla="*/ 67 h 123"/>
                <a:gd name="T60" fmla="*/ 21 w 78"/>
                <a:gd name="T61" fmla="*/ 80 h 123"/>
                <a:gd name="T62" fmla="*/ 22 w 78"/>
                <a:gd name="T63" fmla="*/ 93 h 123"/>
                <a:gd name="T64" fmla="*/ 26 w 78"/>
                <a:gd name="T65" fmla="*/ 101 h 123"/>
                <a:gd name="T66" fmla="*/ 31 w 78"/>
                <a:gd name="T67" fmla="*/ 106 h 123"/>
                <a:gd name="T68" fmla="*/ 38 w 78"/>
                <a:gd name="T69" fmla="*/ 107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8" h="123">
                  <a:moveTo>
                    <a:pt x="65" y="122"/>
                  </a:moveTo>
                  <a:cubicBezTo>
                    <a:pt x="63" y="122"/>
                    <a:pt x="61" y="121"/>
                    <a:pt x="60" y="118"/>
                  </a:cubicBezTo>
                  <a:cubicBezTo>
                    <a:pt x="58" y="110"/>
                    <a:pt x="58" y="110"/>
                    <a:pt x="58" y="110"/>
                  </a:cubicBezTo>
                  <a:cubicBezTo>
                    <a:pt x="57" y="112"/>
                    <a:pt x="55" y="114"/>
                    <a:pt x="53" y="115"/>
                  </a:cubicBezTo>
                  <a:cubicBezTo>
                    <a:pt x="51" y="117"/>
                    <a:pt x="49" y="118"/>
                    <a:pt x="47" y="120"/>
                  </a:cubicBezTo>
                  <a:cubicBezTo>
                    <a:pt x="45" y="121"/>
                    <a:pt x="42" y="122"/>
                    <a:pt x="40" y="122"/>
                  </a:cubicBezTo>
                  <a:cubicBezTo>
                    <a:pt x="37" y="123"/>
                    <a:pt x="34" y="123"/>
                    <a:pt x="31" y="123"/>
                  </a:cubicBezTo>
                  <a:cubicBezTo>
                    <a:pt x="27" y="123"/>
                    <a:pt x="23" y="122"/>
                    <a:pt x="19" y="120"/>
                  </a:cubicBezTo>
                  <a:cubicBezTo>
                    <a:pt x="15" y="118"/>
                    <a:pt x="12" y="116"/>
                    <a:pt x="9" y="112"/>
                  </a:cubicBezTo>
                  <a:cubicBezTo>
                    <a:pt x="6" y="108"/>
                    <a:pt x="4" y="104"/>
                    <a:pt x="2" y="99"/>
                  </a:cubicBezTo>
                  <a:cubicBezTo>
                    <a:pt x="1" y="93"/>
                    <a:pt x="0" y="87"/>
                    <a:pt x="0" y="80"/>
                  </a:cubicBezTo>
                  <a:cubicBezTo>
                    <a:pt x="0" y="74"/>
                    <a:pt x="1" y="68"/>
                    <a:pt x="3" y="63"/>
                  </a:cubicBezTo>
                  <a:cubicBezTo>
                    <a:pt x="4" y="57"/>
                    <a:pt x="7" y="53"/>
                    <a:pt x="10" y="49"/>
                  </a:cubicBezTo>
                  <a:cubicBezTo>
                    <a:pt x="13" y="45"/>
                    <a:pt x="17" y="42"/>
                    <a:pt x="21" y="40"/>
                  </a:cubicBezTo>
                  <a:cubicBezTo>
                    <a:pt x="26" y="37"/>
                    <a:pt x="31" y="36"/>
                    <a:pt x="36" y="36"/>
                  </a:cubicBezTo>
                  <a:cubicBezTo>
                    <a:pt x="41" y="36"/>
                    <a:pt x="45" y="37"/>
                    <a:pt x="48" y="39"/>
                  </a:cubicBezTo>
                  <a:cubicBezTo>
                    <a:pt x="52" y="40"/>
                    <a:pt x="55" y="42"/>
                    <a:pt x="57" y="45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8" y="122"/>
                    <a:pt x="78" y="122"/>
                    <a:pt x="78" y="122"/>
                  </a:cubicBezTo>
                  <a:lnTo>
                    <a:pt x="65" y="122"/>
                  </a:lnTo>
                  <a:close/>
                  <a:moveTo>
                    <a:pt x="38" y="107"/>
                  </a:moveTo>
                  <a:cubicBezTo>
                    <a:pt x="42" y="107"/>
                    <a:pt x="46" y="106"/>
                    <a:pt x="49" y="104"/>
                  </a:cubicBezTo>
                  <a:cubicBezTo>
                    <a:pt x="52" y="103"/>
                    <a:pt x="55" y="100"/>
                    <a:pt x="57" y="97"/>
                  </a:cubicBezTo>
                  <a:cubicBezTo>
                    <a:pt x="57" y="59"/>
                    <a:pt x="57" y="59"/>
                    <a:pt x="57" y="59"/>
                  </a:cubicBezTo>
                  <a:cubicBezTo>
                    <a:pt x="55" y="57"/>
                    <a:pt x="53" y="55"/>
                    <a:pt x="50" y="53"/>
                  </a:cubicBezTo>
                  <a:cubicBezTo>
                    <a:pt x="47" y="52"/>
                    <a:pt x="44" y="52"/>
                    <a:pt x="41" y="52"/>
                  </a:cubicBezTo>
                  <a:cubicBezTo>
                    <a:pt x="38" y="52"/>
                    <a:pt x="35" y="52"/>
                    <a:pt x="33" y="53"/>
                  </a:cubicBezTo>
                  <a:cubicBezTo>
                    <a:pt x="30" y="55"/>
                    <a:pt x="28" y="56"/>
                    <a:pt x="26" y="59"/>
                  </a:cubicBezTo>
                  <a:cubicBezTo>
                    <a:pt x="25" y="61"/>
                    <a:pt x="23" y="64"/>
                    <a:pt x="23" y="67"/>
                  </a:cubicBezTo>
                  <a:cubicBezTo>
                    <a:pt x="22" y="71"/>
                    <a:pt x="21" y="75"/>
                    <a:pt x="21" y="80"/>
                  </a:cubicBezTo>
                  <a:cubicBezTo>
                    <a:pt x="21" y="85"/>
                    <a:pt x="22" y="89"/>
                    <a:pt x="22" y="93"/>
                  </a:cubicBezTo>
                  <a:cubicBezTo>
                    <a:pt x="23" y="96"/>
                    <a:pt x="24" y="99"/>
                    <a:pt x="26" y="101"/>
                  </a:cubicBezTo>
                  <a:cubicBezTo>
                    <a:pt x="27" y="103"/>
                    <a:pt x="29" y="105"/>
                    <a:pt x="31" y="106"/>
                  </a:cubicBezTo>
                  <a:cubicBezTo>
                    <a:pt x="33" y="107"/>
                    <a:pt x="36" y="107"/>
                    <a:pt x="38" y="107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" name="Freeform 28">
              <a:extLst>
                <a:ext uri="{FF2B5EF4-FFF2-40B4-BE49-F238E27FC236}">
                  <a16:creationId xmlns:a16="http://schemas.microsoft.com/office/drawing/2014/main" id="{A4FBDBEE-BFBE-4B93-904D-071FA75D239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319" y="2190"/>
              <a:ext cx="105" cy="119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59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59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9" name="Freeform 29">
              <a:extLst>
                <a:ext uri="{FF2B5EF4-FFF2-40B4-BE49-F238E27FC236}">
                  <a16:creationId xmlns:a16="http://schemas.microsoft.com/office/drawing/2014/main" id="{F6E2B1A6-BA29-47A1-AE9C-996440FA1F6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48" y="2190"/>
              <a:ext cx="86" cy="119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2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2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4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0" name="Freeform 30">
              <a:extLst>
                <a:ext uri="{FF2B5EF4-FFF2-40B4-BE49-F238E27FC236}">
                  <a16:creationId xmlns:a16="http://schemas.microsoft.com/office/drawing/2014/main" id="{EF1580A6-30C0-40E0-BE9E-E04A1A98A04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16" y="2190"/>
              <a:ext cx="86" cy="119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1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1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3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" name="Freeform 31">
              <a:extLst>
                <a:ext uri="{FF2B5EF4-FFF2-40B4-BE49-F238E27FC236}">
                  <a16:creationId xmlns:a16="http://schemas.microsoft.com/office/drawing/2014/main" id="{28B3593E-9D7B-4D5B-90BC-7D961B48D35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731" y="2190"/>
              <a:ext cx="105" cy="119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59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59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" name="Freeform 32">
              <a:extLst>
                <a:ext uri="{FF2B5EF4-FFF2-40B4-BE49-F238E27FC236}">
                  <a16:creationId xmlns:a16="http://schemas.microsoft.com/office/drawing/2014/main" id="{4527C7DC-7C4A-4C1D-ADDD-0B9C78CE82A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71" y="2189"/>
              <a:ext cx="72" cy="118"/>
            </a:xfrm>
            <a:custGeom>
              <a:avLst/>
              <a:gdLst>
                <a:gd name="T0" fmla="*/ 0 w 53"/>
                <a:gd name="T1" fmla="*/ 86 h 86"/>
                <a:gd name="T2" fmla="*/ 0 w 53"/>
                <a:gd name="T3" fmla="*/ 2 h 86"/>
                <a:gd name="T4" fmla="*/ 12 w 53"/>
                <a:gd name="T5" fmla="*/ 2 h 86"/>
                <a:gd name="T6" fmla="*/ 16 w 53"/>
                <a:gd name="T7" fmla="*/ 3 h 86"/>
                <a:gd name="T8" fmla="*/ 18 w 53"/>
                <a:gd name="T9" fmla="*/ 7 h 86"/>
                <a:gd name="T10" fmla="*/ 19 w 53"/>
                <a:gd name="T11" fmla="*/ 17 h 86"/>
                <a:gd name="T12" fmla="*/ 30 w 53"/>
                <a:gd name="T13" fmla="*/ 5 h 86"/>
                <a:gd name="T14" fmla="*/ 43 w 53"/>
                <a:gd name="T15" fmla="*/ 0 h 86"/>
                <a:gd name="T16" fmla="*/ 53 w 53"/>
                <a:gd name="T17" fmla="*/ 3 h 86"/>
                <a:gd name="T18" fmla="*/ 51 w 53"/>
                <a:gd name="T19" fmla="*/ 18 h 86"/>
                <a:gd name="T20" fmla="*/ 50 w 53"/>
                <a:gd name="T21" fmla="*/ 20 h 86"/>
                <a:gd name="T22" fmla="*/ 48 w 53"/>
                <a:gd name="T23" fmla="*/ 21 h 86"/>
                <a:gd name="T24" fmla="*/ 44 w 53"/>
                <a:gd name="T25" fmla="*/ 20 h 86"/>
                <a:gd name="T26" fmla="*/ 39 w 53"/>
                <a:gd name="T27" fmla="*/ 20 h 86"/>
                <a:gd name="T28" fmla="*/ 28 w 53"/>
                <a:gd name="T29" fmla="*/ 23 h 86"/>
                <a:gd name="T30" fmla="*/ 20 w 53"/>
                <a:gd name="T31" fmla="*/ 34 h 86"/>
                <a:gd name="T32" fmla="*/ 20 w 53"/>
                <a:gd name="T33" fmla="*/ 86 h 86"/>
                <a:gd name="T34" fmla="*/ 0 w 53"/>
                <a:gd name="T3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86">
                  <a:moveTo>
                    <a:pt x="0" y="86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4" y="2"/>
                    <a:pt x="15" y="2"/>
                    <a:pt x="16" y="3"/>
                  </a:cubicBezTo>
                  <a:cubicBezTo>
                    <a:pt x="17" y="4"/>
                    <a:pt x="17" y="5"/>
                    <a:pt x="18" y="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2" y="12"/>
                    <a:pt x="25" y="8"/>
                    <a:pt x="30" y="5"/>
                  </a:cubicBezTo>
                  <a:cubicBezTo>
                    <a:pt x="34" y="2"/>
                    <a:pt x="38" y="0"/>
                    <a:pt x="43" y="0"/>
                  </a:cubicBezTo>
                  <a:cubicBezTo>
                    <a:pt x="47" y="0"/>
                    <a:pt x="51" y="1"/>
                    <a:pt x="53" y="3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19"/>
                    <a:pt x="50" y="20"/>
                    <a:pt x="50" y="20"/>
                  </a:cubicBezTo>
                  <a:cubicBezTo>
                    <a:pt x="49" y="21"/>
                    <a:pt x="48" y="21"/>
                    <a:pt x="48" y="21"/>
                  </a:cubicBezTo>
                  <a:cubicBezTo>
                    <a:pt x="47" y="21"/>
                    <a:pt x="46" y="21"/>
                    <a:pt x="44" y="20"/>
                  </a:cubicBezTo>
                  <a:cubicBezTo>
                    <a:pt x="43" y="20"/>
                    <a:pt x="41" y="20"/>
                    <a:pt x="39" y="20"/>
                  </a:cubicBezTo>
                  <a:cubicBezTo>
                    <a:pt x="34" y="20"/>
                    <a:pt x="31" y="21"/>
                    <a:pt x="28" y="23"/>
                  </a:cubicBezTo>
                  <a:cubicBezTo>
                    <a:pt x="25" y="26"/>
                    <a:pt x="22" y="29"/>
                    <a:pt x="20" y="34"/>
                  </a:cubicBezTo>
                  <a:cubicBezTo>
                    <a:pt x="20" y="86"/>
                    <a:pt x="20" y="86"/>
                    <a:pt x="20" y="86"/>
                  </a:cubicBezTo>
                  <a:lnTo>
                    <a:pt x="0" y="86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" name="Freeform 33">
              <a:extLst>
                <a:ext uri="{FF2B5EF4-FFF2-40B4-BE49-F238E27FC236}">
                  <a16:creationId xmlns:a16="http://schemas.microsoft.com/office/drawing/2014/main" id="{55595111-3BD2-42DB-8AF7-74676AC6EB8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62" y="2192"/>
              <a:ext cx="116" cy="115"/>
            </a:xfrm>
            <a:custGeom>
              <a:avLst/>
              <a:gdLst>
                <a:gd name="T0" fmla="*/ 52 w 85"/>
                <a:gd name="T1" fmla="*/ 84 h 84"/>
                <a:gd name="T2" fmla="*/ 33 w 85"/>
                <a:gd name="T3" fmla="*/ 84 h 84"/>
                <a:gd name="T4" fmla="*/ 0 w 85"/>
                <a:gd name="T5" fmla="*/ 0 h 84"/>
                <a:gd name="T6" fmla="*/ 17 w 85"/>
                <a:gd name="T7" fmla="*/ 0 h 84"/>
                <a:gd name="T8" fmla="*/ 21 w 85"/>
                <a:gd name="T9" fmla="*/ 1 h 84"/>
                <a:gd name="T10" fmla="*/ 23 w 85"/>
                <a:gd name="T11" fmla="*/ 4 h 84"/>
                <a:gd name="T12" fmla="*/ 39 w 85"/>
                <a:gd name="T13" fmla="*/ 49 h 84"/>
                <a:gd name="T14" fmla="*/ 41 w 85"/>
                <a:gd name="T15" fmla="*/ 56 h 84"/>
                <a:gd name="T16" fmla="*/ 43 w 85"/>
                <a:gd name="T17" fmla="*/ 64 h 84"/>
                <a:gd name="T18" fmla="*/ 45 w 85"/>
                <a:gd name="T19" fmla="*/ 56 h 84"/>
                <a:gd name="T20" fmla="*/ 47 w 85"/>
                <a:gd name="T21" fmla="*/ 49 h 84"/>
                <a:gd name="T22" fmla="*/ 64 w 85"/>
                <a:gd name="T23" fmla="*/ 4 h 84"/>
                <a:gd name="T24" fmla="*/ 66 w 85"/>
                <a:gd name="T25" fmla="*/ 1 h 84"/>
                <a:gd name="T26" fmla="*/ 69 w 85"/>
                <a:gd name="T27" fmla="*/ 0 h 84"/>
                <a:gd name="T28" fmla="*/ 85 w 85"/>
                <a:gd name="T29" fmla="*/ 0 h 84"/>
                <a:gd name="T30" fmla="*/ 52 w 85"/>
                <a:gd name="T31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5" h="84">
                  <a:moveTo>
                    <a:pt x="52" y="84"/>
                  </a:moveTo>
                  <a:cubicBezTo>
                    <a:pt x="33" y="84"/>
                    <a:pt x="33" y="84"/>
                    <a:pt x="33" y="8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8" y="0"/>
                    <a:pt x="20" y="0"/>
                    <a:pt x="21" y="1"/>
                  </a:cubicBezTo>
                  <a:cubicBezTo>
                    <a:pt x="22" y="2"/>
                    <a:pt x="22" y="3"/>
                    <a:pt x="23" y="4"/>
                  </a:cubicBezTo>
                  <a:cubicBezTo>
                    <a:pt x="39" y="49"/>
                    <a:pt x="39" y="49"/>
                    <a:pt x="39" y="49"/>
                  </a:cubicBezTo>
                  <a:cubicBezTo>
                    <a:pt x="40" y="51"/>
                    <a:pt x="41" y="54"/>
                    <a:pt x="41" y="56"/>
                  </a:cubicBezTo>
                  <a:cubicBezTo>
                    <a:pt x="42" y="59"/>
                    <a:pt x="42" y="61"/>
                    <a:pt x="43" y="64"/>
                  </a:cubicBezTo>
                  <a:cubicBezTo>
                    <a:pt x="43" y="61"/>
                    <a:pt x="44" y="59"/>
                    <a:pt x="45" y="56"/>
                  </a:cubicBezTo>
                  <a:cubicBezTo>
                    <a:pt x="45" y="54"/>
                    <a:pt x="46" y="51"/>
                    <a:pt x="47" y="49"/>
                  </a:cubicBezTo>
                  <a:cubicBezTo>
                    <a:pt x="64" y="4"/>
                    <a:pt x="64" y="4"/>
                    <a:pt x="64" y="4"/>
                  </a:cubicBezTo>
                  <a:cubicBezTo>
                    <a:pt x="64" y="3"/>
                    <a:pt x="65" y="2"/>
                    <a:pt x="66" y="1"/>
                  </a:cubicBezTo>
                  <a:cubicBezTo>
                    <a:pt x="67" y="0"/>
                    <a:pt x="68" y="0"/>
                    <a:pt x="69" y="0"/>
                  </a:cubicBezTo>
                  <a:cubicBezTo>
                    <a:pt x="85" y="0"/>
                    <a:pt x="85" y="0"/>
                    <a:pt x="85" y="0"/>
                  </a:cubicBezTo>
                  <a:lnTo>
                    <a:pt x="52" y="84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4" name="Freeform 34">
              <a:extLst>
                <a:ext uri="{FF2B5EF4-FFF2-40B4-BE49-F238E27FC236}">
                  <a16:creationId xmlns:a16="http://schemas.microsoft.com/office/drawing/2014/main" id="{A0AD6118-73B8-4F78-B0A0-E82B4B4A7F6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107" y="2139"/>
              <a:ext cx="35" cy="168"/>
            </a:xfrm>
            <a:custGeom>
              <a:avLst/>
              <a:gdLst>
                <a:gd name="T0" fmla="*/ 26 w 26"/>
                <a:gd name="T1" fmla="*/ 13 h 122"/>
                <a:gd name="T2" fmla="*/ 25 w 26"/>
                <a:gd name="T3" fmla="*/ 18 h 122"/>
                <a:gd name="T4" fmla="*/ 22 w 26"/>
                <a:gd name="T5" fmla="*/ 22 h 122"/>
                <a:gd name="T6" fmla="*/ 18 w 26"/>
                <a:gd name="T7" fmla="*/ 25 h 122"/>
                <a:gd name="T8" fmla="*/ 12 w 26"/>
                <a:gd name="T9" fmla="*/ 26 h 122"/>
                <a:gd name="T10" fmla="*/ 8 w 26"/>
                <a:gd name="T11" fmla="*/ 25 h 122"/>
                <a:gd name="T12" fmla="*/ 3 w 26"/>
                <a:gd name="T13" fmla="*/ 22 h 122"/>
                <a:gd name="T14" fmla="*/ 1 w 26"/>
                <a:gd name="T15" fmla="*/ 18 h 122"/>
                <a:gd name="T16" fmla="*/ 0 w 26"/>
                <a:gd name="T17" fmla="*/ 13 h 122"/>
                <a:gd name="T18" fmla="*/ 1 w 26"/>
                <a:gd name="T19" fmla="*/ 8 h 122"/>
                <a:gd name="T20" fmla="*/ 3 w 26"/>
                <a:gd name="T21" fmla="*/ 4 h 122"/>
                <a:gd name="T22" fmla="*/ 8 w 26"/>
                <a:gd name="T23" fmla="*/ 1 h 122"/>
                <a:gd name="T24" fmla="*/ 12 w 26"/>
                <a:gd name="T25" fmla="*/ 0 h 122"/>
                <a:gd name="T26" fmla="*/ 18 w 26"/>
                <a:gd name="T27" fmla="*/ 1 h 122"/>
                <a:gd name="T28" fmla="*/ 22 w 26"/>
                <a:gd name="T29" fmla="*/ 4 h 122"/>
                <a:gd name="T30" fmla="*/ 25 w 26"/>
                <a:gd name="T31" fmla="*/ 8 h 122"/>
                <a:gd name="T32" fmla="*/ 26 w 26"/>
                <a:gd name="T33" fmla="*/ 13 h 122"/>
                <a:gd name="T34" fmla="*/ 23 w 26"/>
                <a:gd name="T35" fmla="*/ 38 h 122"/>
                <a:gd name="T36" fmla="*/ 23 w 26"/>
                <a:gd name="T37" fmla="*/ 122 h 122"/>
                <a:gd name="T38" fmla="*/ 2 w 26"/>
                <a:gd name="T39" fmla="*/ 122 h 122"/>
                <a:gd name="T40" fmla="*/ 2 w 26"/>
                <a:gd name="T41" fmla="*/ 38 h 122"/>
                <a:gd name="T42" fmla="*/ 23 w 26"/>
                <a:gd name="T43" fmla="*/ 3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122">
                  <a:moveTo>
                    <a:pt x="26" y="13"/>
                  </a:moveTo>
                  <a:cubicBezTo>
                    <a:pt x="26" y="15"/>
                    <a:pt x="25" y="17"/>
                    <a:pt x="25" y="18"/>
                  </a:cubicBezTo>
                  <a:cubicBezTo>
                    <a:pt x="24" y="20"/>
                    <a:pt x="23" y="21"/>
                    <a:pt x="22" y="22"/>
                  </a:cubicBezTo>
                  <a:cubicBezTo>
                    <a:pt x="21" y="23"/>
                    <a:pt x="19" y="24"/>
                    <a:pt x="18" y="25"/>
                  </a:cubicBezTo>
                  <a:cubicBezTo>
                    <a:pt x="16" y="26"/>
                    <a:pt x="14" y="26"/>
                    <a:pt x="12" y="26"/>
                  </a:cubicBezTo>
                  <a:cubicBezTo>
                    <a:pt x="11" y="26"/>
                    <a:pt x="9" y="26"/>
                    <a:pt x="8" y="25"/>
                  </a:cubicBezTo>
                  <a:cubicBezTo>
                    <a:pt x="6" y="24"/>
                    <a:pt x="5" y="23"/>
                    <a:pt x="3" y="22"/>
                  </a:cubicBezTo>
                  <a:cubicBezTo>
                    <a:pt x="2" y="21"/>
                    <a:pt x="1" y="20"/>
                    <a:pt x="1" y="18"/>
                  </a:cubicBezTo>
                  <a:cubicBezTo>
                    <a:pt x="0" y="17"/>
                    <a:pt x="0" y="15"/>
                    <a:pt x="0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1" y="7"/>
                    <a:pt x="2" y="5"/>
                    <a:pt x="3" y="4"/>
                  </a:cubicBezTo>
                  <a:cubicBezTo>
                    <a:pt x="5" y="3"/>
                    <a:pt x="6" y="2"/>
                    <a:pt x="8" y="1"/>
                  </a:cubicBezTo>
                  <a:cubicBezTo>
                    <a:pt x="9" y="1"/>
                    <a:pt x="11" y="0"/>
                    <a:pt x="12" y="0"/>
                  </a:cubicBezTo>
                  <a:cubicBezTo>
                    <a:pt x="14" y="0"/>
                    <a:pt x="16" y="1"/>
                    <a:pt x="18" y="1"/>
                  </a:cubicBezTo>
                  <a:cubicBezTo>
                    <a:pt x="19" y="2"/>
                    <a:pt x="21" y="3"/>
                    <a:pt x="22" y="4"/>
                  </a:cubicBezTo>
                  <a:cubicBezTo>
                    <a:pt x="23" y="5"/>
                    <a:pt x="24" y="7"/>
                    <a:pt x="25" y="8"/>
                  </a:cubicBezTo>
                  <a:cubicBezTo>
                    <a:pt x="25" y="10"/>
                    <a:pt x="26" y="12"/>
                    <a:pt x="26" y="13"/>
                  </a:cubicBezTo>
                  <a:close/>
                  <a:moveTo>
                    <a:pt x="23" y="38"/>
                  </a:moveTo>
                  <a:cubicBezTo>
                    <a:pt x="23" y="122"/>
                    <a:pt x="23" y="122"/>
                    <a:pt x="23" y="122"/>
                  </a:cubicBezTo>
                  <a:cubicBezTo>
                    <a:pt x="2" y="122"/>
                    <a:pt x="2" y="122"/>
                    <a:pt x="2" y="122"/>
                  </a:cubicBezTo>
                  <a:cubicBezTo>
                    <a:pt x="2" y="38"/>
                    <a:pt x="2" y="38"/>
                    <a:pt x="2" y="38"/>
                  </a:cubicBezTo>
                  <a:lnTo>
                    <a:pt x="23" y="38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5" name="Freeform 35">
              <a:extLst>
                <a:ext uri="{FF2B5EF4-FFF2-40B4-BE49-F238E27FC236}">
                  <a16:creationId xmlns:a16="http://schemas.microsoft.com/office/drawing/2014/main" id="{21049513-28F8-4FFF-A560-F6F0D383F00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75" y="2190"/>
              <a:ext cx="97" cy="119"/>
            </a:xfrm>
            <a:custGeom>
              <a:avLst/>
              <a:gdLst>
                <a:gd name="T0" fmla="*/ 64 w 71"/>
                <a:gd name="T1" fmla="*/ 19 h 86"/>
                <a:gd name="T2" fmla="*/ 63 w 71"/>
                <a:gd name="T3" fmla="*/ 20 h 86"/>
                <a:gd name="T4" fmla="*/ 60 w 71"/>
                <a:gd name="T5" fmla="*/ 21 h 86"/>
                <a:gd name="T6" fmla="*/ 57 w 71"/>
                <a:gd name="T7" fmla="*/ 20 h 86"/>
                <a:gd name="T8" fmla="*/ 54 w 71"/>
                <a:gd name="T9" fmla="*/ 18 h 86"/>
                <a:gd name="T10" fmla="*/ 49 w 71"/>
                <a:gd name="T11" fmla="*/ 16 h 86"/>
                <a:gd name="T12" fmla="*/ 42 w 71"/>
                <a:gd name="T13" fmla="*/ 15 h 86"/>
                <a:gd name="T14" fmla="*/ 32 w 71"/>
                <a:gd name="T15" fmla="*/ 17 h 86"/>
                <a:gd name="T16" fmla="*/ 26 w 71"/>
                <a:gd name="T17" fmla="*/ 22 h 86"/>
                <a:gd name="T18" fmla="*/ 22 w 71"/>
                <a:gd name="T19" fmla="*/ 31 h 86"/>
                <a:gd name="T20" fmla="*/ 20 w 71"/>
                <a:gd name="T21" fmla="*/ 43 h 86"/>
                <a:gd name="T22" fmla="*/ 22 w 71"/>
                <a:gd name="T23" fmla="*/ 55 h 86"/>
                <a:gd name="T24" fmla="*/ 26 w 71"/>
                <a:gd name="T25" fmla="*/ 64 h 86"/>
                <a:gd name="T26" fmla="*/ 33 w 71"/>
                <a:gd name="T27" fmla="*/ 69 h 86"/>
                <a:gd name="T28" fmla="*/ 41 w 71"/>
                <a:gd name="T29" fmla="*/ 71 h 86"/>
                <a:gd name="T30" fmla="*/ 49 w 71"/>
                <a:gd name="T31" fmla="*/ 70 h 86"/>
                <a:gd name="T32" fmla="*/ 54 w 71"/>
                <a:gd name="T33" fmla="*/ 67 h 86"/>
                <a:gd name="T34" fmla="*/ 58 w 71"/>
                <a:gd name="T35" fmla="*/ 64 h 86"/>
                <a:gd name="T36" fmla="*/ 61 w 71"/>
                <a:gd name="T37" fmla="*/ 63 h 86"/>
                <a:gd name="T38" fmla="*/ 65 w 71"/>
                <a:gd name="T39" fmla="*/ 65 h 86"/>
                <a:gd name="T40" fmla="*/ 71 w 71"/>
                <a:gd name="T41" fmla="*/ 72 h 86"/>
                <a:gd name="T42" fmla="*/ 63 w 71"/>
                <a:gd name="T43" fmla="*/ 79 h 86"/>
                <a:gd name="T44" fmla="*/ 55 w 71"/>
                <a:gd name="T45" fmla="*/ 83 h 86"/>
                <a:gd name="T46" fmla="*/ 46 w 71"/>
                <a:gd name="T47" fmla="*/ 86 h 86"/>
                <a:gd name="T48" fmla="*/ 37 w 71"/>
                <a:gd name="T49" fmla="*/ 86 h 86"/>
                <a:gd name="T50" fmla="*/ 23 w 71"/>
                <a:gd name="T51" fmla="*/ 83 h 86"/>
                <a:gd name="T52" fmla="*/ 11 w 71"/>
                <a:gd name="T53" fmla="*/ 75 h 86"/>
                <a:gd name="T54" fmla="*/ 3 w 71"/>
                <a:gd name="T55" fmla="*/ 61 h 86"/>
                <a:gd name="T56" fmla="*/ 0 w 71"/>
                <a:gd name="T57" fmla="*/ 43 h 86"/>
                <a:gd name="T58" fmla="*/ 2 w 71"/>
                <a:gd name="T59" fmla="*/ 26 h 86"/>
                <a:gd name="T60" fmla="*/ 10 w 71"/>
                <a:gd name="T61" fmla="*/ 12 h 86"/>
                <a:gd name="T62" fmla="*/ 23 w 71"/>
                <a:gd name="T63" fmla="*/ 3 h 86"/>
                <a:gd name="T64" fmla="*/ 40 w 71"/>
                <a:gd name="T65" fmla="*/ 0 h 86"/>
                <a:gd name="T66" fmla="*/ 57 w 71"/>
                <a:gd name="T67" fmla="*/ 3 h 86"/>
                <a:gd name="T68" fmla="*/ 70 w 71"/>
                <a:gd name="T69" fmla="*/ 11 h 86"/>
                <a:gd name="T70" fmla="*/ 64 w 71"/>
                <a:gd name="T71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86">
                  <a:moveTo>
                    <a:pt x="64" y="19"/>
                  </a:moveTo>
                  <a:cubicBezTo>
                    <a:pt x="64" y="19"/>
                    <a:pt x="63" y="20"/>
                    <a:pt x="63" y="20"/>
                  </a:cubicBezTo>
                  <a:cubicBezTo>
                    <a:pt x="62" y="21"/>
                    <a:pt x="61" y="21"/>
                    <a:pt x="60" y="21"/>
                  </a:cubicBezTo>
                  <a:cubicBezTo>
                    <a:pt x="59" y="21"/>
                    <a:pt x="58" y="21"/>
                    <a:pt x="57" y="20"/>
                  </a:cubicBezTo>
                  <a:cubicBezTo>
                    <a:pt x="56" y="20"/>
                    <a:pt x="55" y="19"/>
                    <a:pt x="54" y="18"/>
                  </a:cubicBezTo>
                  <a:cubicBezTo>
                    <a:pt x="52" y="17"/>
                    <a:pt x="51" y="16"/>
                    <a:pt x="49" y="16"/>
                  </a:cubicBezTo>
                  <a:cubicBezTo>
                    <a:pt x="47" y="15"/>
                    <a:pt x="44" y="15"/>
                    <a:pt x="42" y="15"/>
                  </a:cubicBezTo>
                  <a:cubicBezTo>
                    <a:pt x="38" y="15"/>
                    <a:pt x="35" y="16"/>
                    <a:pt x="32" y="17"/>
                  </a:cubicBezTo>
                  <a:cubicBezTo>
                    <a:pt x="30" y="18"/>
                    <a:pt x="27" y="20"/>
                    <a:pt x="26" y="22"/>
                  </a:cubicBezTo>
                  <a:cubicBezTo>
                    <a:pt x="24" y="25"/>
                    <a:pt x="23" y="28"/>
                    <a:pt x="22" y="31"/>
                  </a:cubicBezTo>
                  <a:cubicBezTo>
                    <a:pt x="21" y="35"/>
                    <a:pt x="20" y="38"/>
                    <a:pt x="20" y="43"/>
                  </a:cubicBezTo>
                  <a:cubicBezTo>
                    <a:pt x="20" y="47"/>
                    <a:pt x="21" y="51"/>
                    <a:pt x="22" y="55"/>
                  </a:cubicBezTo>
                  <a:cubicBezTo>
                    <a:pt x="23" y="58"/>
                    <a:pt x="24" y="61"/>
                    <a:pt x="26" y="64"/>
                  </a:cubicBezTo>
                  <a:cubicBezTo>
                    <a:pt x="28" y="66"/>
                    <a:pt x="30" y="68"/>
                    <a:pt x="33" y="69"/>
                  </a:cubicBezTo>
                  <a:cubicBezTo>
                    <a:pt x="35" y="70"/>
                    <a:pt x="38" y="71"/>
                    <a:pt x="41" y="71"/>
                  </a:cubicBezTo>
                  <a:cubicBezTo>
                    <a:pt x="44" y="71"/>
                    <a:pt x="47" y="70"/>
                    <a:pt x="49" y="70"/>
                  </a:cubicBezTo>
                  <a:cubicBezTo>
                    <a:pt x="51" y="69"/>
                    <a:pt x="53" y="68"/>
                    <a:pt x="54" y="67"/>
                  </a:cubicBezTo>
                  <a:cubicBezTo>
                    <a:pt x="55" y="66"/>
                    <a:pt x="57" y="65"/>
                    <a:pt x="58" y="64"/>
                  </a:cubicBezTo>
                  <a:cubicBezTo>
                    <a:pt x="59" y="64"/>
                    <a:pt x="60" y="63"/>
                    <a:pt x="61" y="63"/>
                  </a:cubicBezTo>
                  <a:cubicBezTo>
                    <a:pt x="63" y="63"/>
                    <a:pt x="64" y="64"/>
                    <a:pt x="65" y="65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8" y="75"/>
                    <a:pt x="66" y="77"/>
                    <a:pt x="63" y="79"/>
                  </a:cubicBezTo>
                  <a:cubicBezTo>
                    <a:pt x="61" y="81"/>
                    <a:pt x="58" y="82"/>
                    <a:pt x="55" y="83"/>
                  </a:cubicBezTo>
                  <a:cubicBezTo>
                    <a:pt x="52" y="84"/>
                    <a:pt x="49" y="85"/>
                    <a:pt x="46" y="86"/>
                  </a:cubicBezTo>
                  <a:cubicBezTo>
                    <a:pt x="43" y="86"/>
                    <a:pt x="40" y="86"/>
                    <a:pt x="37" y="86"/>
                  </a:cubicBezTo>
                  <a:cubicBezTo>
                    <a:pt x="32" y="86"/>
                    <a:pt x="27" y="85"/>
                    <a:pt x="23" y="83"/>
                  </a:cubicBezTo>
                  <a:cubicBezTo>
                    <a:pt x="18" y="81"/>
                    <a:pt x="14" y="79"/>
                    <a:pt x="11" y="75"/>
                  </a:cubicBezTo>
                  <a:cubicBezTo>
                    <a:pt x="7" y="71"/>
                    <a:pt x="5" y="67"/>
                    <a:pt x="3" y="61"/>
                  </a:cubicBezTo>
                  <a:cubicBezTo>
                    <a:pt x="1" y="56"/>
                    <a:pt x="0" y="50"/>
                    <a:pt x="0" y="43"/>
                  </a:cubicBezTo>
                  <a:cubicBezTo>
                    <a:pt x="0" y="37"/>
                    <a:pt x="1" y="31"/>
                    <a:pt x="2" y="26"/>
                  </a:cubicBezTo>
                  <a:cubicBezTo>
                    <a:pt x="4" y="20"/>
                    <a:pt x="7" y="16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ubicBezTo>
                    <a:pt x="47" y="0"/>
                    <a:pt x="52" y="1"/>
                    <a:pt x="57" y="3"/>
                  </a:cubicBezTo>
                  <a:cubicBezTo>
                    <a:pt x="62" y="5"/>
                    <a:pt x="66" y="7"/>
                    <a:pt x="70" y="11"/>
                  </a:cubicBezTo>
                  <a:lnTo>
                    <a:pt x="64" y="19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6" name="Freeform 36">
              <a:extLst>
                <a:ext uri="{FF2B5EF4-FFF2-40B4-BE49-F238E27FC236}">
                  <a16:creationId xmlns:a16="http://schemas.microsoft.com/office/drawing/2014/main" id="{D61CD80E-015F-4EBF-828B-A8A92B69A0B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295" y="2190"/>
              <a:ext cx="105" cy="119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60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60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7" name="Freeform 37">
              <a:extLst>
                <a:ext uri="{FF2B5EF4-FFF2-40B4-BE49-F238E27FC236}">
                  <a16:creationId xmlns:a16="http://schemas.microsoft.com/office/drawing/2014/main" id="{4523ACDC-840A-4C6C-BB3E-BF9FB2821CB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424" y="2190"/>
              <a:ext cx="86" cy="119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2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2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4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cxnSp>
        <p:nvCxnSpPr>
          <p:cNvPr id="69" name="Connecteur droit 68">
            <a:extLst>
              <a:ext uri="{FF2B5EF4-FFF2-40B4-BE49-F238E27FC236}">
                <a16:creationId xmlns:a16="http://schemas.microsoft.com/office/drawing/2014/main" id="{E3AE7917-027F-496C-B659-A0D03E8579E8}"/>
              </a:ext>
            </a:extLst>
          </p:cNvPr>
          <p:cNvCxnSpPr>
            <a:cxnSpLocks/>
          </p:cNvCxnSpPr>
          <p:nvPr userDrawn="1"/>
        </p:nvCxnSpPr>
        <p:spPr>
          <a:xfrm>
            <a:off x="5556000" y="1484669"/>
            <a:ext cx="1080000" cy="0"/>
          </a:xfrm>
          <a:prstGeom prst="line">
            <a:avLst/>
          </a:prstGeom>
          <a:ln w="25400" cmpd="sng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051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1 colonne - encadré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40025C-4D4A-4C56-99A3-CC030B51C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403123"/>
            <a:ext cx="10728000" cy="890661"/>
          </a:xfrm>
        </p:spPr>
        <p:txBody>
          <a:bodyPr anchor="b" anchorCtr="0">
            <a:normAutofit/>
          </a:bodyPr>
          <a:lstStyle>
            <a:lvl1pPr algn="ctr">
              <a:defRPr sz="400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42A6B94-1B0E-467F-A249-986CCF885B7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825626"/>
            <a:ext cx="10728000" cy="3240000"/>
          </a:xfrm>
        </p:spPr>
        <p:txBody>
          <a:bodyPr/>
          <a:lstStyle>
            <a:lvl1pPr marL="0" indent="0">
              <a:buNone/>
              <a:defRPr sz="1200" b="1">
                <a:solidFill>
                  <a:schemeClr val="bg2"/>
                </a:solidFill>
              </a:defRPr>
            </a:lvl1pPr>
            <a:lvl2pPr>
              <a:spcAft>
                <a:spcPts val="1200"/>
              </a:spcAft>
              <a:defRPr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8802B44-4A59-47B8-96AD-0EEBF2CE2A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48000" y="6287526"/>
            <a:ext cx="900000" cy="365125"/>
          </a:xfrm>
        </p:spPr>
        <p:txBody>
          <a:bodyPr/>
          <a:lstStyle>
            <a:lvl1pPr>
              <a:defRPr sz="1000"/>
            </a:lvl1pPr>
          </a:lstStyle>
          <a:p>
            <a:fld id="{546A2045-5E15-473D-A1FC-627A4DE879E7}" type="datetime1">
              <a:rPr lang="fr-FR" smtClean="0"/>
              <a:pPr/>
              <a:t>29/07/2020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C656726-0118-4117-8376-7AAECCD9F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000" y="6287526"/>
            <a:ext cx="8100000" cy="365125"/>
          </a:xfrm>
        </p:spPr>
        <p:txBody>
          <a:bodyPr/>
          <a:lstStyle/>
          <a:p>
            <a:r>
              <a:rPr lang="fr-FR" dirty="0"/>
              <a:t>Titre de votre présentation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1ADDECB-A4CB-46C6-A4A3-67426FFFF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28000" y="216000"/>
            <a:ext cx="720000" cy="365125"/>
          </a:xfrm>
        </p:spPr>
        <p:txBody>
          <a:bodyPr/>
          <a:lstStyle/>
          <a:p>
            <a:fld id="{6FC0D52B-8F1C-46D1-AD6E-09D0B9F6DDB5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913C899D-C42C-4BE3-B24D-28B1480708F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00" y="5381972"/>
            <a:ext cx="4862779" cy="529715"/>
          </a:xfrm>
          <a:prstGeom prst="roundRect">
            <a:avLst>
              <a:gd name="adj" fmla="val 0"/>
            </a:avLst>
          </a:prstGeom>
          <a:solidFill>
            <a:schemeClr val="bg2"/>
          </a:solidFill>
        </p:spPr>
        <p:txBody>
          <a:bodyPr wrap="none" lIns="360000" tIns="180000" rIns="360000" bIns="180000" anchor="ctr">
            <a:spAutoFit/>
          </a:bodyPr>
          <a:lstStyle>
            <a:lvl1pPr marL="0" indent="0">
              <a:buNone/>
              <a:defRPr spc="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grpSp>
        <p:nvGrpSpPr>
          <p:cNvPr id="17" name="Group 4">
            <a:extLst>
              <a:ext uri="{FF2B5EF4-FFF2-40B4-BE49-F238E27FC236}">
                <a16:creationId xmlns:a16="http://schemas.microsoft.com/office/drawing/2014/main" id="{9301E4A3-8240-4503-99FE-23CE071D485A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9022117" y="6391740"/>
            <a:ext cx="2429683" cy="165086"/>
            <a:chOff x="3183" y="2079"/>
            <a:chExt cx="4327" cy="294"/>
          </a:xfrm>
        </p:grpSpPr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C0DECAA4-760F-4634-92DE-BC5DCE0CB49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61" y="2144"/>
              <a:ext cx="155" cy="165"/>
            </a:xfrm>
            <a:custGeom>
              <a:avLst/>
              <a:gdLst>
                <a:gd name="T0" fmla="*/ 45 w 155"/>
                <a:gd name="T1" fmla="*/ 66 h 165"/>
                <a:gd name="T2" fmla="*/ 91 w 155"/>
                <a:gd name="T3" fmla="*/ 70 h 165"/>
                <a:gd name="T4" fmla="*/ 155 w 155"/>
                <a:gd name="T5" fmla="*/ 165 h 165"/>
                <a:gd name="T6" fmla="*/ 102 w 155"/>
                <a:gd name="T7" fmla="*/ 165 h 165"/>
                <a:gd name="T8" fmla="*/ 61 w 155"/>
                <a:gd name="T9" fmla="*/ 106 h 165"/>
                <a:gd name="T10" fmla="*/ 45 w 155"/>
                <a:gd name="T11" fmla="*/ 125 h 165"/>
                <a:gd name="T12" fmla="*/ 45 w 155"/>
                <a:gd name="T13" fmla="*/ 165 h 165"/>
                <a:gd name="T14" fmla="*/ 0 w 155"/>
                <a:gd name="T15" fmla="*/ 165 h 165"/>
                <a:gd name="T16" fmla="*/ 0 w 155"/>
                <a:gd name="T17" fmla="*/ 0 h 165"/>
                <a:gd name="T18" fmla="*/ 45 w 155"/>
                <a:gd name="T19" fmla="*/ 0 h 165"/>
                <a:gd name="T20" fmla="*/ 45 w 155"/>
                <a:gd name="T21" fmla="*/ 6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5" h="165">
                  <a:moveTo>
                    <a:pt x="45" y="66"/>
                  </a:moveTo>
                  <a:lnTo>
                    <a:pt x="91" y="70"/>
                  </a:lnTo>
                  <a:lnTo>
                    <a:pt x="155" y="165"/>
                  </a:lnTo>
                  <a:lnTo>
                    <a:pt x="102" y="165"/>
                  </a:lnTo>
                  <a:lnTo>
                    <a:pt x="61" y="106"/>
                  </a:lnTo>
                  <a:lnTo>
                    <a:pt x="45" y="125"/>
                  </a:lnTo>
                  <a:lnTo>
                    <a:pt x="45" y="165"/>
                  </a:lnTo>
                  <a:lnTo>
                    <a:pt x="0" y="165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66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Freeform 6">
              <a:extLst>
                <a:ext uri="{FF2B5EF4-FFF2-40B4-BE49-F238E27FC236}">
                  <a16:creationId xmlns:a16="http://schemas.microsoft.com/office/drawing/2014/main" id="{D6233FDC-7A06-4415-9397-17FF3942E50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61" y="2144"/>
              <a:ext cx="155" cy="165"/>
            </a:xfrm>
            <a:custGeom>
              <a:avLst/>
              <a:gdLst>
                <a:gd name="T0" fmla="*/ 45 w 155"/>
                <a:gd name="T1" fmla="*/ 66 h 165"/>
                <a:gd name="T2" fmla="*/ 91 w 155"/>
                <a:gd name="T3" fmla="*/ 70 h 165"/>
                <a:gd name="T4" fmla="*/ 155 w 155"/>
                <a:gd name="T5" fmla="*/ 165 h 165"/>
                <a:gd name="T6" fmla="*/ 102 w 155"/>
                <a:gd name="T7" fmla="*/ 165 h 165"/>
                <a:gd name="T8" fmla="*/ 61 w 155"/>
                <a:gd name="T9" fmla="*/ 106 h 165"/>
                <a:gd name="T10" fmla="*/ 45 w 155"/>
                <a:gd name="T11" fmla="*/ 125 h 165"/>
                <a:gd name="T12" fmla="*/ 45 w 155"/>
                <a:gd name="T13" fmla="*/ 165 h 165"/>
                <a:gd name="T14" fmla="*/ 0 w 155"/>
                <a:gd name="T15" fmla="*/ 165 h 165"/>
                <a:gd name="T16" fmla="*/ 0 w 155"/>
                <a:gd name="T17" fmla="*/ 0 h 165"/>
                <a:gd name="T18" fmla="*/ 45 w 155"/>
                <a:gd name="T19" fmla="*/ 0 h 165"/>
                <a:gd name="T20" fmla="*/ 45 w 155"/>
                <a:gd name="T21" fmla="*/ 6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5" h="165">
                  <a:moveTo>
                    <a:pt x="45" y="66"/>
                  </a:moveTo>
                  <a:lnTo>
                    <a:pt x="91" y="70"/>
                  </a:lnTo>
                  <a:lnTo>
                    <a:pt x="155" y="165"/>
                  </a:lnTo>
                  <a:lnTo>
                    <a:pt x="102" y="165"/>
                  </a:lnTo>
                  <a:lnTo>
                    <a:pt x="61" y="106"/>
                  </a:lnTo>
                  <a:lnTo>
                    <a:pt x="45" y="125"/>
                  </a:lnTo>
                  <a:lnTo>
                    <a:pt x="45" y="165"/>
                  </a:lnTo>
                  <a:lnTo>
                    <a:pt x="0" y="165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6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7">
              <a:extLst>
                <a:ext uri="{FF2B5EF4-FFF2-40B4-BE49-F238E27FC236}">
                  <a16:creationId xmlns:a16="http://schemas.microsoft.com/office/drawing/2014/main" id="{8464DCF4-5EEF-4894-BEA9-28A2A87018C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35" y="2144"/>
              <a:ext cx="127" cy="165"/>
            </a:xfrm>
            <a:custGeom>
              <a:avLst/>
              <a:gdLst>
                <a:gd name="T0" fmla="*/ 44 w 127"/>
                <a:gd name="T1" fmla="*/ 39 h 165"/>
                <a:gd name="T2" fmla="*/ 0 w 127"/>
                <a:gd name="T3" fmla="*/ 39 h 165"/>
                <a:gd name="T4" fmla="*/ 0 w 127"/>
                <a:gd name="T5" fmla="*/ 0 h 165"/>
                <a:gd name="T6" fmla="*/ 127 w 127"/>
                <a:gd name="T7" fmla="*/ 0 h 165"/>
                <a:gd name="T8" fmla="*/ 127 w 127"/>
                <a:gd name="T9" fmla="*/ 39 h 165"/>
                <a:gd name="T10" fmla="*/ 83 w 127"/>
                <a:gd name="T11" fmla="*/ 39 h 165"/>
                <a:gd name="T12" fmla="*/ 83 w 127"/>
                <a:gd name="T13" fmla="*/ 165 h 165"/>
                <a:gd name="T14" fmla="*/ 44 w 127"/>
                <a:gd name="T15" fmla="*/ 165 h 165"/>
                <a:gd name="T16" fmla="*/ 44 w 127"/>
                <a:gd name="T17" fmla="*/ 39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165">
                  <a:moveTo>
                    <a:pt x="44" y="39"/>
                  </a:moveTo>
                  <a:lnTo>
                    <a:pt x="0" y="39"/>
                  </a:lnTo>
                  <a:lnTo>
                    <a:pt x="0" y="0"/>
                  </a:lnTo>
                  <a:lnTo>
                    <a:pt x="127" y="0"/>
                  </a:lnTo>
                  <a:lnTo>
                    <a:pt x="127" y="39"/>
                  </a:lnTo>
                  <a:lnTo>
                    <a:pt x="83" y="39"/>
                  </a:lnTo>
                  <a:lnTo>
                    <a:pt x="83" y="165"/>
                  </a:lnTo>
                  <a:lnTo>
                    <a:pt x="44" y="165"/>
                  </a:lnTo>
                  <a:lnTo>
                    <a:pt x="44" y="39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8">
              <a:extLst>
                <a:ext uri="{FF2B5EF4-FFF2-40B4-BE49-F238E27FC236}">
                  <a16:creationId xmlns:a16="http://schemas.microsoft.com/office/drawing/2014/main" id="{A1E91AFD-9692-46BC-A646-724AAF4029E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678" y="2144"/>
              <a:ext cx="153" cy="163"/>
            </a:xfrm>
            <a:custGeom>
              <a:avLst/>
              <a:gdLst>
                <a:gd name="T0" fmla="*/ 56 w 112"/>
                <a:gd name="T1" fmla="*/ 119 h 119"/>
                <a:gd name="T2" fmla="*/ 34 w 112"/>
                <a:gd name="T3" fmla="*/ 115 h 119"/>
                <a:gd name="T4" fmla="*/ 16 w 112"/>
                <a:gd name="T5" fmla="*/ 102 h 119"/>
                <a:gd name="T6" fmla="*/ 4 w 112"/>
                <a:gd name="T7" fmla="*/ 83 h 119"/>
                <a:gd name="T8" fmla="*/ 0 w 112"/>
                <a:gd name="T9" fmla="*/ 60 h 119"/>
                <a:gd name="T10" fmla="*/ 0 w 112"/>
                <a:gd name="T11" fmla="*/ 60 h 119"/>
                <a:gd name="T12" fmla="*/ 4 w 112"/>
                <a:gd name="T13" fmla="*/ 37 h 119"/>
                <a:gd name="T14" fmla="*/ 16 w 112"/>
                <a:gd name="T15" fmla="*/ 18 h 119"/>
                <a:gd name="T16" fmla="*/ 34 w 112"/>
                <a:gd name="T17" fmla="*/ 5 h 119"/>
                <a:gd name="T18" fmla="*/ 56 w 112"/>
                <a:gd name="T19" fmla="*/ 0 h 119"/>
                <a:gd name="T20" fmla="*/ 79 w 112"/>
                <a:gd name="T21" fmla="*/ 5 h 119"/>
                <a:gd name="T22" fmla="*/ 96 w 112"/>
                <a:gd name="T23" fmla="*/ 18 h 119"/>
                <a:gd name="T24" fmla="*/ 108 w 112"/>
                <a:gd name="T25" fmla="*/ 37 h 119"/>
                <a:gd name="T26" fmla="*/ 112 w 112"/>
                <a:gd name="T27" fmla="*/ 60 h 119"/>
                <a:gd name="T28" fmla="*/ 112 w 112"/>
                <a:gd name="T29" fmla="*/ 60 h 119"/>
                <a:gd name="T30" fmla="*/ 108 w 112"/>
                <a:gd name="T31" fmla="*/ 83 h 119"/>
                <a:gd name="T32" fmla="*/ 96 w 112"/>
                <a:gd name="T33" fmla="*/ 102 h 119"/>
                <a:gd name="T34" fmla="*/ 78 w 112"/>
                <a:gd name="T35" fmla="*/ 115 h 119"/>
                <a:gd name="T36" fmla="*/ 56 w 112"/>
                <a:gd name="T37" fmla="*/ 119 h 119"/>
                <a:gd name="T38" fmla="*/ 56 w 112"/>
                <a:gd name="T39" fmla="*/ 91 h 119"/>
                <a:gd name="T40" fmla="*/ 67 w 112"/>
                <a:gd name="T41" fmla="*/ 88 h 119"/>
                <a:gd name="T42" fmla="*/ 75 w 112"/>
                <a:gd name="T43" fmla="*/ 82 h 119"/>
                <a:gd name="T44" fmla="*/ 81 w 112"/>
                <a:gd name="T45" fmla="*/ 72 h 119"/>
                <a:gd name="T46" fmla="*/ 83 w 112"/>
                <a:gd name="T47" fmla="*/ 60 h 119"/>
                <a:gd name="T48" fmla="*/ 83 w 112"/>
                <a:gd name="T49" fmla="*/ 60 h 119"/>
                <a:gd name="T50" fmla="*/ 81 w 112"/>
                <a:gd name="T51" fmla="*/ 48 h 119"/>
                <a:gd name="T52" fmla="*/ 75 w 112"/>
                <a:gd name="T53" fmla="*/ 38 h 119"/>
                <a:gd name="T54" fmla="*/ 67 w 112"/>
                <a:gd name="T55" fmla="*/ 32 h 119"/>
                <a:gd name="T56" fmla="*/ 56 w 112"/>
                <a:gd name="T57" fmla="*/ 29 h 119"/>
                <a:gd name="T58" fmla="*/ 45 w 112"/>
                <a:gd name="T59" fmla="*/ 32 h 119"/>
                <a:gd name="T60" fmla="*/ 37 w 112"/>
                <a:gd name="T61" fmla="*/ 38 h 119"/>
                <a:gd name="T62" fmla="*/ 31 w 112"/>
                <a:gd name="T63" fmla="*/ 48 h 119"/>
                <a:gd name="T64" fmla="*/ 29 w 112"/>
                <a:gd name="T65" fmla="*/ 60 h 119"/>
                <a:gd name="T66" fmla="*/ 29 w 112"/>
                <a:gd name="T67" fmla="*/ 60 h 119"/>
                <a:gd name="T68" fmla="*/ 31 w 112"/>
                <a:gd name="T69" fmla="*/ 72 h 119"/>
                <a:gd name="T70" fmla="*/ 37 w 112"/>
                <a:gd name="T71" fmla="*/ 81 h 119"/>
                <a:gd name="T72" fmla="*/ 45 w 112"/>
                <a:gd name="T73" fmla="*/ 88 h 119"/>
                <a:gd name="T74" fmla="*/ 56 w 112"/>
                <a:gd name="T75" fmla="*/ 91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2" h="119">
                  <a:moveTo>
                    <a:pt x="56" y="119"/>
                  </a:moveTo>
                  <a:cubicBezTo>
                    <a:pt x="48" y="119"/>
                    <a:pt x="40" y="118"/>
                    <a:pt x="34" y="115"/>
                  </a:cubicBezTo>
                  <a:cubicBezTo>
                    <a:pt x="27" y="112"/>
                    <a:pt x="21" y="107"/>
                    <a:pt x="16" y="102"/>
                  </a:cubicBezTo>
                  <a:cubicBezTo>
                    <a:pt x="11" y="97"/>
                    <a:pt x="7" y="90"/>
                    <a:pt x="4" y="83"/>
                  </a:cubicBezTo>
                  <a:cubicBezTo>
                    <a:pt x="1" y="76"/>
                    <a:pt x="0" y="68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52"/>
                    <a:pt x="1" y="44"/>
                    <a:pt x="4" y="37"/>
                  </a:cubicBezTo>
                  <a:cubicBezTo>
                    <a:pt x="7" y="30"/>
                    <a:pt x="11" y="23"/>
                    <a:pt x="16" y="18"/>
                  </a:cubicBezTo>
                  <a:cubicBezTo>
                    <a:pt x="21" y="12"/>
                    <a:pt x="27" y="8"/>
                    <a:pt x="34" y="5"/>
                  </a:cubicBezTo>
                  <a:cubicBezTo>
                    <a:pt x="41" y="2"/>
                    <a:pt x="48" y="0"/>
                    <a:pt x="56" y="0"/>
                  </a:cubicBezTo>
                  <a:cubicBezTo>
                    <a:pt x="64" y="0"/>
                    <a:pt x="72" y="2"/>
                    <a:pt x="79" y="5"/>
                  </a:cubicBezTo>
                  <a:cubicBezTo>
                    <a:pt x="85" y="8"/>
                    <a:pt x="91" y="12"/>
                    <a:pt x="96" y="18"/>
                  </a:cubicBezTo>
                  <a:cubicBezTo>
                    <a:pt x="101" y="23"/>
                    <a:pt x="105" y="29"/>
                    <a:pt x="108" y="37"/>
                  </a:cubicBezTo>
                  <a:cubicBezTo>
                    <a:pt x="111" y="44"/>
                    <a:pt x="112" y="51"/>
                    <a:pt x="112" y="60"/>
                  </a:cubicBezTo>
                  <a:cubicBezTo>
                    <a:pt x="112" y="60"/>
                    <a:pt x="112" y="60"/>
                    <a:pt x="112" y="60"/>
                  </a:cubicBezTo>
                  <a:cubicBezTo>
                    <a:pt x="112" y="68"/>
                    <a:pt x="111" y="76"/>
                    <a:pt x="108" y="83"/>
                  </a:cubicBezTo>
                  <a:cubicBezTo>
                    <a:pt x="105" y="90"/>
                    <a:pt x="101" y="97"/>
                    <a:pt x="96" y="102"/>
                  </a:cubicBezTo>
                  <a:cubicBezTo>
                    <a:pt x="91" y="107"/>
                    <a:pt x="85" y="112"/>
                    <a:pt x="78" y="115"/>
                  </a:cubicBezTo>
                  <a:cubicBezTo>
                    <a:pt x="71" y="118"/>
                    <a:pt x="64" y="119"/>
                    <a:pt x="56" y="119"/>
                  </a:cubicBezTo>
                  <a:close/>
                  <a:moveTo>
                    <a:pt x="56" y="91"/>
                  </a:moveTo>
                  <a:cubicBezTo>
                    <a:pt x="60" y="91"/>
                    <a:pt x="64" y="90"/>
                    <a:pt x="67" y="88"/>
                  </a:cubicBezTo>
                  <a:cubicBezTo>
                    <a:pt x="70" y="87"/>
                    <a:pt x="73" y="85"/>
                    <a:pt x="75" y="82"/>
                  </a:cubicBezTo>
                  <a:cubicBezTo>
                    <a:pt x="78" y="79"/>
                    <a:pt x="80" y="76"/>
                    <a:pt x="81" y="72"/>
                  </a:cubicBezTo>
                  <a:cubicBezTo>
                    <a:pt x="82" y="68"/>
                    <a:pt x="83" y="64"/>
                    <a:pt x="83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56"/>
                    <a:pt x="82" y="52"/>
                    <a:pt x="81" y="48"/>
                  </a:cubicBezTo>
                  <a:cubicBezTo>
                    <a:pt x="80" y="44"/>
                    <a:pt x="78" y="41"/>
                    <a:pt x="75" y="38"/>
                  </a:cubicBezTo>
                  <a:cubicBezTo>
                    <a:pt x="73" y="36"/>
                    <a:pt x="70" y="33"/>
                    <a:pt x="67" y="32"/>
                  </a:cubicBezTo>
                  <a:cubicBezTo>
                    <a:pt x="63" y="30"/>
                    <a:pt x="60" y="29"/>
                    <a:pt x="56" y="29"/>
                  </a:cubicBezTo>
                  <a:cubicBezTo>
                    <a:pt x="52" y="29"/>
                    <a:pt x="48" y="30"/>
                    <a:pt x="45" y="32"/>
                  </a:cubicBezTo>
                  <a:cubicBezTo>
                    <a:pt x="42" y="33"/>
                    <a:pt x="39" y="35"/>
                    <a:pt x="37" y="38"/>
                  </a:cubicBezTo>
                  <a:cubicBezTo>
                    <a:pt x="34" y="41"/>
                    <a:pt x="33" y="44"/>
                    <a:pt x="31" y="48"/>
                  </a:cubicBezTo>
                  <a:cubicBezTo>
                    <a:pt x="30" y="52"/>
                    <a:pt x="29" y="55"/>
                    <a:pt x="29" y="60"/>
                  </a:cubicBezTo>
                  <a:cubicBezTo>
                    <a:pt x="29" y="60"/>
                    <a:pt x="29" y="60"/>
                    <a:pt x="29" y="60"/>
                  </a:cubicBezTo>
                  <a:cubicBezTo>
                    <a:pt x="29" y="64"/>
                    <a:pt x="30" y="68"/>
                    <a:pt x="31" y="72"/>
                  </a:cubicBezTo>
                  <a:cubicBezTo>
                    <a:pt x="33" y="75"/>
                    <a:pt x="34" y="79"/>
                    <a:pt x="37" y="81"/>
                  </a:cubicBezTo>
                  <a:cubicBezTo>
                    <a:pt x="39" y="84"/>
                    <a:pt x="42" y="87"/>
                    <a:pt x="45" y="88"/>
                  </a:cubicBezTo>
                  <a:cubicBezTo>
                    <a:pt x="49" y="90"/>
                    <a:pt x="52" y="91"/>
                    <a:pt x="56" y="91"/>
                  </a:cubicBez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9">
              <a:extLst>
                <a:ext uri="{FF2B5EF4-FFF2-40B4-BE49-F238E27FC236}">
                  <a16:creationId xmlns:a16="http://schemas.microsoft.com/office/drawing/2014/main" id="{1E0274F9-D6DC-49DF-884D-C27156DD5E8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83" y="2144"/>
              <a:ext cx="156" cy="165"/>
            </a:xfrm>
            <a:custGeom>
              <a:avLst/>
              <a:gdLst>
                <a:gd name="T0" fmla="*/ 115 w 156"/>
                <a:gd name="T1" fmla="*/ 165 h 165"/>
                <a:gd name="T2" fmla="*/ 156 w 156"/>
                <a:gd name="T3" fmla="*/ 165 h 165"/>
                <a:gd name="T4" fmla="*/ 96 w 156"/>
                <a:gd name="T5" fmla="*/ 0 h 165"/>
                <a:gd name="T6" fmla="*/ 59 w 156"/>
                <a:gd name="T7" fmla="*/ 0 h 165"/>
                <a:gd name="T8" fmla="*/ 0 w 156"/>
                <a:gd name="T9" fmla="*/ 165 h 165"/>
                <a:gd name="T10" fmla="*/ 41 w 156"/>
                <a:gd name="T11" fmla="*/ 165 h 165"/>
                <a:gd name="T12" fmla="*/ 51 w 156"/>
                <a:gd name="T13" fmla="*/ 134 h 165"/>
                <a:gd name="T14" fmla="*/ 85 w 156"/>
                <a:gd name="T15" fmla="*/ 134 h 165"/>
                <a:gd name="T16" fmla="*/ 77 w 156"/>
                <a:gd name="T17" fmla="*/ 106 h 165"/>
                <a:gd name="T18" fmla="*/ 60 w 156"/>
                <a:gd name="T19" fmla="*/ 106 h 165"/>
                <a:gd name="T20" fmla="*/ 78 w 156"/>
                <a:gd name="T21" fmla="*/ 55 h 165"/>
                <a:gd name="T22" fmla="*/ 115 w 156"/>
                <a:gd name="T23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6" h="165">
                  <a:moveTo>
                    <a:pt x="115" y="165"/>
                  </a:moveTo>
                  <a:lnTo>
                    <a:pt x="156" y="165"/>
                  </a:lnTo>
                  <a:lnTo>
                    <a:pt x="96" y="0"/>
                  </a:lnTo>
                  <a:lnTo>
                    <a:pt x="59" y="0"/>
                  </a:lnTo>
                  <a:lnTo>
                    <a:pt x="0" y="165"/>
                  </a:lnTo>
                  <a:lnTo>
                    <a:pt x="41" y="165"/>
                  </a:lnTo>
                  <a:lnTo>
                    <a:pt x="51" y="134"/>
                  </a:lnTo>
                  <a:lnTo>
                    <a:pt x="85" y="134"/>
                  </a:lnTo>
                  <a:lnTo>
                    <a:pt x="77" y="106"/>
                  </a:lnTo>
                  <a:lnTo>
                    <a:pt x="60" y="106"/>
                  </a:lnTo>
                  <a:lnTo>
                    <a:pt x="78" y="55"/>
                  </a:lnTo>
                  <a:lnTo>
                    <a:pt x="115" y="165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10">
              <a:extLst>
                <a:ext uri="{FF2B5EF4-FFF2-40B4-BE49-F238E27FC236}">
                  <a16:creationId xmlns:a16="http://schemas.microsoft.com/office/drawing/2014/main" id="{77AABCCE-D4B8-44FB-8D0C-5BBF9C7B996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361" y="2144"/>
              <a:ext cx="154" cy="125"/>
            </a:xfrm>
            <a:custGeom>
              <a:avLst/>
              <a:gdLst>
                <a:gd name="T0" fmla="*/ 45 w 154"/>
                <a:gd name="T1" fmla="*/ 66 h 125"/>
                <a:gd name="T2" fmla="*/ 0 w 154"/>
                <a:gd name="T3" fmla="*/ 6 h 125"/>
                <a:gd name="T4" fmla="*/ 0 w 154"/>
                <a:gd name="T5" fmla="*/ 64 h 125"/>
                <a:gd name="T6" fmla="*/ 45 w 154"/>
                <a:gd name="T7" fmla="*/ 125 h 125"/>
                <a:gd name="T8" fmla="*/ 154 w 154"/>
                <a:gd name="T9" fmla="*/ 0 h 125"/>
                <a:gd name="T10" fmla="*/ 100 w 154"/>
                <a:gd name="T11" fmla="*/ 1 h 125"/>
                <a:gd name="T12" fmla="*/ 45 w 154"/>
                <a:gd name="T13" fmla="*/ 66 h 125"/>
                <a:gd name="T14" fmla="*/ 42 w 154"/>
                <a:gd name="T15" fmla="*/ 64 h 125"/>
                <a:gd name="T16" fmla="*/ 42 w 154"/>
                <a:gd name="T17" fmla="*/ 6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25">
                  <a:moveTo>
                    <a:pt x="45" y="66"/>
                  </a:moveTo>
                  <a:lnTo>
                    <a:pt x="0" y="6"/>
                  </a:lnTo>
                  <a:lnTo>
                    <a:pt x="0" y="64"/>
                  </a:lnTo>
                  <a:lnTo>
                    <a:pt x="45" y="125"/>
                  </a:lnTo>
                  <a:lnTo>
                    <a:pt x="154" y="0"/>
                  </a:lnTo>
                  <a:lnTo>
                    <a:pt x="100" y="1"/>
                  </a:lnTo>
                  <a:lnTo>
                    <a:pt x="45" y="66"/>
                  </a:lnTo>
                  <a:close/>
                  <a:moveTo>
                    <a:pt x="42" y="64"/>
                  </a:moveTo>
                  <a:lnTo>
                    <a:pt x="42" y="64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11">
              <a:extLst>
                <a:ext uri="{FF2B5EF4-FFF2-40B4-BE49-F238E27FC236}">
                  <a16:creationId xmlns:a16="http://schemas.microsoft.com/office/drawing/2014/main" id="{54E26AB8-1005-4292-A871-2877C0918DD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361" y="2144"/>
              <a:ext cx="154" cy="125"/>
            </a:xfrm>
            <a:custGeom>
              <a:avLst/>
              <a:gdLst>
                <a:gd name="T0" fmla="*/ 45 w 154"/>
                <a:gd name="T1" fmla="*/ 66 h 125"/>
                <a:gd name="T2" fmla="*/ 0 w 154"/>
                <a:gd name="T3" fmla="*/ 6 h 125"/>
                <a:gd name="T4" fmla="*/ 0 w 154"/>
                <a:gd name="T5" fmla="*/ 64 h 125"/>
                <a:gd name="T6" fmla="*/ 45 w 154"/>
                <a:gd name="T7" fmla="*/ 125 h 125"/>
                <a:gd name="T8" fmla="*/ 154 w 154"/>
                <a:gd name="T9" fmla="*/ 0 h 125"/>
                <a:gd name="T10" fmla="*/ 100 w 154"/>
                <a:gd name="T11" fmla="*/ 1 h 125"/>
                <a:gd name="T12" fmla="*/ 45 w 154"/>
                <a:gd name="T13" fmla="*/ 66 h 125"/>
                <a:gd name="T14" fmla="*/ 42 w 154"/>
                <a:gd name="T15" fmla="*/ 64 h 125"/>
                <a:gd name="T16" fmla="*/ 42 w 154"/>
                <a:gd name="T17" fmla="*/ 6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25">
                  <a:moveTo>
                    <a:pt x="45" y="66"/>
                  </a:moveTo>
                  <a:lnTo>
                    <a:pt x="0" y="6"/>
                  </a:lnTo>
                  <a:lnTo>
                    <a:pt x="0" y="64"/>
                  </a:lnTo>
                  <a:lnTo>
                    <a:pt x="45" y="125"/>
                  </a:lnTo>
                  <a:lnTo>
                    <a:pt x="154" y="0"/>
                  </a:lnTo>
                  <a:lnTo>
                    <a:pt x="100" y="1"/>
                  </a:lnTo>
                  <a:lnTo>
                    <a:pt x="45" y="66"/>
                  </a:lnTo>
                  <a:moveTo>
                    <a:pt x="42" y="64"/>
                  </a:moveTo>
                  <a:lnTo>
                    <a:pt x="42" y="6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" name="Freeform 12">
              <a:extLst>
                <a:ext uri="{FF2B5EF4-FFF2-40B4-BE49-F238E27FC236}">
                  <a16:creationId xmlns:a16="http://schemas.microsoft.com/office/drawing/2014/main" id="{1B6E204B-8CC9-4194-BC9F-D0CC51131A2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09" y="2079"/>
              <a:ext cx="166" cy="294"/>
            </a:xfrm>
            <a:custGeom>
              <a:avLst/>
              <a:gdLst>
                <a:gd name="T0" fmla="*/ 19 w 166"/>
                <a:gd name="T1" fmla="*/ 294 h 294"/>
                <a:gd name="T2" fmla="*/ 0 w 166"/>
                <a:gd name="T3" fmla="*/ 294 h 294"/>
                <a:gd name="T4" fmla="*/ 147 w 166"/>
                <a:gd name="T5" fmla="*/ 0 h 294"/>
                <a:gd name="T6" fmla="*/ 166 w 166"/>
                <a:gd name="T7" fmla="*/ 0 h 294"/>
                <a:gd name="T8" fmla="*/ 19 w 166"/>
                <a:gd name="T9" fmla="*/ 294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294">
                  <a:moveTo>
                    <a:pt x="19" y="294"/>
                  </a:moveTo>
                  <a:lnTo>
                    <a:pt x="0" y="294"/>
                  </a:lnTo>
                  <a:lnTo>
                    <a:pt x="147" y="0"/>
                  </a:lnTo>
                  <a:lnTo>
                    <a:pt x="166" y="0"/>
                  </a:lnTo>
                  <a:lnTo>
                    <a:pt x="19" y="294"/>
                  </a:lnTo>
                  <a:close/>
                </a:path>
              </a:pathLst>
            </a:custGeom>
            <a:solidFill>
              <a:srgbClr val="DA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" name="Freeform 13">
              <a:extLst>
                <a:ext uri="{FF2B5EF4-FFF2-40B4-BE49-F238E27FC236}">
                  <a16:creationId xmlns:a16="http://schemas.microsoft.com/office/drawing/2014/main" id="{269823E1-1B7A-4396-B6C1-5740E096954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83" y="2144"/>
              <a:ext cx="95" cy="163"/>
            </a:xfrm>
            <a:custGeom>
              <a:avLst/>
              <a:gdLst>
                <a:gd name="T0" fmla="*/ 31 w 95"/>
                <a:gd name="T1" fmla="*/ 139 h 163"/>
                <a:gd name="T2" fmla="*/ 95 w 95"/>
                <a:gd name="T3" fmla="*/ 139 h 163"/>
                <a:gd name="T4" fmla="*/ 95 w 95"/>
                <a:gd name="T5" fmla="*/ 163 h 163"/>
                <a:gd name="T6" fmla="*/ 0 w 95"/>
                <a:gd name="T7" fmla="*/ 163 h 163"/>
                <a:gd name="T8" fmla="*/ 0 w 95"/>
                <a:gd name="T9" fmla="*/ 0 h 163"/>
                <a:gd name="T10" fmla="*/ 31 w 95"/>
                <a:gd name="T11" fmla="*/ 0 h 163"/>
                <a:gd name="T12" fmla="*/ 31 w 95"/>
                <a:gd name="T13" fmla="*/ 139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" h="163">
                  <a:moveTo>
                    <a:pt x="31" y="139"/>
                  </a:moveTo>
                  <a:lnTo>
                    <a:pt x="95" y="139"/>
                  </a:lnTo>
                  <a:lnTo>
                    <a:pt x="95" y="163"/>
                  </a:lnTo>
                  <a:lnTo>
                    <a:pt x="0" y="163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39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" name="Freeform 14">
              <a:extLst>
                <a:ext uri="{FF2B5EF4-FFF2-40B4-BE49-F238E27FC236}">
                  <a16:creationId xmlns:a16="http://schemas.microsoft.com/office/drawing/2014/main" id="{D86B33B8-A9C8-464C-9CCF-5D616C96055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74" y="2134"/>
              <a:ext cx="33" cy="66"/>
            </a:xfrm>
            <a:custGeom>
              <a:avLst/>
              <a:gdLst>
                <a:gd name="T0" fmla="*/ 18 w 24"/>
                <a:gd name="T1" fmla="*/ 0 h 48"/>
                <a:gd name="T2" fmla="*/ 22 w 24"/>
                <a:gd name="T3" fmla="*/ 10 h 48"/>
                <a:gd name="T4" fmla="*/ 24 w 24"/>
                <a:gd name="T5" fmla="*/ 19 h 48"/>
                <a:gd name="T6" fmla="*/ 20 w 24"/>
                <a:gd name="T7" fmla="*/ 34 h 48"/>
                <a:gd name="T8" fmla="*/ 8 w 24"/>
                <a:gd name="T9" fmla="*/ 48 h 48"/>
                <a:gd name="T10" fmla="*/ 1 w 24"/>
                <a:gd name="T11" fmla="*/ 44 h 48"/>
                <a:gd name="T12" fmla="*/ 0 w 24"/>
                <a:gd name="T13" fmla="*/ 43 h 48"/>
                <a:gd name="T14" fmla="*/ 0 w 24"/>
                <a:gd name="T15" fmla="*/ 42 h 48"/>
                <a:gd name="T16" fmla="*/ 1 w 24"/>
                <a:gd name="T17" fmla="*/ 39 h 48"/>
                <a:gd name="T18" fmla="*/ 3 w 24"/>
                <a:gd name="T19" fmla="*/ 36 h 48"/>
                <a:gd name="T20" fmla="*/ 5 w 24"/>
                <a:gd name="T21" fmla="*/ 33 h 48"/>
                <a:gd name="T22" fmla="*/ 7 w 24"/>
                <a:gd name="T23" fmla="*/ 29 h 48"/>
                <a:gd name="T24" fmla="*/ 8 w 24"/>
                <a:gd name="T25" fmla="*/ 24 h 48"/>
                <a:gd name="T26" fmla="*/ 7 w 24"/>
                <a:gd name="T27" fmla="*/ 18 h 48"/>
                <a:gd name="T28" fmla="*/ 4 w 24"/>
                <a:gd name="T29" fmla="*/ 11 h 48"/>
                <a:gd name="T30" fmla="*/ 3 w 24"/>
                <a:gd name="T31" fmla="*/ 9 h 48"/>
                <a:gd name="T32" fmla="*/ 6 w 24"/>
                <a:gd name="T33" fmla="*/ 5 h 48"/>
                <a:gd name="T34" fmla="*/ 18 w 24"/>
                <a:gd name="T3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" h="48">
                  <a:moveTo>
                    <a:pt x="18" y="0"/>
                  </a:moveTo>
                  <a:cubicBezTo>
                    <a:pt x="20" y="3"/>
                    <a:pt x="22" y="6"/>
                    <a:pt x="22" y="10"/>
                  </a:cubicBezTo>
                  <a:cubicBezTo>
                    <a:pt x="23" y="13"/>
                    <a:pt x="24" y="16"/>
                    <a:pt x="24" y="19"/>
                  </a:cubicBezTo>
                  <a:cubicBezTo>
                    <a:pt x="24" y="24"/>
                    <a:pt x="22" y="29"/>
                    <a:pt x="20" y="34"/>
                  </a:cubicBezTo>
                  <a:cubicBezTo>
                    <a:pt x="17" y="39"/>
                    <a:pt x="13" y="44"/>
                    <a:pt x="8" y="48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44"/>
                    <a:pt x="0" y="44"/>
                    <a:pt x="0" y="43"/>
                  </a:cubicBezTo>
                  <a:cubicBezTo>
                    <a:pt x="0" y="43"/>
                    <a:pt x="0" y="42"/>
                    <a:pt x="0" y="42"/>
                  </a:cubicBezTo>
                  <a:cubicBezTo>
                    <a:pt x="0" y="41"/>
                    <a:pt x="0" y="40"/>
                    <a:pt x="1" y="39"/>
                  </a:cubicBezTo>
                  <a:cubicBezTo>
                    <a:pt x="2" y="38"/>
                    <a:pt x="2" y="37"/>
                    <a:pt x="3" y="36"/>
                  </a:cubicBezTo>
                  <a:cubicBezTo>
                    <a:pt x="4" y="35"/>
                    <a:pt x="5" y="34"/>
                    <a:pt x="5" y="33"/>
                  </a:cubicBezTo>
                  <a:cubicBezTo>
                    <a:pt x="6" y="31"/>
                    <a:pt x="7" y="30"/>
                    <a:pt x="7" y="29"/>
                  </a:cubicBezTo>
                  <a:cubicBezTo>
                    <a:pt x="7" y="27"/>
                    <a:pt x="8" y="25"/>
                    <a:pt x="8" y="24"/>
                  </a:cubicBezTo>
                  <a:cubicBezTo>
                    <a:pt x="8" y="22"/>
                    <a:pt x="7" y="20"/>
                    <a:pt x="7" y="18"/>
                  </a:cubicBezTo>
                  <a:cubicBezTo>
                    <a:pt x="6" y="16"/>
                    <a:pt x="5" y="13"/>
                    <a:pt x="4" y="11"/>
                  </a:cubicBezTo>
                  <a:cubicBezTo>
                    <a:pt x="3" y="10"/>
                    <a:pt x="3" y="10"/>
                    <a:pt x="3" y="9"/>
                  </a:cubicBezTo>
                  <a:cubicBezTo>
                    <a:pt x="3" y="7"/>
                    <a:pt x="4" y="6"/>
                    <a:pt x="6" y="5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" name="Freeform 15">
              <a:extLst>
                <a:ext uri="{FF2B5EF4-FFF2-40B4-BE49-F238E27FC236}">
                  <a16:creationId xmlns:a16="http://schemas.microsoft.com/office/drawing/2014/main" id="{C8FB336F-67CA-4860-B154-589E5F410ED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42" y="2139"/>
              <a:ext cx="101" cy="168"/>
            </a:xfrm>
            <a:custGeom>
              <a:avLst/>
              <a:gdLst>
                <a:gd name="T0" fmla="*/ 0 w 74"/>
                <a:gd name="T1" fmla="*/ 122 h 122"/>
                <a:gd name="T2" fmla="*/ 0 w 74"/>
                <a:gd name="T3" fmla="*/ 0 h 122"/>
                <a:gd name="T4" fmla="*/ 21 w 74"/>
                <a:gd name="T5" fmla="*/ 0 h 122"/>
                <a:gd name="T6" fmla="*/ 21 w 74"/>
                <a:gd name="T7" fmla="*/ 47 h 122"/>
                <a:gd name="T8" fmla="*/ 32 w 74"/>
                <a:gd name="T9" fmla="*/ 39 h 122"/>
                <a:gd name="T10" fmla="*/ 45 w 74"/>
                <a:gd name="T11" fmla="*/ 37 h 122"/>
                <a:gd name="T12" fmla="*/ 58 w 74"/>
                <a:gd name="T13" fmla="*/ 39 h 122"/>
                <a:gd name="T14" fmla="*/ 66 w 74"/>
                <a:gd name="T15" fmla="*/ 45 h 122"/>
                <a:gd name="T16" fmla="*/ 72 w 74"/>
                <a:gd name="T17" fmla="*/ 55 h 122"/>
                <a:gd name="T18" fmla="*/ 74 w 74"/>
                <a:gd name="T19" fmla="*/ 68 h 122"/>
                <a:gd name="T20" fmla="*/ 74 w 74"/>
                <a:gd name="T21" fmla="*/ 122 h 122"/>
                <a:gd name="T22" fmla="*/ 53 w 74"/>
                <a:gd name="T23" fmla="*/ 122 h 122"/>
                <a:gd name="T24" fmla="*/ 53 w 74"/>
                <a:gd name="T25" fmla="*/ 68 h 122"/>
                <a:gd name="T26" fmla="*/ 50 w 74"/>
                <a:gd name="T27" fmla="*/ 56 h 122"/>
                <a:gd name="T28" fmla="*/ 39 w 74"/>
                <a:gd name="T29" fmla="*/ 52 h 122"/>
                <a:gd name="T30" fmla="*/ 29 w 74"/>
                <a:gd name="T31" fmla="*/ 55 h 122"/>
                <a:gd name="T32" fmla="*/ 21 w 74"/>
                <a:gd name="T33" fmla="*/ 61 h 122"/>
                <a:gd name="T34" fmla="*/ 21 w 74"/>
                <a:gd name="T35" fmla="*/ 122 h 122"/>
                <a:gd name="T36" fmla="*/ 0 w 74"/>
                <a:gd name="T37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4" h="122">
                  <a:moveTo>
                    <a:pt x="0" y="12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4" y="44"/>
                    <a:pt x="28" y="41"/>
                    <a:pt x="32" y="39"/>
                  </a:cubicBezTo>
                  <a:cubicBezTo>
                    <a:pt x="35" y="37"/>
                    <a:pt x="40" y="37"/>
                    <a:pt x="45" y="37"/>
                  </a:cubicBezTo>
                  <a:cubicBezTo>
                    <a:pt x="50" y="37"/>
                    <a:pt x="54" y="37"/>
                    <a:pt x="58" y="39"/>
                  </a:cubicBezTo>
                  <a:cubicBezTo>
                    <a:pt x="61" y="40"/>
                    <a:pt x="64" y="43"/>
                    <a:pt x="66" y="45"/>
                  </a:cubicBezTo>
                  <a:cubicBezTo>
                    <a:pt x="69" y="48"/>
                    <a:pt x="71" y="52"/>
                    <a:pt x="72" y="55"/>
                  </a:cubicBezTo>
                  <a:cubicBezTo>
                    <a:pt x="73" y="59"/>
                    <a:pt x="74" y="64"/>
                    <a:pt x="74" y="68"/>
                  </a:cubicBezTo>
                  <a:cubicBezTo>
                    <a:pt x="74" y="122"/>
                    <a:pt x="74" y="122"/>
                    <a:pt x="74" y="122"/>
                  </a:cubicBezTo>
                  <a:cubicBezTo>
                    <a:pt x="53" y="122"/>
                    <a:pt x="53" y="122"/>
                    <a:pt x="53" y="122"/>
                  </a:cubicBezTo>
                  <a:cubicBezTo>
                    <a:pt x="53" y="68"/>
                    <a:pt x="53" y="68"/>
                    <a:pt x="53" y="68"/>
                  </a:cubicBezTo>
                  <a:cubicBezTo>
                    <a:pt x="53" y="63"/>
                    <a:pt x="52" y="59"/>
                    <a:pt x="50" y="56"/>
                  </a:cubicBezTo>
                  <a:cubicBezTo>
                    <a:pt x="48" y="54"/>
                    <a:pt x="44" y="52"/>
                    <a:pt x="39" y="52"/>
                  </a:cubicBezTo>
                  <a:cubicBezTo>
                    <a:pt x="36" y="52"/>
                    <a:pt x="32" y="53"/>
                    <a:pt x="29" y="55"/>
                  </a:cubicBezTo>
                  <a:cubicBezTo>
                    <a:pt x="26" y="56"/>
                    <a:pt x="23" y="58"/>
                    <a:pt x="21" y="61"/>
                  </a:cubicBezTo>
                  <a:cubicBezTo>
                    <a:pt x="21" y="122"/>
                    <a:pt x="21" y="122"/>
                    <a:pt x="21" y="122"/>
                  </a:cubicBezTo>
                  <a:lnTo>
                    <a:pt x="0" y="122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16">
              <a:extLst>
                <a:ext uri="{FF2B5EF4-FFF2-40B4-BE49-F238E27FC236}">
                  <a16:creationId xmlns:a16="http://schemas.microsoft.com/office/drawing/2014/main" id="{424B3FF1-F3EA-46F5-82D3-D00FAE51D8F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81" y="2192"/>
              <a:ext cx="100" cy="11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4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4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6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2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8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19" y="84"/>
                    <a:pt x="16" y="83"/>
                  </a:cubicBezTo>
                  <a:cubicBezTo>
                    <a:pt x="12" y="81"/>
                    <a:pt x="9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0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17">
              <a:extLst>
                <a:ext uri="{FF2B5EF4-FFF2-40B4-BE49-F238E27FC236}">
                  <a16:creationId xmlns:a16="http://schemas.microsoft.com/office/drawing/2014/main" id="{ABE3B620-5380-4CC7-9EA2-0458483732E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624" y="2190"/>
              <a:ext cx="161" cy="117"/>
            </a:xfrm>
            <a:custGeom>
              <a:avLst/>
              <a:gdLst>
                <a:gd name="T0" fmla="*/ 0 w 118"/>
                <a:gd name="T1" fmla="*/ 85 h 85"/>
                <a:gd name="T2" fmla="*/ 0 w 118"/>
                <a:gd name="T3" fmla="*/ 1 h 85"/>
                <a:gd name="T4" fmla="*/ 12 w 118"/>
                <a:gd name="T5" fmla="*/ 1 h 85"/>
                <a:gd name="T6" fmla="*/ 17 w 118"/>
                <a:gd name="T7" fmla="*/ 5 h 85"/>
                <a:gd name="T8" fmla="*/ 18 w 118"/>
                <a:gd name="T9" fmla="*/ 11 h 85"/>
                <a:gd name="T10" fmla="*/ 23 w 118"/>
                <a:gd name="T11" fmla="*/ 6 h 85"/>
                <a:gd name="T12" fmla="*/ 28 w 118"/>
                <a:gd name="T13" fmla="*/ 3 h 85"/>
                <a:gd name="T14" fmla="*/ 34 w 118"/>
                <a:gd name="T15" fmla="*/ 0 h 85"/>
                <a:gd name="T16" fmla="*/ 41 w 118"/>
                <a:gd name="T17" fmla="*/ 0 h 85"/>
                <a:gd name="T18" fmla="*/ 54 w 118"/>
                <a:gd name="T19" fmla="*/ 4 h 85"/>
                <a:gd name="T20" fmla="*/ 62 w 118"/>
                <a:gd name="T21" fmla="*/ 15 h 85"/>
                <a:gd name="T22" fmla="*/ 67 w 118"/>
                <a:gd name="T23" fmla="*/ 8 h 85"/>
                <a:gd name="T24" fmla="*/ 73 w 118"/>
                <a:gd name="T25" fmla="*/ 3 h 85"/>
                <a:gd name="T26" fmla="*/ 81 w 118"/>
                <a:gd name="T27" fmla="*/ 0 h 85"/>
                <a:gd name="T28" fmla="*/ 89 w 118"/>
                <a:gd name="T29" fmla="*/ 0 h 85"/>
                <a:gd name="T30" fmla="*/ 101 w 118"/>
                <a:gd name="T31" fmla="*/ 2 h 85"/>
                <a:gd name="T32" fmla="*/ 110 w 118"/>
                <a:gd name="T33" fmla="*/ 8 h 85"/>
                <a:gd name="T34" fmla="*/ 116 w 118"/>
                <a:gd name="T35" fmla="*/ 18 h 85"/>
                <a:gd name="T36" fmla="*/ 118 w 118"/>
                <a:gd name="T37" fmla="*/ 31 h 85"/>
                <a:gd name="T38" fmla="*/ 118 w 118"/>
                <a:gd name="T39" fmla="*/ 85 h 85"/>
                <a:gd name="T40" fmla="*/ 97 w 118"/>
                <a:gd name="T41" fmla="*/ 85 h 85"/>
                <a:gd name="T42" fmla="*/ 97 w 118"/>
                <a:gd name="T43" fmla="*/ 31 h 85"/>
                <a:gd name="T44" fmla="*/ 94 w 118"/>
                <a:gd name="T45" fmla="*/ 19 h 85"/>
                <a:gd name="T46" fmla="*/ 84 w 118"/>
                <a:gd name="T47" fmla="*/ 15 h 85"/>
                <a:gd name="T48" fmla="*/ 78 w 118"/>
                <a:gd name="T49" fmla="*/ 16 h 85"/>
                <a:gd name="T50" fmla="*/ 73 w 118"/>
                <a:gd name="T51" fmla="*/ 19 h 85"/>
                <a:gd name="T52" fmla="*/ 70 w 118"/>
                <a:gd name="T53" fmla="*/ 24 h 85"/>
                <a:gd name="T54" fmla="*/ 69 w 118"/>
                <a:gd name="T55" fmla="*/ 31 h 85"/>
                <a:gd name="T56" fmla="*/ 69 w 118"/>
                <a:gd name="T57" fmla="*/ 85 h 85"/>
                <a:gd name="T58" fmla="*/ 49 w 118"/>
                <a:gd name="T59" fmla="*/ 85 h 85"/>
                <a:gd name="T60" fmla="*/ 49 w 118"/>
                <a:gd name="T61" fmla="*/ 31 h 85"/>
                <a:gd name="T62" fmla="*/ 45 w 118"/>
                <a:gd name="T63" fmla="*/ 19 h 85"/>
                <a:gd name="T64" fmla="*/ 35 w 118"/>
                <a:gd name="T65" fmla="*/ 15 h 85"/>
                <a:gd name="T66" fmla="*/ 27 w 118"/>
                <a:gd name="T67" fmla="*/ 17 h 85"/>
                <a:gd name="T68" fmla="*/ 20 w 118"/>
                <a:gd name="T69" fmla="*/ 23 h 85"/>
                <a:gd name="T70" fmla="*/ 20 w 118"/>
                <a:gd name="T71" fmla="*/ 85 h 85"/>
                <a:gd name="T72" fmla="*/ 0 w 118"/>
                <a:gd name="T73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8" h="85">
                  <a:moveTo>
                    <a:pt x="0" y="85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5" y="1"/>
                    <a:pt x="16" y="2"/>
                    <a:pt x="17" y="5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20" y="9"/>
                    <a:pt x="21" y="8"/>
                    <a:pt x="23" y="6"/>
                  </a:cubicBezTo>
                  <a:cubicBezTo>
                    <a:pt x="25" y="5"/>
                    <a:pt x="26" y="4"/>
                    <a:pt x="28" y="3"/>
                  </a:cubicBezTo>
                  <a:cubicBezTo>
                    <a:pt x="30" y="2"/>
                    <a:pt x="32" y="1"/>
                    <a:pt x="34" y="0"/>
                  </a:cubicBezTo>
                  <a:cubicBezTo>
                    <a:pt x="36" y="0"/>
                    <a:pt x="39" y="0"/>
                    <a:pt x="41" y="0"/>
                  </a:cubicBezTo>
                  <a:cubicBezTo>
                    <a:pt x="46" y="0"/>
                    <a:pt x="51" y="1"/>
                    <a:pt x="54" y="4"/>
                  </a:cubicBezTo>
                  <a:cubicBezTo>
                    <a:pt x="58" y="7"/>
                    <a:pt x="60" y="10"/>
                    <a:pt x="62" y="15"/>
                  </a:cubicBezTo>
                  <a:cubicBezTo>
                    <a:pt x="63" y="12"/>
                    <a:pt x="65" y="10"/>
                    <a:pt x="67" y="8"/>
                  </a:cubicBezTo>
                  <a:cubicBezTo>
                    <a:pt x="69" y="6"/>
                    <a:pt x="71" y="4"/>
                    <a:pt x="73" y="3"/>
                  </a:cubicBezTo>
                  <a:cubicBezTo>
                    <a:pt x="76" y="2"/>
                    <a:pt x="78" y="1"/>
                    <a:pt x="81" y="0"/>
                  </a:cubicBezTo>
                  <a:cubicBezTo>
                    <a:pt x="83" y="0"/>
                    <a:pt x="86" y="0"/>
                    <a:pt x="89" y="0"/>
                  </a:cubicBezTo>
                  <a:cubicBezTo>
                    <a:pt x="93" y="0"/>
                    <a:pt x="97" y="0"/>
                    <a:pt x="101" y="2"/>
                  </a:cubicBezTo>
                  <a:cubicBezTo>
                    <a:pt x="105" y="3"/>
                    <a:pt x="108" y="5"/>
                    <a:pt x="110" y="8"/>
                  </a:cubicBezTo>
                  <a:cubicBezTo>
                    <a:pt x="113" y="11"/>
                    <a:pt x="115" y="14"/>
                    <a:pt x="116" y="18"/>
                  </a:cubicBezTo>
                  <a:cubicBezTo>
                    <a:pt x="117" y="22"/>
                    <a:pt x="118" y="26"/>
                    <a:pt x="118" y="31"/>
                  </a:cubicBezTo>
                  <a:cubicBezTo>
                    <a:pt x="118" y="85"/>
                    <a:pt x="118" y="85"/>
                    <a:pt x="118" y="85"/>
                  </a:cubicBezTo>
                  <a:cubicBezTo>
                    <a:pt x="97" y="85"/>
                    <a:pt x="97" y="85"/>
                    <a:pt x="97" y="85"/>
                  </a:cubicBezTo>
                  <a:cubicBezTo>
                    <a:pt x="97" y="31"/>
                    <a:pt x="97" y="31"/>
                    <a:pt x="97" y="31"/>
                  </a:cubicBezTo>
                  <a:cubicBezTo>
                    <a:pt x="97" y="26"/>
                    <a:pt x="96" y="22"/>
                    <a:pt x="94" y="19"/>
                  </a:cubicBezTo>
                  <a:cubicBezTo>
                    <a:pt x="92" y="17"/>
                    <a:pt x="88" y="15"/>
                    <a:pt x="84" y="15"/>
                  </a:cubicBezTo>
                  <a:cubicBezTo>
                    <a:pt x="82" y="15"/>
                    <a:pt x="80" y="16"/>
                    <a:pt x="78" y="16"/>
                  </a:cubicBezTo>
                  <a:cubicBezTo>
                    <a:pt x="76" y="17"/>
                    <a:pt x="75" y="18"/>
                    <a:pt x="73" y="19"/>
                  </a:cubicBezTo>
                  <a:cubicBezTo>
                    <a:pt x="72" y="21"/>
                    <a:pt x="71" y="22"/>
                    <a:pt x="70" y="24"/>
                  </a:cubicBezTo>
                  <a:cubicBezTo>
                    <a:pt x="69" y="26"/>
                    <a:pt x="69" y="29"/>
                    <a:pt x="69" y="31"/>
                  </a:cubicBezTo>
                  <a:cubicBezTo>
                    <a:pt x="69" y="85"/>
                    <a:pt x="69" y="85"/>
                    <a:pt x="69" y="85"/>
                  </a:cubicBezTo>
                  <a:cubicBezTo>
                    <a:pt x="49" y="85"/>
                    <a:pt x="49" y="85"/>
                    <a:pt x="49" y="85"/>
                  </a:cubicBezTo>
                  <a:cubicBezTo>
                    <a:pt x="49" y="31"/>
                    <a:pt x="49" y="31"/>
                    <a:pt x="49" y="31"/>
                  </a:cubicBezTo>
                  <a:cubicBezTo>
                    <a:pt x="49" y="26"/>
                    <a:pt x="47" y="22"/>
                    <a:pt x="45" y="19"/>
                  </a:cubicBezTo>
                  <a:cubicBezTo>
                    <a:pt x="43" y="17"/>
                    <a:pt x="40" y="15"/>
                    <a:pt x="35" y="15"/>
                  </a:cubicBezTo>
                  <a:cubicBezTo>
                    <a:pt x="32" y="15"/>
                    <a:pt x="29" y="16"/>
                    <a:pt x="27" y="17"/>
                  </a:cubicBezTo>
                  <a:cubicBezTo>
                    <a:pt x="24" y="19"/>
                    <a:pt x="22" y="21"/>
                    <a:pt x="20" y="23"/>
                  </a:cubicBezTo>
                  <a:cubicBezTo>
                    <a:pt x="20" y="85"/>
                    <a:pt x="20" y="85"/>
                    <a:pt x="20" y="85"/>
                  </a:cubicBezTo>
                  <a:lnTo>
                    <a:pt x="0" y="85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18">
              <a:extLst>
                <a:ext uri="{FF2B5EF4-FFF2-40B4-BE49-F238E27FC236}">
                  <a16:creationId xmlns:a16="http://schemas.microsoft.com/office/drawing/2014/main" id="{CE397F22-DE2A-406D-8E2B-1F2B6E56172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819" y="2189"/>
              <a:ext cx="96" cy="120"/>
            </a:xfrm>
            <a:custGeom>
              <a:avLst/>
              <a:gdLst>
                <a:gd name="T0" fmla="*/ 70 w 70"/>
                <a:gd name="T1" fmla="*/ 86 h 87"/>
                <a:gd name="T2" fmla="*/ 61 w 70"/>
                <a:gd name="T3" fmla="*/ 86 h 87"/>
                <a:gd name="T4" fmla="*/ 57 w 70"/>
                <a:gd name="T5" fmla="*/ 85 h 87"/>
                <a:gd name="T6" fmla="*/ 54 w 70"/>
                <a:gd name="T7" fmla="*/ 82 h 87"/>
                <a:gd name="T8" fmla="*/ 53 w 70"/>
                <a:gd name="T9" fmla="*/ 76 h 87"/>
                <a:gd name="T10" fmla="*/ 46 w 70"/>
                <a:gd name="T11" fmla="*/ 81 h 87"/>
                <a:gd name="T12" fmla="*/ 40 w 70"/>
                <a:gd name="T13" fmla="*/ 84 h 87"/>
                <a:gd name="T14" fmla="*/ 33 w 70"/>
                <a:gd name="T15" fmla="*/ 87 h 87"/>
                <a:gd name="T16" fmla="*/ 25 w 70"/>
                <a:gd name="T17" fmla="*/ 87 h 87"/>
                <a:gd name="T18" fmla="*/ 15 w 70"/>
                <a:gd name="T19" fmla="*/ 86 h 87"/>
                <a:gd name="T20" fmla="*/ 7 w 70"/>
                <a:gd name="T21" fmla="*/ 82 h 87"/>
                <a:gd name="T22" fmla="*/ 2 w 70"/>
                <a:gd name="T23" fmla="*/ 74 h 87"/>
                <a:gd name="T24" fmla="*/ 0 w 70"/>
                <a:gd name="T25" fmla="*/ 64 h 87"/>
                <a:gd name="T26" fmla="*/ 3 w 70"/>
                <a:gd name="T27" fmla="*/ 55 h 87"/>
                <a:gd name="T28" fmla="*/ 11 w 70"/>
                <a:gd name="T29" fmla="*/ 47 h 87"/>
                <a:gd name="T30" fmla="*/ 27 w 70"/>
                <a:gd name="T31" fmla="*/ 40 h 87"/>
                <a:gd name="T32" fmla="*/ 51 w 70"/>
                <a:gd name="T33" fmla="*/ 38 h 87"/>
                <a:gd name="T34" fmla="*/ 51 w 70"/>
                <a:gd name="T35" fmla="*/ 33 h 87"/>
                <a:gd name="T36" fmla="*/ 47 w 70"/>
                <a:gd name="T37" fmla="*/ 20 h 87"/>
                <a:gd name="T38" fmla="*/ 37 w 70"/>
                <a:gd name="T39" fmla="*/ 16 h 87"/>
                <a:gd name="T40" fmla="*/ 29 w 70"/>
                <a:gd name="T41" fmla="*/ 17 h 87"/>
                <a:gd name="T42" fmla="*/ 23 w 70"/>
                <a:gd name="T43" fmla="*/ 20 h 87"/>
                <a:gd name="T44" fmla="*/ 18 w 70"/>
                <a:gd name="T45" fmla="*/ 23 h 87"/>
                <a:gd name="T46" fmla="*/ 14 w 70"/>
                <a:gd name="T47" fmla="*/ 24 h 87"/>
                <a:gd name="T48" fmla="*/ 10 w 70"/>
                <a:gd name="T49" fmla="*/ 23 h 87"/>
                <a:gd name="T50" fmla="*/ 8 w 70"/>
                <a:gd name="T51" fmla="*/ 20 h 87"/>
                <a:gd name="T52" fmla="*/ 4 w 70"/>
                <a:gd name="T53" fmla="*/ 14 h 87"/>
                <a:gd name="T54" fmla="*/ 39 w 70"/>
                <a:gd name="T55" fmla="*/ 0 h 87"/>
                <a:gd name="T56" fmla="*/ 52 w 70"/>
                <a:gd name="T57" fmla="*/ 3 h 87"/>
                <a:gd name="T58" fmla="*/ 62 w 70"/>
                <a:gd name="T59" fmla="*/ 9 h 87"/>
                <a:gd name="T60" fmla="*/ 68 w 70"/>
                <a:gd name="T61" fmla="*/ 20 h 87"/>
                <a:gd name="T62" fmla="*/ 70 w 70"/>
                <a:gd name="T63" fmla="*/ 33 h 87"/>
                <a:gd name="T64" fmla="*/ 70 w 70"/>
                <a:gd name="T65" fmla="*/ 86 h 87"/>
                <a:gd name="T66" fmla="*/ 31 w 70"/>
                <a:gd name="T67" fmla="*/ 73 h 87"/>
                <a:gd name="T68" fmla="*/ 37 w 70"/>
                <a:gd name="T69" fmla="*/ 73 h 87"/>
                <a:gd name="T70" fmla="*/ 42 w 70"/>
                <a:gd name="T71" fmla="*/ 71 h 87"/>
                <a:gd name="T72" fmla="*/ 46 w 70"/>
                <a:gd name="T73" fmla="*/ 68 h 87"/>
                <a:gd name="T74" fmla="*/ 51 w 70"/>
                <a:gd name="T75" fmla="*/ 64 h 87"/>
                <a:gd name="T76" fmla="*/ 51 w 70"/>
                <a:gd name="T77" fmla="*/ 50 h 87"/>
                <a:gd name="T78" fmla="*/ 36 w 70"/>
                <a:gd name="T79" fmla="*/ 51 h 87"/>
                <a:gd name="T80" fmla="*/ 26 w 70"/>
                <a:gd name="T81" fmla="*/ 54 h 87"/>
                <a:gd name="T82" fmla="*/ 21 w 70"/>
                <a:gd name="T83" fmla="*/ 58 h 87"/>
                <a:gd name="T84" fmla="*/ 20 w 70"/>
                <a:gd name="T85" fmla="*/ 63 h 87"/>
                <a:gd name="T86" fmla="*/ 23 w 70"/>
                <a:gd name="T87" fmla="*/ 71 h 87"/>
                <a:gd name="T88" fmla="*/ 31 w 70"/>
                <a:gd name="T89" fmla="*/ 7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0" h="87">
                  <a:moveTo>
                    <a:pt x="70" y="86"/>
                  </a:moveTo>
                  <a:cubicBezTo>
                    <a:pt x="61" y="86"/>
                    <a:pt x="61" y="86"/>
                    <a:pt x="61" y="86"/>
                  </a:cubicBezTo>
                  <a:cubicBezTo>
                    <a:pt x="59" y="86"/>
                    <a:pt x="58" y="86"/>
                    <a:pt x="57" y="85"/>
                  </a:cubicBezTo>
                  <a:cubicBezTo>
                    <a:pt x="56" y="85"/>
                    <a:pt x="55" y="83"/>
                    <a:pt x="54" y="82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50" y="78"/>
                    <a:pt x="48" y="79"/>
                    <a:pt x="46" y="81"/>
                  </a:cubicBezTo>
                  <a:cubicBezTo>
                    <a:pt x="44" y="82"/>
                    <a:pt x="42" y="83"/>
                    <a:pt x="40" y="84"/>
                  </a:cubicBezTo>
                  <a:cubicBezTo>
                    <a:pt x="38" y="85"/>
                    <a:pt x="35" y="86"/>
                    <a:pt x="33" y="87"/>
                  </a:cubicBezTo>
                  <a:cubicBezTo>
                    <a:pt x="30" y="87"/>
                    <a:pt x="28" y="87"/>
                    <a:pt x="25" y="87"/>
                  </a:cubicBezTo>
                  <a:cubicBezTo>
                    <a:pt x="21" y="87"/>
                    <a:pt x="18" y="87"/>
                    <a:pt x="15" y="86"/>
                  </a:cubicBezTo>
                  <a:cubicBezTo>
                    <a:pt x="12" y="85"/>
                    <a:pt x="9" y="83"/>
                    <a:pt x="7" y="82"/>
                  </a:cubicBezTo>
                  <a:cubicBezTo>
                    <a:pt x="5" y="80"/>
                    <a:pt x="3" y="77"/>
                    <a:pt x="2" y="74"/>
                  </a:cubicBezTo>
                  <a:cubicBezTo>
                    <a:pt x="1" y="71"/>
                    <a:pt x="0" y="68"/>
                    <a:pt x="0" y="64"/>
                  </a:cubicBezTo>
                  <a:cubicBezTo>
                    <a:pt x="0" y="61"/>
                    <a:pt x="1" y="58"/>
                    <a:pt x="3" y="55"/>
                  </a:cubicBezTo>
                  <a:cubicBezTo>
                    <a:pt x="4" y="52"/>
                    <a:pt x="7" y="49"/>
                    <a:pt x="11" y="47"/>
                  </a:cubicBezTo>
                  <a:cubicBezTo>
                    <a:pt x="15" y="44"/>
                    <a:pt x="20" y="42"/>
                    <a:pt x="27" y="40"/>
                  </a:cubicBezTo>
                  <a:cubicBezTo>
                    <a:pt x="33" y="39"/>
                    <a:pt x="41" y="38"/>
                    <a:pt x="51" y="38"/>
                  </a:cubicBezTo>
                  <a:cubicBezTo>
                    <a:pt x="51" y="33"/>
                    <a:pt x="51" y="33"/>
                    <a:pt x="51" y="33"/>
                  </a:cubicBezTo>
                  <a:cubicBezTo>
                    <a:pt x="51" y="27"/>
                    <a:pt x="49" y="23"/>
                    <a:pt x="47" y="20"/>
                  </a:cubicBezTo>
                  <a:cubicBezTo>
                    <a:pt x="45" y="18"/>
                    <a:pt x="41" y="16"/>
                    <a:pt x="37" y="16"/>
                  </a:cubicBezTo>
                  <a:cubicBezTo>
                    <a:pt x="33" y="16"/>
                    <a:pt x="31" y="17"/>
                    <a:pt x="29" y="17"/>
                  </a:cubicBezTo>
                  <a:cubicBezTo>
                    <a:pt x="26" y="18"/>
                    <a:pt x="24" y="19"/>
                    <a:pt x="23" y="20"/>
                  </a:cubicBezTo>
                  <a:cubicBezTo>
                    <a:pt x="21" y="21"/>
                    <a:pt x="20" y="22"/>
                    <a:pt x="18" y="23"/>
                  </a:cubicBezTo>
                  <a:cubicBezTo>
                    <a:pt x="17" y="23"/>
                    <a:pt x="15" y="24"/>
                    <a:pt x="14" y="24"/>
                  </a:cubicBezTo>
                  <a:cubicBezTo>
                    <a:pt x="12" y="24"/>
                    <a:pt x="11" y="23"/>
                    <a:pt x="10" y="23"/>
                  </a:cubicBezTo>
                  <a:cubicBezTo>
                    <a:pt x="9" y="22"/>
                    <a:pt x="9" y="21"/>
                    <a:pt x="8" y="20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4" y="5"/>
                    <a:pt x="26" y="0"/>
                    <a:pt x="39" y="0"/>
                  </a:cubicBezTo>
                  <a:cubicBezTo>
                    <a:pt x="44" y="0"/>
                    <a:pt x="49" y="1"/>
                    <a:pt x="52" y="3"/>
                  </a:cubicBezTo>
                  <a:cubicBezTo>
                    <a:pt x="56" y="4"/>
                    <a:pt x="60" y="7"/>
                    <a:pt x="62" y="9"/>
                  </a:cubicBezTo>
                  <a:cubicBezTo>
                    <a:pt x="65" y="12"/>
                    <a:pt x="67" y="16"/>
                    <a:pt x="68" y="20"/>
                  </a:cubicBezTo>
                  <a:cubicBezTo>
                    <a:pt x="70" y="24"/>
                    <a:pt x="70" y="28"/>
                    <a:pt x="70" y="33"/>
                  </a:cubicBezTo>
                  <a:lnTo>
                    <a:pt x="70" y="86"/>
                  </a:lnTo>
                  <a:close/>
                  <a:moveTo>
                    <a:pt x="31" y="73"/>
                  </a:moveTo>
                  <a:cubicBezTo>
                    <a:pt x="33" y="73"/>
                    <a:pt x="35" y="73"/>
                    <a:pt x="37" y="73"/>
                  </a:cubicBezTo>
                  <a:cubicBezTo>
                    <a:pt x="39" y="72"/>
                    <a:pt x="40" y="72"/>
                    <a:pt x="42" y="71"/>
                  </a:cubicBezTo>
                  <a:cubicBezTo>
                    <a:pt x="43" y="70"/>
                    <a:pt x="45" y="69"/>
                    <a:pt x="46" y="68"/>
                  </a:cubicBezTo>
                  <a:cubicBezTo>
                    <a:pt x="48" y="67"/>
                    <a:pt x="49" y="66"/>
                    <a:pt x="51" y="64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45" y="50"/>
                    <a:pt x="40" y="51"/>
                    <a:pt x="36" y="51"/>
                  </a:cubicBezTo>
                  <a:cubicBezTo>
                    <a:pt x="32" y="52"/>
                    <a:pt x="29" y="53"/>
                    <a:pt x="26" y="54"/>
                  </a:cubicBezTo>
                  <a:cubicBezTo>
                    <a:pt x="24" y="55"/>
                    <a:pt x="22" y="57"/>
                    <a:pt x="21" y="58"/>
                  </a:cubicBezTo>
                  <a:cubicBezTo>
                    <a:pt x="20" y="60"/>
                    <a:pt x="20" y="62"/>
                    <a:pt x="20" y="63"/>
                  </a:cubicBezTo>
                  <a:cubicBezTo>
                    <a:pt x="20" y="67"/>
                    <a:pt x="21" y="69"/>
                    <a:pt x="23" y="71"/>
                  </a:cubicBezTo>
                  <a:cubicBezTo>
                    <a:pt x="25" y="73"/>
                    <a:pt x="28" y="73"/>
                    <a:pt x="31" y="73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19">
              <a:extLst>
                <a:ext uri="{FF2B5EF4-FFF2-40B4-BE49-F238E27FC236}">
                  <a16:creationId xmlns:a16="http://schemas.microsoft.com/office/drawing/2014/main" id="{ABD58934-280C-464A-B2C0-EC3B012D0C7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954" y="2139"/>
              <a:ext cx="36" cy="168"/>
            </a:xfrm>
            <a:custGeom>
              <a:avLst/>
              <a:gdLst>
                <a:gd name="T0" fmla="*/ 26 w 26"/>
                <a:gd name="T1" fmla="*/ 13 h 122"/>
                <a:gd name="T2" fmla="*/ 25 w 26"/>
                <a:gd name="T3" fmla="*/ 18 h 122"/>
                <a:gd name="T4" fmla="*/ 22 w 26"/>
                <a:gd name="T5" fmla="*/ 22 h 122"/>
                <a:gd name="T6" fmla="*/ 18 w 26"/>
                <a:gd name="T7" fmla="*/ 25 h 122"/>
                <a:gd name="T8" fmla="*/ 13 w 26"/>
                <a:gd name="T9" fmla="*/ 26 h 122"/>
                <a:gd name="T10" fmla="*/ 8 w 26"/>
                <a:gd name="T11" fmla="*/ 25 h 122"/>
                <a:gd name="T12" fmla="*/ 4 w 26"/>
                <a:gd name="T13" fmla="*/ 22 h 122"/>
                <a:gd name="T14" fmla="*/ 1 w 26"/>
                <a:gd name="T15" fmla="*/ 18 h 122"/>
                <a:gd name="T16" fmla="*/ 0 w 26"/>
                <a:gd name="T17" fmla="*/ 13 h 122"/>
                <a:gd name="T18" fmla="*/ 1 w 26"/>
                <a:gd name="T19" fmla="*/ 8 h 122"/>
                <a:gd name="T20" fmla="*/ 4 w 26"/>
                <a:gd name="T21" fmla="*/ 4 h 122"/>
                <a:gd name="T22" fmla="*/ 8 w 26"/>
                <a:gd name="T23" fmla="*/ 1 h 122"/>
                <a:gd name="T24" fmla="*/ 13 w 26"/>
                <a:gd name="T25" fmla="*/ 0 h 122"/>
                <a:gd name="T26" fmla="*/ 18 w 26"/>
                <a:gd name="T27" fmla="*/ 1 h 122"/>
                <a:gd name="T28" fmla="*/ 22 w 26"/>
                <a:gd name="T29" fmla="*/ 4 h 122"/>
                <a:gd name="T30" fmla="*/ 25 w 26"/>
                <a:gd name="T31" fmla="*/ 8 h 122"/>
                <a:gd name="T32" fmla="*/ 26 w 26"/>
                <a:gd name="T33" fmla="*/ 13 h 122"/>
                <a:gd name="T34" fmla="*/ 23 w 26"/>
                <a:gd name="T35" fmla="*/ 38 h 122"/>
                <a:gd name="T36" fmla="*/ 23 w 26"/>
                <a:gd name="T37" fmla="*/ 122 h 122"/>
                <a:gd name="T38" fmla="*/ 3 w 26"/>
                <a:gd name="T39" fmla="*/ 122 h 122"/>
                <a:gd name="T40" fmla="*/ 3 w 26"/>
                <a:gd name="T41" fmla="*/ 38 h 122"/>
                <a:gd name="T42" fmla="*/ 23 w 26"/>
                <a:gd name="T43" fmla="*/ 3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122">
                  <a:moveTo>
                    <a:pt x="26" y="13"/>
                  </a:moveTo>
                  <a:cubicBezTo>
                    <a:pt x="26" y="15"/>
                    <a:pt x="25" y="17"/>
                    <a:pt x="25" y="18"/>
                  </a:cubicBezTo>
                  <a:cubicBezTo>
                    <a:pt x="24" y="20"/>
                    <a:pt x="23" y="21"/>
                    <a:pt x="22" y="22"/>
                  </a:cubicBezTo>
                  <a:cubicBezTo>
                    <a:pt x="21" y="23"/>
                    <a:pt x="19" y="24"/>
                    <a:pt x="18" y="25"/>
                  </a:cubicBezTo>
                  <a:cubicBezTo>
                    <a:pt x="16" y="26"/>
                    <a:pt x="14" y="26"/>
                    <a:pt x="13" y="26"/>
                  </a:cubicBezTo>
                  <a:cubicBezTo>
                    <a:pt x="11" y="26"/>
                    <a:pt x="9" y="26"/>
                    <a:pt x="8" y="25"/>
                  </a:cubicBezTo>
                  <a:cubicBezTo>
                    <a:pt x="6" y="24"/>
                    <a:pt x="5" y="23"/>
                    <a:pt x="4" y="22"/>
                  </a:cubicBezTo>
                  <a:cubicBezTo>
                    <a:pt x="3" y="21"/>
                    <a:pt x="2" y="20"/>
                    <a:pt x="1" y="18"/>
                  </a:cubicBezTo>
                  <a:cubicBezTo>
                    <a:pt x="0" y="17"/>
                    <a:pt x="0" y="15"/>
                    <a:pt x="0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2" y="7"/>
                    <a:pt x="3" y="5"/>
                    <a:pt x="4" y="4"/>
                  </a:cubicBezTo>
                  <a:cubicBezTo>
                    <a:pt x="5" y="3"/>
                    <a:pt x="6" y="2"/>
                    <a:pt x="8" y="1"/>
                  </a:cubicBezTo>
                  <a:cubicBezTo>
                    <a:pt x="9" y="1"/>
                    <a:pt x="11" y="0"/>
                    <a:pt x="13" y="0"/>
                  </a:cubicBezTo>
                  <a:cubicBezTo>
                    <a:pt x="14" y="0"/>
                    <a:pt x="16" y="1"/>
                    <a:pt x="18" y="1"/>
                  </a:cubicBezTo>
                  <a:cubicBezTo>
                    <a:pt x="19" y="2"/>
                    <a:pt x="21" y="3"/>
                    <a:pt x="22" y="4"/>
                  </a:cubicBezTo>
                  <a:cubicBezTo>
                    <a:pt x="23" y="5"/>
                    <a:pt x="24" y="7"/>
                    <a:pt x="25" y="8"/>
                  </a:cubicBezTo>
                  <a:cubicBezTo>
                    <a:pt x="25" y="10"/>
                    <a:pt x="26" y="12"/>
                    <a:pt x="26" y="13"/>
                  </a:cubicBezTo>
                  <a:close/>
                  <a:moveTo>
                    <a:pt x="23" y="38"/>
                  </a:moveTo>
                  <a:cubicBezTo>
                    <a:pt x="23" y="122"/>
                    <a:pt x="23" y="122"/>
                    <a:pt x="23" y="122"/>
                  </a:cubicBezTo>
                  <a:cubicBezTo>
                    <a:pt x="3" y="122"/>
                    <a:pt x="3" y="122"/>
                    <a:pt x="3" y="122"/>
                  </a:cubicBezTo>
                  <a:cubicBezTo>
                    <a:pt x="3" y="38"/>
                    <a:pt x="3" y="38"/>
                    <a:pt x="3" y="38"/>
                  </a:cubicBezTo>
                  <a:lnTo>
                    <a:pt x="23" y="38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20">
              <a:extLst>
                <a:ext uri="{FF2B5EF4-FFF2-40B4-BE49-F238E27FC236}">
                  <a16:creationId xmlns:a16="http://schemas.microsoft.com/office/drawing/2014/main" id="{D55CDF26-E96C-4FFE-9C54-3E37070F322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9" y="2190"/>
              <a:ext cx="101" cy="117"/>
            </a:xfrm>
            <a:custGeom>
              <a:avLst/>
              <a:gdLst>
                <a:gd name="T0" fmla="*/ 0 w 74"/>
                <a:gd name="T1" fmla="*/ 85 h 85"/>
                <a:gd name="T2" fmla="*/ 0 w 74"/>
                <a:gd name="T3" fmla="*/ 1 h 85"/>
                <a:gd name="T4" fmla="*/ 13 w 74"/>
                <a:gd name="T5" fmla="*/ 1 h 85"/>
                <a:gd name="T6" fmla="*/ 18 w 74"/>
                <a:gd name="T7" fmla="*/ 5 h 85"/>
                <a:gd name="T8" fmla="*/ 19 w 74"/>
                <a:gd name="T9" fmla="*/ 11 h 85"/>
                <a:gd name="T10" fmla="*/ 25 w 74"/>
                <a:gd name="T11" fmla="*/ 6 h 85"/>
                <a:gd name="T12" fmla="*/ 31 w 74"/>
                <a:gd name="T13" fmla="*/ 3 h 85"/>
                <a:gd name="T14" fmla="*/ 38 w 74"/>
                <a:gd name="T15" fmla="*/ 0 h 85"/>
                <a:gd name="T16" fmla="*/ 45 w 74"/>
                <a:gd name="T17" fmla="*/ 0 h 85"/>
                <a:gd name="T18" fmla="*/ 58 w 74"/>
                <a:gd name="T19" fmla="*/ 2 h 85"/>
                <a:gd name="T20" fmla="*/ 67 w 74"/>
                <a:gd name="T21" fmla="*/ 8 h 85"/>
                <a:gd name="T22" fmla="*/ 72 w 74"/>
                <a:gd name="T23" fmla="*/ 18 h 85"/>
                <a:gd name="T24" fmla="*/ 74 w 74"/>
                <a:gd name="T25" fmla="*/ 31 h 85"/>
                <a:gd name="T26" fmla="*/ 74 w 74"/>
                <a:gd name="T27" fmla="*/ 85 h 85"/>
                <a:gd name="T28" fmla="*/ 54 w 74"/>
                <a:gd name="T29" fmla="*/ 85 h 85"/>
                <a:gd name="T30" fmla="*/ 54 w 74"/>
                <a:gd name="T31" fmla="*/ 31 h 85"/>
                <a:gd name="T32" fmla="*/ 50 w 74"/>
                <a:gd name="T33" fmla="*/ 19 h 85"/>
                <a:gd name="T34" fmla="*/ 39 w 74"/>
                <a:gd name="T35" fmla="*/ 15 h 85"/>
                <a:gd name="T36" fmla="*/ 29 w 74"/>
                <a:gd name="T37" fmla="*/ 18 h 85"/>
                <a:gd name="T38" fmla="*/ 21 w 74"/>
                <a:gd name="T39" fmla="*/ 24 h 85"/>
                <a:gd name="T40" fmla="*/ 21 w 74"/>
                <a:gd name="T41" fmla="*/ 85 h 85"/>
                <a:gd name="T42" fmla="*/ 0 w 74"/>
                <a:gd name="T43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4" h="85">
                  <a:moveTo>
                    <a:pt x="0" y="85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5" y="1"/>
                    <a:pt x="17" y="2"/>
                    <a:pt x="18" y="5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21" y="9"/>
                    <a:pt x="23" y="8"/>
                    <a:pt x="25" y="6"/>
                  </a:cubicBezTo>
                  <a:cubicBezTo>
                    <a:pt x="27" y="5"/>
                    <a:pt x="29" y="4"/>
                    <a:pt x="31" y="3"/>
                  </a:cubicBezTo>
                  <a:cubicBezTo>
                    <a:pt x="33" y="2"/>
                    <a:pt x="35" y="1"/>
                    <a:pt x="38" y="0"/>
                  </a:cubicBezTo>
                  <a:cubicBezTo>
                    <a:pt x="40" y="0"/>
                    <a:pt x="43" y="0"/>
                    <a:pt x="45" y="0"/>
                  </a:cubicBezTo>
                  <a:cubicBezTo>
                    <a:pt x="50" y="0"/>
                    <a:pt x="54" y="0"/>
                    <a:pt x="58" y="2"/>
                  </a:cubicBezTo>
                  <a:cubicBezTo>
                    <a:pt x="61" y="3"/>
                    <a:pt x="64" y="6"/>
                    <a:pt x="67" y="8"/>
                  </a:cubicBezTo>
                  <a:cubicBezTo>
                    <a:pt x="69" y="11"/>
                    <a:pt x="71" y="15"/>
                    <a:pt x="72" y="18"/>
                  </a:cubicBezTo>
                  <a:cubicBezTo>
                    <a:pt x="73" y="22"/>
                    <a:pt x="74" y="27"/>
                    <a:pt x="74" y="31"/>
                  </a:cubicBezTo>
                  <a:cubicBezTo>
                    <a:pt x="74" y="85"/>
                    <a:pt x="74" y="85"/>
                    <a:pt x="74" y="85"/>
                  </a:cubicBezTo>
                  <a:cubicBezTo>
                    <a:pt x="54" y="85"/>
                    <a:pt x="54" y="85"/>
                    <a:pt x="54" y="85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4" y="26"/>
                    <a:pt x="52" y="22"/>
                    <a:pt x="50" y="19"/>
                  </a:cubicBezTo>
                  <a:cubicBezTo>
                    <a:pt x="48" y="17"/>
                    <a:pt x="44" y="15"/>
                    <a:pt x="39" y="15"/>
                  </a:cubicBezTo>
                  <a:cubicBezTo>
                    <a:pt x="36" y="15"/>
                    <a:pt x="32" y="16"/>
                    <a:pt x="29" y="18"/>
                  </a:cubicBezTo>
                  <a:cubicBezTo>
                    <a:pt x="26" y="19"/>
                    <a:pt x="23" y="21"/>
                    <a:pt x="21" y="24"/>
                  </a:cubicBezTo>
                  <a:cubicBezTo>
                    <a:pt x="21" y="85"/>
                    <a:pt x="21" y="85"/>
                    <a:pt x="21" y="85"/>
                  </a:cubicBezTo>
                  <a:lnTo>
                    <a:pt x="0" y="85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21">
              <a:extLst>
                <a:ext uri="{FF2B5EF4-FFF2-40B4-BE49-F238E27FC236}">
                  <a16:creationId xmlns:a16="http://schemas.microsoft.com/office/drawing/2014/main" id="{E073D39C-7044-4C2A-BD5C-D1ADE441B2F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221" y="2189"/>
              <a:ext cx="96" cy="120"/>
            </a:xfrm>
            <a:custGeom>
              <a:avLst/>
              <a:gdLst>
                <a:gd name="T0" fmla="*/ 70 w 70"/>
                <a:gd name="T1" fmla="*/ 86 h 87"/>
                <a:gd name="T2" fmla="*/ 61 w 70"/>
                <a:gd name="T3" fmla="*/ 86 h 87"/>
                <a:gd name="T4" fmla="*/ 56 w 70"/>
                <a:gd name="T5" fmla="*/ 85 h 87"/>
                <a:gd name="T6" fmla="*/ 54 w 70"/>
                <a:gd name="T7" fmla="*/ 82 h 87"/>
                <a:gd name="T8" fmla="*/ 52 w 70"/>
                <a:gd name="T9" fmla="*/ 76 h 87"/>
                <a:gd name="T10" fmla="*/ 46 w 70"/>
                <a:gd name="T11" fmla="*/ 81 h 87"/>
                <a:gd name="T12" fmla="*/ 39 w 70"/>
                <a:gd name="T13" fmla="*/ 84 h 87"/>
                <a:gd name="T14" fmla="*/ 32 w 70"/>
                <a:gd name="T15" fmla="*/ 87 h 87"/>
                <a:gd name="T16" fmla="*/ 24 w 70"/>
                <a:gd name="T17" fmla="*/ 87 h 87"/>
                <a:gd name="T18" fmla="*/ 14 w 70"/>
                <a:gd name="T19" fmla="*/ 86 h 87"/>
                <a:gd name="T20" fmla="*/ 7 w 70"/>
                <a:gd name="T21" fmla="*/ 82 h 87"/>
                <a:gd name="T22" fmla="*/ 2 w 70"/>
                <a:gd name="T23" fmla="*/ 74 h 87"/>
                <a:gd name="T24" fmla="*/ 0 w 70"/>
                <a:gd name="T25" fmla="*/ 64 h 87"/>
                <a:gd name="T26" fmla="*/ 2 w 70"/>
                <a:gd name="T27" fmla="*/ 55 h 87"/>
                <a:gd name="T28" fmla="*/ 11 w 70"/>
                <a:gd name="T29" fmla="*/ 47 h 87"/>
                <a:gd name="T30" fmla="*/ 26 w 70"/>
                <a:gd name="T31" fmla="*/ 40 h 87"/>
                <a:gd name="T32" fmla="*/ 50 w 70"/>
                <a:gd name="T33" fmla="*/ 38 h 87"/>
                <a:gd name="T34" fmla="*/ 50 w 70"/>
                <a:gd name="T35" fmla="*/ 33 h 87"/>
                <a:gd name="T36" fmla="*/ 47 w 70"/>
                <a:gd name="T37" fmla="*/ 20 h 87"/>
                <a:gd name="T38" fmla="*/ 36 w 70"/>
                <a:gd name="T39" fmla="*/ 16 h 87"/>
                <a:gd name="T40" fmla="*/ 28 w 70"/>
                <a:gd name="T41" fmla="*/ 17 h 87"/>
                <a:gd name="T42" fmla="*/ 22 w 70"/>
                <a:gd name="T43" fmla="*/ 20 h 87"/>
                <a:gd name="T44" fmla="*/ 18 w 70"/>
                <a:gd name="T45" fmla="*/ 23 h 87"/>
                <a:gd name="T46" fmla="*/ 13 w 70"/>
                <a:gd name="T47" fmla="*/ 24 h 87"/>
                <a:gd name="T48" fmla="*/ 10 w 70"/>
                <a:gd name="T49" fmla="*/ 23 h 87"/>
                <a:gd name="T50" fmla="*/ 7 w 70"/>
                <a:gd name="T51" fmla="*/ 20 h 87"/>
                <a:gd name="T52" fmla="*/ 4 w 70"/>
                <a:gd name="T53" fmla="*/ 14 h 87"/>
                <a:gd name="T54" fmla="*/ 39 w 70"/>
                <a:gd name="T55" fmla="*/ 0 h 87"/>
                <a:gd name="T56" fmla="*/ 52 w 70"/>
                <a:gd name="T57" fmla="*/ 3 h 87"/>
                <a:gd name="T58" fmla="*/ 62 w 70"/>
                <a:gd name="T59" fmla="*/ 9 h 87"/>
                <a:gd name="T60" fmla="*/ 68 w 70"/>
                <a:gd name="T61" fmla="*/ 20 h 87"/>
                <a:gd name="T62" fmla="*/ 70 w 70"/>
                <a:gd name="T63" fmla="*/ 33 h 87"/>
                <a:gd name="T64" fmla="*/ 70 w 70"/>
                <a:gd name="T65" fmla="*/ 86 h 87"/>
                <a:gd name="T66" fmla="*/ 31 w 70"/>
                <a:gd name="T67" fmla="*/ 73 h 87"/>
                <a:gd name="T68" fmla="*/ 36 w 70"/>
                <a:gd name="T69" fmla="*/ 73 h 87"/>
                <a:gd name="T70" fmla="*/ 41 w 70"/>
                <a:gd name="T71" fmla="*/ 71 h 87"/>
                <a:gd name="T72" fmla="*/ 46 w 70"/>
                <a:gd name="T73" fmla="*/ 68 h 87"/>
                <a:gd name="T74" fmla="*/ 50 w 70"/>
                <a:gd name="T75" fmla="*/ 64 h 87"/>
                <a:gd name="T76" fmla="*/ 50 w 70"/>
                <a:gd name="T77" fmla="*/ 50 h 87"/>
                <a:gd name="T78" fmla="*/ 35 w 70"/>
                <a:gd name="T79" fmla="*/ 51 h 87"/>
                <a:gd name="T80" fmla="*/ 26 w 70"/>
                <a:gd name="T81" fmla="*/ 54 h 87"/>
                <a:gd name="T82" fmla="*/ 21 w 70"/>
                <a:gd name="T83" fmla="*/ 58 h 87"/>
                <a:gd name="T84" fmla="*/ 19 w 70"/>
                <a:gd name="T85" fmla="*/ 63 h 87"/>
                <a:gd name="T86" fmla="*/ 22 w 70"/>
                <a:gd name="T87" fmla="*/ 71 h 87"/>
                <a:gd name="T88" fmla="*/ 31 w 70"/>
                <a:gd name="T89" fmla="*/ 7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0" h="87">
                  <a:moveTo>
                    <a:pt x="70" y="86"/>
                  </a:moveTo>
                  <a:cubicBezTo>
                    <a:pt x="61" y="86"/>
                    <a:pt x="61" y="86"/>
                    <a:pt x="61" y="86"/>
                  </a:cubicBezTo>
                  <a:cubicBezTo>
                    <a:pt x="59" y="86"/>
                    <a:pt x="57" y="86"/>
                    <a:pt x="56" y="85"/>
                  </a:cubicBezTo>
                  <a:cubicBezTo>
                    <a:pt x="55" y="85"/>
                    <a:pt x="54" y="83"/>
                    <a:pt x="54" y="82"/>
                  </a:cubicBezTo>
                  <a:cubicBezTo>
                    <a:pt x="52" y="76"/>
                    <a:pt x="52" y="76"/>
                    <a:pt x="52" y="76"/>
                  </a:cubicBezTo>
                  <a:cubicBezTo>
                    <a:pt x="50" y="78"/>
                    <a:pt x="48" y="79"/>
                    <a:pt x="46" y="81"/>
                  </a:cubicBezTo>
                  <a:cubicBezTo>
                    <a:pt x="44" y="82"/>
                    <a:pt x="42" y="83"/>
                    <a:pt x="39" y="84"/>
                  </a:cubicBezTo>
                  <a:cubicBezTo>
                    <a:pt x="37" y="85"/>
                    <a:pt x="35" y="86"/>
                    <a:pt x="32" y="87"/>
                  </a:cubicBezTo>
                  <a:cubicBezTo>
                    <a:pt x="30" y="87"/>
                    <a:pt x="27" y="87"/>
                    <a:pt x="24" y="87"/>
                  </a:cubicBezTo>
                  <a:cubicBezTo>
                    <a:pt x="21" y="87"/>
                    <a:pt x="17" y="87"/>
                    <a:pt x="14" y="86"/>
                  </a:cubicBezTo>
                  <a:cubicBezTo>
                    <a:pt x="11" y="85"/>
                    <a:pt x="9" y="83"/>
                    <a:pt x="7" y="82"/>
                  </a:cubicBezTo>
                  <a:cubicBezTo>
                    <a:pt x="5" y="80"/>
                    <a:pt x="3" y="77"/>
                    <a:pt x="2" y="74"/>
                  </a:cubicBezTo>
                  <a:cubicBezTo>
                    <a:pt x="0" y="71"/>
                    <a:pt x="0" y="68"/>
                    <a:pt x="0" y="64"/>
                  </a:cubicBezTo>
                  <a:cubicBezTo>
                    <a:pt x="0" y="61"/>
                    <a:pt x="1" y="58"/>
                    <a:pt x="2" y="55"/>
                  </a:cubicBezTo>
                  <a:cubicBezTo>
                    <a:pt x="4" y="52"/>
                    <a:pt x="7" y="49"/>
                    <a:pt x="11" y="47"/>
                  </a:cubicBezTo>
                  <a:cubicBezTo>
                    <a:pt x="15" y="44"/>
                    <a:pt x="20" y="42"/>
                    <a:pt x="26" y="40"/>
                  </a:cubicBezTo>
                  <a:cubicBezTo>
                    <a:pt x="33" y="39"/>
                    <a:pt x="41" y="38"/>
                    <a:pt x="50" y="38"/>
                  </a:cubicBezTo>
                  <a:cubicBezTo>
                    <a:pt x="50" y="33"/>
                    <a:pt x="50" y="33"/>
                    <a:pt x="50" y="33"/>
                  </a:cubicBezTo>
                  <a:cubicBezTo>
                    <a:pt x="50" y="27"/>
                    <a:pt x="49" y="23"/>
                    <a:pt x="47" y="20"/>
                  </a:cubicBezTo>
                  <a:cubicBezTo>
                    <a:pt x="44" y="18"/>
                    <a:pt x="41" y="16"/>
                    <a:pt x="36" y="16"/>
                  </a:cubicBezTo>
                  <a:cubicBezTo>
                    <a:pt x="33" y="16"/>
                    <a:pt x="30" y="17"/>
                    <a:pt x="28" y="17"/>
                  </a:cubicBezTo>
                  <a:cubicBezTo>
                    <a:pt x="26" y="18"/>
                    <a:pt x="24" y="19"/>
                    <a:pt x="22" y="20"/>
                  </a:cubicBezTo>
                  <a:cubicBezTo>
                    <a:pt x="21" y="21"/>
                    <a:pt x="19" y="22"/>
                    <a:pt x="18" y="23"/>
                  </a:cubicBezTo>
                  <a:cubicBezTo>
                    <a:pt x="17" y="23"/>
                    <a:pt x="15" y="24"/>
                    <a:pt x="13" y="24"/>
                  </a:cubicBezTo>
                  <a:cubicBezTo>
                    <a:pt x="12" y="24"/>
                    <a:pt x="11" y="23"/>
                    <a:pt x="10" y="23"/>
                  </a:cubicBezTo>
                  <a:cubicBezTo>
                    <a:pt x="9" y="22"/>
                    <a:pt x="8" y="21"/>
                    <a:pt x="7" y="20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3" y="5"/>
                    <a:pt x="25" y="0"/>
                    <a:pt x="39" y="0"/>
                  </a:cubicBezTo>
                  <a:cubicBezTo>
                    <a:pt x="44" y="0"/>
                    <a:pt x="48" y="1"/>
                    <a:pt x="52" y="3"/>
                  </a:cubicBezTo>
                  <a:cubicBezTo>
                    <a:pt x="56" y="4"/>
                    <a:pt x="59" y="7"/>
                    <a:pt x="62" y="9"/>
                  </a:cubicBezTo>
                  <a:cubicBezTo>
                    <a:pt x="64" y="12"/>
                    <a:pt x="66" y="16"/>
                    <a:pt x="68" y="20"/>
                  </a:cubicBezTo>
                  <a:cubicBezTo>
                    <a:pt x="69" y="24"/>
                    <a:pt x="70" y="28"/>
                    <a:pt x="70" y="33"/>
                  </a:cubicBezTo>
                  <a:lnTo>
                    <a:pt x="70" y="86"/>
                  </a:lnTo>
                  <a:close/>
                  <a:moveTo>
                    <a:pt x="31" y="73"/>
                  </a:moveTo>
                  <a:cubicBezTo>
                    <a:pt x="33" y="73"/>
                    <a:pt x="35" y="73"/>
                    <a:pt x="36" y="73"/>
                  </a:cubicBezTo>
                  <a:cubicBezTo>
                    <a:pt x="38" y="72"/>
                    <a:pt x="40" y="72"/>
                    <a:pt x="41" y="71"/>
                  </a:cubicBezTo>
                  <a:cubicBezTo>
                    <a:pt x="43" y="70"/>
                    <a:pt x="44" y="69"/>
                    <a:pt x="46" y="68"/>
                  </a:cubicBezTo>
                  <a:cubicBezTo>
                    <a:pt x="47" y="67"/>
                    <a:pt x="49" y="66"/>
                    <a:pt x="50" y="64"/>
                  </a:cubicBezTo>
                  <a:cubicBezTo>
                    <a:pt x="50" y="50"/>
                    <a:pt x="50" y="50"/>
                    <a:pt x="50" y="50"/>
                  </a:cubicBezTo>
                  <a:cubicBezTo>
                    <a:pt x="44" y="50"/>
                    <a:pt x="39" y="51"/>
                    <a:pt x="35" y="51"/>
                  </a:cubicBezTo>
                  <a:cubicBezTo>
                    <a:pt x="31" y="52"/>
                    <a:pt x="28" y="53"/>
                    <a:pt x="26" y="54"/>
                  </a:cubicBezTo>
                  <a:cubicBezTo>
                    <a:pt x="23" y="55"/>
                    <a:pt x="22" y="57"/>
                    <a:pt x="21" y="58"/>
                  </a:cubicBezTo>
                  <a:cubicBezTo>
                    <a:pt x="20" y="60"/>
                    <a:pt x="19" y="62"/>
                    <a:pt x="19" y="63"/>
                  </a:cubicBezTo>
                  <a:cubicBezTo>
                    <a:pt x="19" y="67"/>
                    <a:pt x="20" y="69"/>
                    <a:pt x="22" y="71"/>
                  </a:cubicBezTo>
                  <a:cubicBezTo>
                    <a:pt x="24" y="73"/>
                    <a:pt x="27" y="73"/>
                    <a:pt x="31" y="73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" name="Freeform 22">
              <a:extLst>
                <a:ext uri="{FF2B5EF4-FFF2-40B4-BE49-F238E27FC236}">
                  <a16:creationId xmlns:a16="http://schemas.microsoft.com/office/drawing/2014/main" id="{2DDEED19-F6CC-466B-9137-BB1AC61B119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55" y="2192"/>
              <a:ext cx="100" cy="11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5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5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7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3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9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20" y="84"/>
                    <a:pt x="16" y="83"/>
                  </a:cubicBezTo>
                  <a:cubicBezTo>
                    <a:pt x="13" y="81"/>
                    <a:pt x="10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1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" name="Freeform 23">
              <a:extLst>
                <a:ext uri="{FF2B5EF4-FFF2-40B4-BE49-F238E27FC236}">
                  <a16:creationId xmlns:a16="http://schemas.microsoft.com/office/drawing/2014/main" id="{B10B365E-8C38-45C7-A24C-117A2F5BAB3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47" y="2190"/>
              <a:ext cx="97" cy="119"/>
            </a:xfrm>
            <a:custGeom>
              <a:avLst/>
              <a:gdLst>
                <a:gd name="T0" fmla="*/ 64 w 71"/>
                <a:gd name="T1" fmla="*/ 19 h 86"/>
                <a:gd name="T2" fmla="*/ 63 w 71"/>
                <a:gd name="T3" fmla="*/ 20 h 86"/>
                <a:gd name="T4" fmla="*/ 60 w 71"/>
                <a:gd name="T5" fmla="*/ 21 h 86"/>
                <a:gd name="T6" fmla="*/ 57 w 71"/>
                <a:gd name="T7" fmla="*/ 20 h 86"/>
                <a:gd name="T8" fmla="*/ 54 w 71"/>
                <a:gd name="T9" fmla="*/ 18 h 86"/>
                <a:gd name="T10" fmla="*/ 49 w 71"/>
                <a:gd name="T11" fmla="*/ 16 h 86"/>
                <a:gd name="T12" fmla="*/ 42 w 71"/>
                <a:gd name="T13" fmla="*/ 15 h 86"/>
                <a:gd name="T14" fmla="*/ 32 w 71"/>
                <a:gd name="T15" fmla="*/ 17 h 86"/>
                <a:gd name="T16" fmla="*/ 26 w 71"/>
                <a:gd name="T17" fmla="*/ 22 h 86"/>
                <a:gd name="T18" fmla="*/ 22 w 71"/>
                <a:gd name="T19" fmla="*/ 31 h 86"/>
                <a:gd name="T20" fmla="*/ 20 w 71"/>
                <a:gd name="T21" fmla="*/ 43 h 86"/>
                <a:gd name="T22" fmla="*/ 22 w 71"/>
                <a:gd name="T23" fmla="*/ 55 h 86"/>
                <a:gd name="T24" fmla="*/ 26 w 71"/>
                <a:gd name="T25" fmla="*/ 64 h 86"/>
                <a:gd name="T26" fmla="*/ 33 w 71"/>
                <a:gd name="T27" fmla="*/ 69 h 86"/>
                <a:gd name="T28" fmla="*/ 41 w 71"/>
                <a:gd name="T29" fmla="*/ 71 h 86"/>
                <a:gd name="T30" fmla="*/ 49 w 71"/>
                <a:gd name="T31" fmla="*/ 70 h 86"/>
                <a:gd name="T32" fmla="*/ 54 w 71"/>
                <a:gd name="T33" fmla="*/ 67 h 86"/>
                <a:gd name="T34" fmla="*/ 58 w 71"/>
                <a:gd name="T35" fmla="*/ 64 h 86"/>
                <a:gd name="T36" fmla="*/ 61 w 71"/>
                <a:gd name="T37" fmla="*/ 63 h 86"/>
                <a:gd name="T38" fmla="*/ 65 w 71"/>
                <a:gd name="T39" fmla="*/ 65 h 86"/>
                <a:gd name="T40" fmla="*/ 71 w 71"/>
                <a:gd name="T41" fmla="*/ 72 h 86"/>
                <a:gd name="T42" fmla="*/ 63 w 71"/>
                <a:gd name="T43" fmla="*/ 79 h 86"/>
                <a:gd name="T44" fmla="*/ 55 w 71"/>
                <a:gd name="T45" fmla="*/ 83 h 86"/>
                <a:gd name="T46" fmla="*/ 46 w 71"/>
                <a:gd name="T47" fmla="*/ 86 h 86"/>
                <a:gd name="T48" fmla="*/ 37 w 71"/>
                <a:gd name="T49" fmla="*/ 86 h 86"/>
                <a:gd name="T50" fmla="*/ 23 w 71"/>
                <a:gd name="T51" fmla="*/ 83 h 86"/>
                <a:gd name="T52" fmla="*/ 11 w 71"/>
                <a:gd name="T53" fmla="*/ 75 h 86"/>
                <a:gd name="T54" fmla="*/ 3 w 71"/>
                <a:gd name="T55" fmla="*/ 61 h 86"/>
                <a:gd name="T56" fmla="*/ 0 w 71"/>
                <a:gd name="T57" fmla="*/ 43 h 86"/>
                <a:gd name="T58" fmla="*/ 2 w 71"/>
                <a:gd name="T59" fmla="*/ 26 h 86"/>
                <a:gd name="T60" fmla="*/ 10 w 71"/>
                <a:gd name="T61" fmla="*/ 12 h 86"/>
                <a:gd name="T62" fmla="*/ 23 w 71"/>
                <a:gd name="T63" fmla="*/ 3 h 86"/>
                <a:gd name="T64" fmla="*/ 40 w 71"/>
                <a:gd name="T65" fmla="*/ 0 h 86"/>
                <a:gd name="T66" fmla="*/ 57 w 71"/>
                <a:gd name="T67" fmla="*/ 3 h 86"/>
                <a:gd name="T68" fmla="*/ 70 w 71"/>
                <a:gd name="T69" fmla="*/ 11 h 86"/>
                <a:gd name="T70" fmla="*/ 64 w 71"/>
                <a:gd name="T71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86">
                  <a:moveTo>
                    <a:pt x="64" y="19"/>
                  </a:moveTo>
                  <a:cubicBezTo>
                    <a:pt x="64" y="19"/>
                    <a:pt x="63" y="20"/>
                    <a:pt x="63" y="20"/>
                  </a:cubicBezTo>
                  <a:cubicBezTo>
                    <a:pt x="62" y="21"/>
                    <a:pt x="61" y="21"/>
                    <a:pt x="60" y="21"/>
                  </a:cubicBezTo>
                  <a:cubicBezTo>
                    <a:pt x="59" y="21"/>
                    <a:pt x="58" y="21"/>
                    <a:pt x="57" y="20"/>
                  </a:cubicBezTo>
                  <a:cubicBezTo>
                    <a:pt x="56" y="20"/>
                    <a:pt x="55" y="19"/>
                    <a:pt x="54" y="18"/>
                  </a:cubicBezTo>
                  <a:cubicBezTo>
                    <a:pt x="52" y="17"/>
                    <a:pt x="51" y="16"/>
                    <a:pt x="49" y="16"/>
                  </a:cubicBezTo>
                  <a:cubicBezTo>
                    <a:pt x="47" y="15"/>
                    <a:pt x="44" y="15"/>
                    <a:pt x="42" y="15"/>
                  </a:cubicBezTo>
                  <a:cubicBezTo>
                    <a:pt x="38" y="15"/>
                    <a:pt x="35" y="16"/>
                    <a:pt x="32" y="17"/>
                  </a:cubicBezTo>
                  <a:cubicBezTo>
                    <a:pt x="30" y="18"/>
                    <a:pt x="27" y="20"/>
                    <a:pt x="26" y="22"/>
                  </a:cubicBezTo>
                  <a:cubicBezTo>
                    <a:pt x="24" y="25"/>
                    <a:pt x="23" y="28"/>
                    <a:pt x="22" y="31"/>
                  </a:cubicBezTo>
                  <a:cubicBezTo>
                    <a:pt x="21" y="35"/>
                    <a:pt x="20" y="38"/>
                    <a:pt x="20" y="43"/>
                  </a:cubicBezTo>
                  <a:cubicBezTo>
                    <a:pt x="20" y="47"/>
                    <a:pt x="21" y="51"/>
                    <a:pt x="22" y="55"/>
                  </a:cubicBezTo>
                  <a:cubicBezTo>
                    <a:pt x="23" y="58"/>
                    <a:pt x="24" y="61"/>
                    <a:pt x="26" y="64"/>
                  </a:cubicBezTo>
                  <a:cubicBezTo>
                    <a:pt x="28" y="66"/>
                    <a:pt x="30" y="68"/>
                    <a:pt x="33" y="69"/>
                  </a:cubicBezTo>
                  <a:cubicBezTo>
                    <a:pt x="35" y="70"/>
                    <a:pt x="38" y="71"/>
                    <a:pt x="41" y="71"/>
                  </a:cubicBezTo>
                  <a:cubicBezTo>
                    <a:pt x="44" y="71"/>
                    <a:pt x="47" y="70"/>
                    <a:pt x="49" y="70"/>
                  </a:cubicBezTo>
                  <a:cubicBezTo>
                    <a:pt x="51" y="69"/>
                    <a:pt x="53" y="68"/>
                    <a:pt x="54" y="67"/>
                  </a:cubicBezTo>
                  <a:cubicBezTo>
                    <a:pt x="55" y="66"/>
                    <a:pt x="57" y="65"/>
                    <a:pt x="58" y="64"/>
                  </a:cubicBezTo>
                  <a:cubicBezTo>
                    <a:pt x="59" y="64"/>
                    <a:pt x="60" y="63"/>
                    <a:pt x="61" y="63"/>
                  </a:cubicBezTo>
                  <a:cubicBezTo>
                    <a:pt x="63" y="63"/>
                    <a:pt x="64" y="64"/>
                    <a:pt x="65" y="65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8" y="75"/>
                    <a:pt x="66" y="77"/>
                    <a:pt x="63" y="79"/>
                  </a:cubicBezTo>
                  <a:cubicBezTo>
                    <a:pt x="61" y="81"/>
                    <a:pt x="58" y="82"/>
                    <a:pt x="55" y="83"/>
                  </a:cubicBezTo>
                  <a:cubicBezTo>
                    <a:pt x="52" y="84"/>
                    <a:pt x="49" y="85"/>
                    <a:pt x="46" y="86"/>
                  </a:cubicBezTo>
                  <a:cubicBezTo>
                    <a:pt x="43" y="86"/>
                    <a:pt x="40" y="86"/>
                    <a:pt x="37" y="86"/>
                  </a:cubicBezTo>
                  <a:cubicBezTo>
                    <a:pt x="32" y="86"/>
                    <a:pt x="27" y="85"/>
                    <a:pt x="23" y="83"/>
                  </a:cubicBezTo>
                  <a:cubicBezTo>
                    <a:pt x="18" y="81"/>
                    <a:pt x="14" y="79"/>
                    <a:pt x="11" y="75"/>
                  </a:cubicBezTo>
                  <a:cubicBezTo>
                    <a:pt x="7" y="71"/>
                    <a:pt x="5" y="67"/>
                    <a:pt x="3" y="61"/>
                  </a:cubicBezTo>
                  <a:cubicBezTo>
                    <a:pt x="1" y="56"/>
                    <a:pt x="0" y="50"/>
                    <a:pt x="0" y="43"/>
                  </a:cubicBezTo>
                  <a:cubicBezTo>
                    <a:pt x="0" y="37"/>
                    <a:pt x="1" y="31"/>
                    <a:pt x="2" y="26"/>
                  </a:cubicBezTo>
                  <a:cubicBezTo>
                    <a:pt x="4" y="20"/>
                    <a:pt x="7" y="16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ubicBezTo>
                    <a:pt x="47" y="0"/>
                    <a:pt x="52" y="1"/>
                    <a:pt x="57" y="3"/>
                  </a:cubicBezTo>
                  <a:cubicBezTo>
                    <a:pt x="62" y="5"/>
                    <a:pt x="66" y="7"/>
                    <a:pt x="70" y="11"/>
                  </a:cubicBezTo>
                  <a:lnTo>
                    <a:pt x="64" y="19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" name="Freeform 24">
              <a:extLst>
                <a:ext uri="{FF2B5EF4-FFF2-40B4-BE49-F238E27FC236}">
                  <a16:creationId xmlns:a16="http://schemas.microsoft.com/office/drawing/2014/main" id="{C3E206B3-E733-4F0D-9EFE-B5A9A917659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667" y="2190"/>
              <a:ext cx="180" cy="119"/>
            </a:xfrm>
            <a:custGeom>
              <a:avLst/>
              <a:gdLst>
                <a:gd name="T0" fmla="*/ 99 w 132"/>
                <a:gd name="T1" fmla="*/ 0 h 86"/>
                <a:gd name="T2" fmla="*/ 112 w 132"/>
                <a:gd name="T3" fmla="*/ 2 h 86"/>
                <a:gd name="T4" fmla="*/ 123 w 132"/>
                <a:gd name="T5" fmla="*/ 10 h 86"/>
                <a:gd name="T6" fmla="*/ 130 w 132"/>
                <a:gd name="T7" fmla="*/ 23 h 86"/>
                <a:gd name="T8" fmla="*/ 132 w 132"/>
                <a:gd name="T9" fmla="*/ 39 h 86"/>
                <a:gd name="T10" fmla="*/ 132 w 132"/>
                <a:gd name="T11" fmla="*/ 43 h 86"/>
                <a:gd name="T12" fmla="*/ 131 w 132"/>
                <a:gd name="T13" fmla="*/ 45 h 86"/>
                <a:gd name="T14" fmla="*/ 130 w 132"/>
                <a:gd name="T15" fmla="*/ 47 h 86"/>
                <a:gd name="T16" fmla="*/ 128 w 132"/>
                <a:gd name="T17" fmla="*/ 47 h 86"/>
                <a:gd name="T18" fmla="*/ 79 w 132"/>
                <a:gd name="T19" fmla="*/ 47 h 86"/>
                <a:gd name="T20" fmla="*/ 86 w 132"/>
                <a:gd name="T21" fmla="*/ 65 h 86"/>
                <a:gd name="T22" fmla="*/ 100 w 132"/>
                <a:gd name="T23" fmla="*/ 71 h 86"/>
                <a:gd name="T24" fmla="*/ 108 w 132"/>
                <a:gd name="T25" fmla="*/ 69 h 86"/>
                <a:gd name="T26" fmla="*/ 114 w 132"/>
                <a:gd name="T27" fmla="*/ 67 h 86"/>
                <a:gd name="T28" fmla="*/ 118 w 132"/>
                <a:gd name="T29" fmla="*/ 64 h 86"/>
                <a:gd name="T30" fmla="*/ 122 w 132"/>
                <a:gd name="T31" fmla="*/ 63 h 86"/>
                <a:gd name="T32" fmla="*/ 126 w 132"/>
                <a:gd name="T33" fmla="*/ 65 h 86"/>
                <a:gd name="T34" fmla="*/ 132 w 132"/>
                <a:gd name="T35" fmla="*/ 72 h 86"/>
                <a:gd name="T36" fmla="*/ 124 w 132"/>
                <a:gd name="T37" fmla="*/ 79 h 86"/>
                <a:gd name="T38" fmla="*/ 116 w 132"/>
                <a:gd name="T39" fmla="*/ 83 h 86"/>
                <a:gd name="T40" fmla="*/ 107 w 132"/>
                <a:gd name="T41" fmla="*/ 86 h 86"/>
                <a:gd name="T42" fmla="*/ 98 w 132"/>
                <a:gd name="T43" fmla="*/ 86 h 86"/>
                <a:gd name="T44" fmla="*/ 82 w 132"/>
                <a:gd name="T45" fmla="*/ 82 h 86"/>
                <a:gd name="T46" fmla="*/ 69 w 132"/>
                <a:gd name="T47" fmla="*/ 70 h 86"/>
                <a:gd name="T48" fmla="*/ 56 w 132"/>
                <a:gd name="T49" fmla="*/ 82 h 86"/>
                <a:gd name="T50" fmla="*/ 38 w 132"/>
                <a:gd name="T51" fmla="*/ 86 h 86"/>
                <a:gd name="T52" fmla="*/ 22 w 132"/>
                <a:gd name="T53" fmla="*/ 83 h 86"/>
                <a:gd name="T54" fmla="*/ 10 w 132"/>
                <a:gd name="T55" fmla="*/ 74 h 86"/>
                <a:gd name="T56" fmla="*/ 2 w 132"/>
                <a:gd name="T57" fmla="*/ 61 h 86"/>
                <a:gd name="T58" fmla="*/ 0 w 132"/>
                <a:gd name="T59" fmla="*/ 43 h 86"/>
                <a:gd name="T60" fmla="*/ 2 w 132"/>
                <a:gd name="T61" fmla="*/ 25 h 86"/>
                <a:gd name="T62" fmla="*/ 10 w 132"/>
                <a:gd name="T63" fmla="*/ 11 h 86"/>
                <a:gd name="T64" fmla="*/ 23 w 132"/>
                <a:gd name="T65" fmla="*/ 3 h 86"/>
                <a:gd name="T66" fmla="*/ 38 w 132"/>
                <a:gd name="T67" fmla="*/ 0 h 86"/>
                <a:gd name="T68" fmla="*/ 56 w 132"/>
                <a:gd name="T69" fmla="*/ 4 h 86"/>
                <a:gd name="T70" fmla="*/ 69 w 132"/>
                <a:gd name="T71" fmla="*/ 16 h 86"/>
                <a:gd name="T72" fmla="*/ 81 w 132"/>
                <a:gd name="T73" fmla="*/ 4 h 86"/>
                <a:gd name="T74" fmla="*/ 99 w 132"/>
                <a:gd name="T75" fmla="*/ 0 h 86"/>
                <a:gd name="T76" fmla="*/ 40 w 132"/>
                <a:gd name="T77" fmla="*/ 71 h 86"/>
                <a:gd name="T78" fmla="*/ 54 w 132"/>
                <a:gd name="T79" fmla="*/ 64 h 86"/>
                <a:gd name="T80" fmla="*/ 59 w 132"/>
                <a:gd name="T81" fmla="*/ 43 h 86"/>
                <a:gd name="T82" fmla="*/ 54 w 132"/>
                <a:gd name="T83" fmla="*/ 22 h 86"/>
                <a:gd name="T84" fmla="*/ 40 w 132"/>
                <a:gd name="T85" fmla="*/ 15 h 86"/>
                <a:gd name="T86" fmla="*/ 25 w 132"/>
                <a:gd name="T87" fmla="*/ 22 h 86"/>
                <a:gd name="T88" fmla="*/ 20 w 132"/>
                <a:gd name="T89" fmla="*/ 43 h 86"/>
                <a:gd name="T90" fmla="*/ 25 w 132"/>
                <a:gd name="T91" fmla="*/ 64 h 86"/>
                <a:gd name="T92" fmla="*/ 40 w 132"/>
                <a:gd name="T93" fmla="*/ 71 h 86"/>
                <a:gd name="T94" fmla="*/ 98 w 132"/>
                <a:gd name="T95" fmla="*/ 14 h 86"/>
                <a:gd name="T96" fmla="*/ 85 w 132"/>
                <a:gd name="T97" fmla="*/ 19 h 86"/>
                <a:gd name="T98" fmla="*/ 79 w 132"/>
                <a:gd name="T99" fmla="*/ 35 h 86"/>
                <a:gd name="T100" fmla="*/ 114 w 132"/>
                <a:gd name="T101" fmla="*/ 35 h 86"/>
                <a:gd name="T102" fmla="*/ 113 w 132"/>
                <a:gd name="T103" fmla="*/ 27 h 86"/>
                <a:gd name="T104" fmla="*/ 110 w 132"/>
                <a:gd name="T105" fmla="*/ 20 h 86"/>
                <a:gd name="T106" fmla="*/ 105 w 132"/>
                <a:gd name="T107" fmla="*/ 16 h 86"/>
                <a:gd name="T108" fmla="*/ 98 w 132"/>
                <a:gd name="T109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2" h="86">
                  <a:moveTo>
                    <a:pt x="99" y="0"/>
                  </a:moveTo>
                  <a:cubicBezTo>
                    <a:pt x="104" y="0"/>
                    <a:pt x="108" y="0"/>
                    <a:pt x="112" y="2"/>
                  </a:cubicBezTo>
                  <a:cubicBezTo>
                    <a:pt x="116" y="4"/>
                    <a:pt x="120" y="7"/>
                    <a:pt x="123" y="10"/>
                  </a:cubicBezTo>
                  <a:cubicBezTo>
                    <a:pt x="126" y="14"/>
                    <a:pt x="128" y="18"/>
                    <a:pt x="130" y="23"/>
                  </a:cubicBezTo>
                  <a:cubicBezTo>
                    <a:pt x="131" y="28"/>
                    <a:pt x="132" y="33"/>
                    <a:pt x="132" y="39"/>
                  </a:cubicBezTo>
                  <a:cubicBezTo>
                    <a:pt x="132" y="41"/>
                    <a:pt x="132" y="42"/>
                    <a:pt x="132" y="43"/>
                  </a:cubicBezTo>
                  <a:cubicBezTo>
                    <a:pt x="132" y="44"/>
                    <a:pt x="132" y="45"/>
                    <a:pt x="131" y="45"/>
                  </a:cubicBezTo>
                  <a:cubicBezTo>
                    <a:pt x="131" y="46"/>
                    <a:pt x="131" y="46"/>
                    <a:pt x="130" y="47"/>
                  </a:cubicBezTo>
                  <a:cubicBezTo>
                    <a:pt x="129" y="47"/>
                    <a:pt x="129" y="47"/>
                    <a:pt x="128" y="47"/>
                  </a:cubicBezTo>
                  <a:cubicBezTo>
                    <a:pt x="79" y="47"/>
                    <a:pt x="79" y="47"/>
                    <a:pt x="79" y="47"/>
                  </a:cubicBezTo>
                  <a:cubicBezTo>
                    <a:pt x="80" y="55"/>
                    <a:pt x="82" y="61"/>
                    <a:pt x="86" y="65"/>
                  </a:cubicBezTo>
                  <a:cubicBezTo>
                    <a:pt x="89" y="69"/>
                    <a:pt x="94" y="71"/>
                    <a:pt x="100" y="71"/>
                  </a:cubicBezTo>
                  <a:cubicBezTo>
                    <a:pt x="103" y="71"/>
                    <a:pt x="106" y="70"/>
                    <a:pt x="108" y="69"/>
                  </a:cubicBezTo>
                  <a:cubicBezTo>
                    <a:pt x="110" y="69"/>
                    <a:pt x="112" y="68"/>
                    <a:pt x="114" y="67"/>
                  </a:cubicBezTo>
                  <a:cubicBezTo>
                    <a:pt x="116" y="66"/>
                    <a:pt x="117" y="65"/>
                    <a:pt x="118" y="64"/>
                  </a:cubicBezTo>
                  <a:cubicBezTo>
                    <a:pt x="120" y="64"/>
                    <a:pt x="121" y="63"/>
                    <a:pt x="122" y="63"/>
                  </a:cubicBezTo>
                  <a:cubicBezTo>
                    <a:pt x="124" y="63"/>
                    <a:pt x="125" y="64"/>
                    <a:pt x="126" y="65"/>
                  </a:cubicBezTo>
                  <a:cubicBezTo>
                    <a:pt x="132" y="72"/>
                    <a:pt x="132" y="72"/>
                    <a:pt x="132" y="72"/>
                  </a:cubicBezTo>
                  <a:cubicBezTo>
                    <a:pt x="130" y="75"/>
                    <a:pt x="127" y="77"/>
                    <a:pt x="124" y="79"/>
                  </a:cubicBezTo>
                  <a:cubicBezTo>
                    <a:pt x="122" y="81"/>
                    <a:pt x="119" y="82"/>
                    <a:pt x="116" y="83"/>
                  </a:cubicBezTo>
                  <a:cubicBezTo>
                    <a:pt x="113" y="84"/>
                    <a:pt x="110" y="85"/>
                    <a:pt x="107" y="86"/>
                  </a:cubicBezTo>
                  <a:cubicBezTo>
                    <a:pt x="104" y="86"/>
                    <a:pt x="101" y="86"/>
                    <a:pt x="98" y="86"/>
                  </a:cubicBezTo>
                  <a:cubicBezTo>
                    <a:pt x="92" y="86"/>
                    <a:pt x="87" y="85"/>
                    <a:pt x="82" y="82"/>
                  </a:cubicBezTo>
                  <a:cubicBezTo>
                    <a:pt x="77" y="80"/>
                    <a:pt x="72" y="75"/>
                    <a:pt x="69" y="70"/>
                  </a:cubicBezTo>
                  <a:cubicBezTo>
                    <a:pt x="66" y="75"/>
                    <a:pt x="61" y="79"/>
                    <a:pt x="56" y="82"/>
                  </a:cubicBezTo>
                  <a:cubicBezTo>
                    <a:pt x="51" y="85"/>
                    <a:pt x="45" y="86"/>
                    <a:pt x="38" y="86"/>
                  </a:cubicBezTo>
                  <a:cubicBezTo>
                    <a:pt x="32" y="86"/>
                    <a:pt x="27" y="85"/>
                    <a:pt x="22" y="83"/>
                  </a:cubicBezTo>
                  <a:cubicBezTo>
                    <a:pt x="18" y="81"/>
                    <a:pt x="14" y="78"/>
                    <a:pt x="10" y="74"/>
                  </a:cubicBezTo>
                  <a:cubicBezTo>
                    <a:pt x="7" y="71"/>
                    <a:pt x="4" y="66"/>
                    <a:pt x="2" y="61"/>
                  </a:cubicBezTo>
                  <a:cubicBezTo>
                    <a:pt x="0" y="55"/>
                    <a:pt x="0" y="49"/>
                    <a:pt x="0" y="43"/>
                  </a:cubicBezTo>
                  <a:cubicBezTo>
                    <a:pt x="0" y="36"/>
                    <a:pt x="0" y="30"/>
                    <a:pt x="2" y="25"/>
                  </a:cubicBezTo>
                  <a:cubicBezTo>
                    <a:pt x="4" y="19"/>
                    <a:pt x="7" y="15"/>
                    <a:pt x="10" y="11"/>
                  </a:cubicBezTo>
                  <a:cubicBezTo>
                    <a:pt x="14" y="7"/>
                    <a:pt x="18" y="5"/>
                    <a:pt x="23" y="3"/>
                  </a:cubicBezTo>
                  <a:cubicBezTo>
                    <a:pt x="27" y="1"/>
                    <a:pt x="33" y="0"/>
                    <a:pt x="38" y="0"/>
                  </a:cubicBezTo>
                  <a:cubicBezTo>
                    <a:pt x="45" y="0"/>
                    <a:pt x="51" y="1"/>
                    <a:pt x="56" y="4"/>
                  </a:cubicBezTo>
                  <a:cubicBezTo>
                    <a:pt x="61" y="7"/>
                    <a:pt x="66" y="11"/>
                    <a:pt x="69" y="16"/>
                  </a:cubicBezTo>
                  <a:cubicBezTo>
                    <a:pt x="72" y="11"/>
                    <a:pt x="76" y="7"/>
                    <a:pt x="81" y="4"/>
                  </a:cubicBezTo>
                  <a:cubicBezTo>
                    <a:pt x="86" y="1"/>
                    <a:pt x="92" y="0"/>
                    <a:pt x="99" y="0"/>
                  </a:cubicBezTo>
                  <a:close/>
                  <a:moveTo>
                    <a:pt x="40" y="71"/>
                  </a:moveTo>
                  <a:cubicBezTo>
                    <a:pt x="46" y="71"/>
                    <a:pt x="51" y="68"/>
                    <a:pt x="54" y="64"/>
                  </a:cubicBezTo>
                  <a:cubicBezTo>
                    <a:pt x="57" y="59"/>
                    <a:pt x="59" y="52"/>
                    <a:pt x="59" y="43"/>
                  </a:cubicBezTo>
                  <a:cubicBezTo>
                    <a:pt x="59" y="34"/>
                    <a:pt x="57" y="27"/>
                    <a:pt x="54" y="22"/>
                  </a:cubicBezTo>
                  <a:cubicBezTo>
                    <a:pt x="51" y="17"/>
                    <a:pt x="46" y="15"/>
                    <a:pt x="40" y="15"/>
                  </a:cubicBezTo>
                  <a:cubicBezTo>
                    <a:pt x="33" y="15"/>
                    <a:pt x="28" y="17"/>
                    <a:pt x="25" y="22"/>
                  </a:cubicBezTo>
                  <a:cubicBezTo>
                    <a:pt x="22" y="27"/>
                    <a:pt x="20" y="34"/>
                    <a:pt x="20" y="43"/>
                  </a:cubicBezTo>
                  <a:cubicBezTo>
                    <a:pt x="20" y="52"/>
                    <a:pt x="22" y="59"/>
                    <a:pt x="25" y="64"/>
                  </a:cubicBezTo>
                  <a:cubicBezTo>
                    <a:pt x="28" y="68"/>
                    <a:pt x="33" y="71"/>
                    <a:pt x="40" y="71"/>
                  </a:cubicBezTo>
                  <a:close/>
                  <a:moveTo>
                    <a:pt x="98" y="14"/>
                  </a:moveTo>
                  <a:cubicBezTo>
                    <a:pt x="92" y="14"/>
                    <a:pt x="88" y="16"/>
                    <a:pt x="85" y="19"/>
                  </a:cubicBezTo>
                  <a:cubicBezTo>
                    <a:pt x="81" y="23"/>
                    <a:pt x="80" y="28"/>
                    <a:pt x="79" y="35"/>
                  </a:cubicBezTo>
                  <a:cubicBezTo>
                    <a:pt x="114" y="35"/>
                    <a:pt x="114" y="35"/>
                    <a:pt x="114" y="35"/>
                  </a:cubicBezTo>
                  <a:cubicBezTo>
                    <a:pt x="114" y="32"/>
                    <a:pt x="114" y="30"/>
                    <a:pt x="113" y="27"/>
                  </a:cubicBezTo>
                  <a:cubicBezTo>
                    <a:pt x="113" y="25"/>
                    <a:pt x="112" y="22"/>
                    <a:pt x="110" y="20"/>
                  </a:cubicBezTo>
                  <a:cubicBezTo>
                    <a:pt x="109" y="18"/>
                    <a:pt x="107" y="17"/>
                    <a:pt x="105" y="16"/>
                  </a:cubicBezTo>
                  <a:cubicBezTo>
                    <a:pt x="103" y="15"/>
                    <a:pt x="101" y="14"/>
                    <a:pt x="98" y="14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6" name="Freeform 25">
              <a:extLst>
                <a:ext uri="{FF2B5EF4-FFF2-40B4-BE49-F238E27FC236}">
                  <a16:creationId xmlns:a16="http://schemas.microsoft.com/office/drawing/2014/main" id="{B6D92D6A-0926-4565-99CB-91D213B55EB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81" y="2192"/>
              <a:ext cx="100" cy="11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4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4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6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3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9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20" y="84"/>
                    <a:pt x="16" y="83"/>
                  </a:cubicBezTo>
                  <a:cubicBezTo>
                    <a:pt x="13" y="81"/>
                    <a:pt x="10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1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7" name="Freeform 26">
              <a:extLst>
                <a:ext uri="{FF2B5EF4-FFF2-40B4-BE49-F238E27FC236}">
                  <a16:creationId xmlns:a16="http://schemas.microsoft.com/office/drawing/2014/main" id="{86AA9424-A148-4DC7-9672-51C11B3217B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24" y="2189"/>
              <a:ext cx="73" cy="118"/>
            </a:xfrm>
            <a:custGeom>
              <a:avLst/>
              <a:gdLst>
                <a:gd name="T0" fmla="*/ 0 w 53"/>
                <a:gd name="T1" fmla="*/ 86 h 86"/>
                <a:gd name="T2" fmla="*/ 0 w 53"/>
                <a:gd name="T3" fmla="*/ 2 h 86"/>
                <a:gd name="T4" fmla="*/ 12 w 53"/>
                <a:gd name="T5" fmla="*/ 2 h 86"/>
                <a:gd name="T6" fmla="*/ 16 w 53"/>
                <a:gd name="T7" fmla="*/ 3 h 86"/>
                <a:gd name="T8" fmla="*/ 18 w 53"/>
                <a:gd name="T9" fmla="*/ 7 h 86"/>
                <a:gd name="T10" fmla="*/ 19 w 53"/>
                <a:gd name="T11" fmla="*/ 17 h 86"/>
                <a:gd name="T12" fmla="*/ 29 w 53"/>
                <a:gd name="T13" fmla="*/ 5 h 86"/>
                <a:gd name="T14" fmla="*/ 43 w 53"/>
                <a:gd name="T15" fmla="*/ 0 h 86"/>
                <a:gd name="T16" fmla="*/ 53 w 53"/>
                <a:gd name="T17" fmla="*/ 3 h 86"/>
                <a:gd name="T18" fmla="*/ 51 w 53"/>
                <a:gd name="T19" fmla="*/ 18 h 86"/>
                <a:gd name="T20" fmla="*/ 50 w 53"/>
                <a:gd name="T21" fmla="*/ 20 h 86"/>
                <a:gd name="T22" fmla="*/ 47 w 53"/>
                <a:gd name="T23" fmla="*/ 21 h 86"/>
                <a:gd name="T24" fmla="*/ 44 w 53"/>
                <a:gd name="T25" fmla="*/ 20 h 86"/>
                <a:gd name="T26" fmla="*/ 38 w 53"/>
                <a:gd name="T27" fmla="*/ 20 h 86"/>
                <a:gd name="T28" fmla="*/ 28 w 53"/>
                <a:gd name="T29" fmla="*/ 23 h 86"/>
                <a:gd name="T30" fmla="*/ 20 w 53"/>
                <a:gd name="T31" fmla="*/ 34 h 86"/>
                <a:gd name="T32" fmla="*/ 20 w 53"/>
                <a:gd name="T33" fmla="*/ 86 h 86"/>
                <a:gd name="T34" fmla="*/ 0 w 53"/>
                <a:gd name="T3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86">
                  <a:moveTo>
                    <a:pt x="0" y="86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4" y="2"/>
                    <a:pt x="15" y="2"/>
                    <a:pt x="16" y="3"/>
                  </a:cubicBezTo>
                  <a:cubicBezTo>
                    <a:pt x="17" y="4"/>
                    <a:pt x="17" y="5"/>
                    <a:pt x="18" y="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2" y="12"/>
                    <a:pt x="25" y="8"/>
                    <a:pt x="29" y="5"/>
                  </a:cubicBezTo>
                  <a:cubicBezTo>
                    <a:pt x="33" y="2"/>
                    <a:pt x="38" y="0"/>
                    <a:pt x="43" y="0"/>
                  </a:cubicBezTo>
                  <a:cubicBezTo>
                    <a:pt x="47" y="0"/>
                    <a:pt x="51" y="1"/>
                    <a:pt x="53" y="3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19"/>
                    <a:pt x="50" y="20"/>
                    <a:pt x="50" y="20"/>
                  </a:cubicBezTo>
                  <a:cubicBezTo>
                    <a:pt x="49" y="21"/>
                    <a:pt x="48" y="21"/>
                    <a:pt x="47" y="21"/>
                  </a:cubicBezTo>
                  <a:cubicBezTo>
                    <a:pt x="47" y="21"/>
                    <a:pt x="45" y="21"/>
                    <a:pt x="44" y="20"/>
                  </a:cubicBezTo>
                  <a:cubicBezTo>
                    <a:pt x="43" y="20"/>
                    <a:pt x="41" y="20"/>
                    <a:pt x="38" y="20"/>
                  </a:cubicBezTo>
                  <a:cubicBezTo>
                    <a:pt x="34" y="20"/>
                    <a:pt x="31" y="21"/>
                    <a:pt x="28" y="23"/>
                  </a:cubicBezTo>
                  <a:cubicBezTo>
                    <a:pt x="25" y="26"/>
                    <a:pt x="22" y="29"/>
                    <a:pt x="20" y="34"/>
                  </a:cubicBezTo>
                  <a:cubicBezTo>
                    <a:pt x="20" y="86"/>
                    <a:pt x="20" y="86"/>
                    <a:pt x="20" y="86"/>
                  </a:cubicBezTo>
                  <a:lnTo>
                    <a:pt x="0" y="86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" name="Freeform 27">
              <a:extLst>
                <a:ext uri="{FF2B5EF4-FFF2-40B4-BE49-F238E27FC236}">
                  <a16:creationId xmlns:a16="http://schemas.microsoft.com/office/drawing/2014/main" id="{61C64ECB-E700-46B4-81C3-FA98E2C90A0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177" y="2139"/>
              <a:ext cx="106" cy="170"/>
            </a:xfrm>
            <a:custGeom>
              <a:avLst/>
              <a:gdLst>
                <a:gd name="T0" fmla="*/ 65 w 78"/>
                <a:gd name="T1" fmla="*/ 122 h 123"/>
                <a:gd name="T2" fmla="*/ 60 w 78"/>
                <a:gd name="T3" fmla="*/ 118 h 123"/>
                <a:gd name="T4" fmla="*/ 58 w 78"/>
                <a:gd name="T5" fmla="*/ 110 h 123"/>
                <a:gd name="T6" fmla="*/ 53 w 78"/>
                <a:gd name="T7" fmla="*/ 115 h 123"/>
                <a:gd name="T8" fmla="*/ 47 w 78"/>
                <a:gd name="T9" fmla="*/ 120 h 123"/>
                <a:gd name="T10" fmla="*/ 40 w 78"/>
                <a:gd name="T11" fmla="*/ 122 h 123"/>
                <a:gd name="T12" fmla="*/ 31 w 78"/>
                <a:gd name="T13" fmla="*/ 123 h 123"/>
                <a:gd name="T14" fmla="*/ 19 w 78"/>
                <a:gd name="T15" fmla="*/ 120 h 123"/>
                <a:gd name="T16" fmla="*/ 9 w 78"/>
                <a:gd name="T17" fmla="*/ 112 h 123"/>
                <a:gd name="T18" fmla="*/ 2 w 78"/>
                <a:gd name="T19" fmla="*/ 99 h 123"/>
                <a:gd name="T20" fmla="*/ 0 w 78"/>
                <a:gd name="T21" fmla="*/ 80 h 123"/>
                <a:gd name="T22" fmla="*/ 3 w 78"/>
                <a:gd name="T23" fmla="*/ 63 h 123"/>
                <a:gd name="T24" fmla="*/ 10 w 78"/>
                <a:gd name="T25" fmla="*/ 49 h 123"/>
                <a:gd name="T26" fmla="*/ 21 w 78"/>
                <a:gd name="T27" fmla="*/ 40 h 123"/>
                <a:gd name="T28" fmla="*/ 36 w 78"/>
                <a:gd name="T29" fmla="*/ 36 h 123"/>
                <a:gd name="T30" fmla="*/ 48 w 78"/>
                <a:gd name="T31" fmla="*/ 39 h 123"/>
                <a:gd name="T32" fmla="*/ 57 w 78"/>
                <a:gd name="T33" fmla="*/ 45 h 123"/>
                <a:gd name="T34" fmla="*/ 57 w 78"/>
                <a:gd name="T35" fmla="*/ 0 h 123"/>
                <a:gd name="T36" fmla="*/ 78 w 78"/>
                <a:gd name="T37" fmla="*/ 0 h 123"/>
                <a:gd name="T38" fmla="*/ 78 w 78"/>
                <a:gd name="T39" fmla="*/ 122 h 123"/>
                <a:gd name="T40" fmla="*/ 65 w 78"/>
                <a:gd name="T41" fmla="*/ 122 h 123"/>
                <a:gd name="T42" fmla="*/ 38 w 78"/>
                <a:gd name="T43" fmla="*/ 107 h 123"/>
                <a:gd name="T44" fmla="*/ 49 w 78"/>
                <a:gd name="T45" fmla="*/ 104 h 123"/>
                <a:gd name="T46" fmla="*/ 57 w 78"/>
                <a:gd name="T47" fmla="*/ 97 h 123"/>
                <a:gd name="T48" fmla="*/ 57 w 78"/>
                <a:gd name="T49" fmla="*/ 59 h 123"/>
                <a:gd name="T50" fmla="*/ 50 w 78"/>
                <a:gd name="T51" fmla="*/ 53 h 123"/>
                <a:gd name="T52" fmla="*/ 41 w 78"/>
                <a:gd name="T53" fmla="*/ 52 h 123"/>
                <a:gd name="T54" fmla="*/ 33 w 78"/>
                <a:gd name="T55" fmla="*/ 53 h 123"/>
                <a:gd name="T56" fmla="*/ 26 w 78"/>
                <a:gd name="T57" fmla="*/ 59 h 123"/>
                <a:gd name="T58" fmla="*/ 23 w 78"/>
                <a:gd name="T59" fmla="*/ 67 h 123"/>
                <a:gd name="T60" fmla="*/ 21 w 78"/>
                <a:gd name="T61" fmla="*/ 80 h 123"/>
                <a:gd name="T62" fmla="*/ 22 w 78"/>
                <a:gd name="T63" fmla="*/ 93 h 123"/>
                <a:gd name="T64" fmla="*/ 26 w 78"/>
                <a:gd name="T65" fmla="*/ 101 h 123"/>
                <a:gd name="T66" fmla="*/ 31 w 78"/>
                <a:gd name="T67" fmla="*/ 106 h 123"/>
                <a:gd name="T68" fmla="*/ 38 w 78"/>
                <a:gd name="T69" fmla="*/ 107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8" h="123">
                  <a:moveTo>
                    <a:pt x="65" y="122"/>
                  </a:moveTo>
                  <a:cubicBezTo>
                    <a:pt x="63" y="122"/>
                    <a:pt x="61" y="121"/>
                    <a:pt x="60" y="118"/>
                  </a:cubicBezTo>
                  <a:cubicBezTo>
                    <a:pt x="58" y="110"/>
                    <a:pt x="58" y="110"/>
                    <a:pt x="58" y="110"/>
                  </a:cubicBezTo>
                  <a:cubicBezTo>
                    <a:pt x="57" y="112"/>
                    <a:pt x="55" y="114"/>
                    <a:pt x="53" y="115"/>
                  </a:cubicBezTo>
                  <a:cubicBezTo>
                    <a:pt x="51" y="117"/>
                    <a:pt x="49" y="118"/>
                    <a:pt x="47" y="120"/>
                  </a:cubicBezTo>
                  <a:cubicBezTo>
                    <a:pt x="45" y="121"/>
                    <a:pt x="42" y="122"/>
                    <a:pt x="40" y="122"/>
                  </a:cubicBezTo>
                  <a:cubicBezTo>
                    <a:pt x="37" y="123"/>
                    <a:pt x="34" y="123"/>
                    <a:pt x="31" y="123"/>
                  </a:cubicBezTo>
                  <a:cubicBezTo>
                    <a:pt x="27" y="123"/>
                    <a:pt x="23" y="122"/>
                    <a:pt x="19" y="120"/>
                  </a:cubicBezTo>
                  <a:cubicBezTo>
                    <a:pt x="15" y="118"/>
                    <a:pt x="12" y="116"/>
                    <a:pt x="9" y="112"/>
                  </a:cubicBezTo>
                  <a:cubicBezTo>
                    <a:pt x="6" y="108"/>
                    <a:pt x="4" y="104"/>
                    <a:pt x="2" y="99"/>
                  </a:cubicBezTo>
                  <a:cubicBezTo>
                    <a:pt x="1" y="93"/>
                    <a:pt x="0" y="87"/>
                    <a:pt x="0" y="80"/>
                  </a:cubicBezTo>
                  <a:cubicBezTo>
                    <a:pt x="0" y="74"/>
                    <a:pt x="1" y="68"/>
                    <a:pt x="3" y="63"/>
                  </a:cubicBezTo>
                  <a:cubicBezTo>
                    <a:pt x="4" y="57"/>
                    <a:pt x="7" y="53"/>
                    <a:pt x="10" y="49"/>
                  </a:cubicBezTo>
                  <a:cubicBezTo>
                    <a:pt x="13" y="45"/>
                    <a:pt x="17" y="42"/>
                    <a:pt x="21" y="40"/>
                  </a:cubicBezTo>
                  <a:cubicBezTo>
                    <a:pt x="26" y="37"/>
                    <a:pt x="31" y="36"/>
                    <a:pt x="36" y="36"/>
                  </a:cubicBezTo>
                  <a:cubicBezTo>
                    <a:pt x="41" y="36"/>
                    <a:pt x="45" y="37"/>
                    <a:pt x="48" y="39"/>
                  </a:cubicBezTo>
                  <a:cubicBezTo>
                    <a:pt x="52" y="40"/>
                    <a:pt x="55" y="42"/>
                    <a:pt x="57" y="45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8" y="122"/>
                    <a:pt x="78" y="122"/>
                    <a:pt x="78" y="122"/>
                  </a:cubicBezTo>
                  <a:lnTo>
                    <a:pt x="65" y="122"/>
                  </a:lnTo>
                  <a:close/>
                  <a:moveTo>
                    <a:pt x="38" y="107"/>
                  </a:moveTo>
                  <a:cubicBezTo>
                    <a:pt x="42" y="107"/>
                    <a:pt x="46" y="106"/>
                    <a:pt x="49" y="104"/>
                  </a:cubicBezTo>
                  <a:cubicBezTo>
                    <a:pt x="52" y="103"/>
                    <a:pt x="55" y="100"/>
                    <a:pt x="57" y="97"/>
                  </a:cubicBezTo>
                  <a:cubicBezTo>
                    <a:pt x="57" y="59"/>
                    <a:pt x="57" y="59"/>
                    <a:pt x="57" y="59"/>
                  </a:cubicBezTo>
                  <a:cubicBezTo>
                    <a:pt x="55" y="57"/>
                    <a:pt x="53" y="55"/>
                    <a:pt x="50" y="53"/>
                  </a:cubicBezTo>
                  <a:cubicBezTo>
                    <a:pt x="47" y="52"/>
                    <a:pt x="44" y="52"/>
                    <a:pt x="41" y="52"/>
                  </a:cubicBezTo>
                  <a:cubicBezTo>
                    <a:pt x="38" y="52"/>
                    <a:pt x="35" y="52"/>
                    <a:pt x="33" y="53"/>
                  </a:cubicBezTo>
                  <a:cubicBezTo>
                    <a:pt x="30" y="55"/>
                    <a:pt x="28" y="56"/>
                    <a:pt x="26" y="59"/>
                  </a:cubicBezTo>
                  <a:cubicBezTo>
                    <a:pt x="25" y="61"/>
                    <a:pt x="23" y="64"/>
                    <a:pt x="23" y="67"/>
                  </a:cubicBezTo>
                  <a:cubicBezTo>
                    <a:pt x="22" y="71"/>
                    <a:pt x="21" y="75"/>
                    <a:pt x="21" y="80"/>
                  </a:cubicBezTo>
                  <a:cubicBezTo>
                    <a:pt x="21" y="85"/>
                    <a:pt x="22" y="89"/>
                    <a:pt x="22" y="93"/>
                  </a:cubicBezTo>
                  <a:cubicBezTo>
                    <a:pt x="23" y="96"/>
                    <a:pt x="24" y="99"/>
                    <a:pt x="26" y="101"/>
                  </a:cubicBezTo>
                  <a:cubicBezTo>
                    <a:pt x="27" y="103"/>
                    <a:pt x="29" y="105"/>
                    <a:pt x="31" y="106"/>
                  </a:cubicBezTo>
                  <a:cubicBezTo>
                    <a:pt x="33" y="107"/>
                    <a:pt x="36" y="107"/>
                    <a:pt x="38" y="107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9" name="Freeform 28">
              <a:extLst>
                <a:ext uri="{FF2B5EF4-FFF2-40B4-BE49-F238E27FC236}">
                  <a16:creationId xmlns:a16="http://schemas.microsoft.com/office/drawing/2014/main" id="{EECC154E-77E1-4B5F-8470-439BA1973EF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319" y="2190"/>
              <a:ext cx="105" cy="119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59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59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0" name="Freeform 29">
              <a:extLst>
                <a:ext uri="{FF2B5EF4-FFF2-40B4-BE49-F238E27FC236}">
                  <a16:creationId xmlns:a16="http://schemas.microsoft.com/office/drawing/2014/main" id="{B3C024F5-F504-4C6B-A6D4-AF805BC32D0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48" y="2190"/>
              <a:ext cx="86" cy="119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2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2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4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" name="Freeform 30">
              <a:extLst>
                <a:ext uri="{FF2B5EF4-FFF2-40B4-BE49-F238E27FC236}">
                  <a16:creationId xmlns:a16="http://schemas.microsoft.com/office/drawing/2014/main" id="{939D45D8-A5F0-4264-AC35-A76AAEA0D4D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16" y="2190"/>
              <a:ext cx="86" cy="119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1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1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3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" name="Freeform 31">
              <a:extLst>
                <a:ext uri="{FF2B5EF4-FFF2-40B4-BE49-F238E27FC236}">
                  <a16:creationId xmlns:a16="http://schemas.microsoft.com/office/drawing/2014/main" id="{4BF57768-0F17-4E12-A3A2-7D4A1F76F77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731" y="2190"/>
              <a:ext cx="105" cy="119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59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59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" name="Freeform 32">
              <a:extLst>
                <a:ext uri="{FF2B5EF4-FFF2-40B4-BE49-F238E27FC236}">
                  <a16:creationId xmlns:a16="http://schemas.microsoft.com/office/drawing/2014/main" id="{426EE33B-EF64-449C-8A37-02A9C6FFA42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71" y="2189"/>
              <a:ext cx="72" cy="118"/>
            </a:xfrm>
            <a:custGeom>
              <a:avLst/>
              <a:gdLst>
                <a:gd name="T0" fmla="*/ 0 w 53"/>
                <a:gd name="T1" fmla="*/ 86 h 86"/>
                <a:gd name="T2" fmla="*/ 0 w 53"/>
                <a:gd name="T3" fmla="*/ 2 h 86"/>
                <a:gd name="T4" fmla="*/ 12 w 53"/>
                <a:gd name="T5" fmla="*/ 2 h 86"/>
                <a:gd name="T6" fmla="*/ 16 w 53"/>
                <a:gd name="T7" fmla="*/ 3 h 86"/>
                <a:gd name="T8" fmla="*/ 18 w 53"/>
                <a:gd name="T9" fmla="*/ 7 h 86"/>
                <a:gd name="T10" fmla="*/ 19 w 53"/>
                <a:gd name="T11" fmla="*/ 17 h 86"/>
                <a:gd name="T12" fmla="*/ 30 w 53"/>
                <a:gd name="T13" fmla="*/ 5 h 86"/>
                <a:gd name="T14" fmla="*/ 43 w 53"/>
                <a:gd name="T15" fmla="*/ 0 h 86"/>
                <a:gd name="T16" fmla="*/ 53 w 53"/>
                <a:gd name="T17" fmla="*/ 3 h 86"/>
                <a:gd name="T18" fmla="*/ 51 w 53"/>
                <a:gd name="T19" fmla="*/ 18 h 86"/>
                <a:gd name="T20" fmla="*/ 50 w 53"/>
                <a:gd name="T21" fmla="*/ 20 h 86"/>
                <a:gd name="T22" fmla="*/ 48 w 53"/>
                <a:gd name="T23" fmla="*/ 21 h 86"/>
                <a:gd name="T24" fmla="*/ 44 w 53"/>
                <a:gd name="T25" fmla="*/ 20 h 86"/>
                <a:gd name="T26" fmla="*/ 39 w 53"/>
                <a:gd name="T27" fmla="*/ 20 h 86"/>
                <a:gd name="T28" fmla="*/ 28 w 53"/>
                <a:gd name="T29" fmla="*/ 23 h 86"/>
                <a:gd name="T30" fmla="*/ 20 w 53"/>
                <a:gd name="T31" fmla="*/ 34 h 86"/>
                <a:gd name="T32" fmla="*/ 20 w 53"/>
                <a:gd name="T33" fmla="*/ 86 h 86"/>
                <a:gd name="T34" fmla="*/ 0 w 53"/>
                <a:gd name="T3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86">
                  <a:moveTo>
                    <a:pt x="0" y="86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4" y="2"/>
                    <a:pt x="15" y="2"/>
                    <a:pt x="16" y="3"/>
                  </a:cubicBezTo>
                  <a:cubicBezTo>
                    <a:pt x="17" y="4"/>
                    <a:pt x="17" y="5"/>
                    <a:pt x="18" y="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2" y="12"/>
                    <a:pt x="25" y="8"/>
                    <a:pt x="30" y="5"/>
                  </a:cubicBezTo>
                  <a:cubicBezTo>
                    <a:pt x="34" y="2"/>
                    <a:pt x="38" y="0"/>
                    <a:pt x="43" y="0"/>
                  </a:cubicBezTo>
                  <a:cubicBezTo>
                    <a:pt x="47" y="0"/>
                    <a:pt x="51" y="1"/>
                    <a:pt x="53" y="3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19"/>
                    <a:pt x="50" y="20"/>
                    <a:pt x="50" y="20"/>
                  </a:cubicBezTo>
                  <a:cubicBezTo>
                    <a:pt x="49" y="21"/>
                    <a:pt x="48" y="21"/>
                    <a:pt x="48" y="21"/>
                  </a:cubicBezTo>
                  <a:cubicBezTo>
                    <a:pt x="47" y="21"/>
                    <a:pt x="46" y="21"/>
                    <a:pt x="44" y="20"/>
                  </a:cubicBezTo>
                  <a:cubicBezTo>
                    <a:pt x="43" y="20"/>
                    <a:pt x="41" y="20"/>
                    <a:pt x="39" y="20"/>
                  </a:cubicBezTo>
                  <a:cubicBezTo>
                    <a:pt x="34" y="20"/>
                    <a:pt x="31" y="21"/>
                    <a:pt x="28" y="23"/>
                  </a:cubicBezTo>
                  <a:cubicBezTo>
                    <a:pt x="25" y="26"/>
                    <a:pt x="22" y="29"/>
                    <a:pt x="20" y="34"/>
                  </a:cubicBezTo>
                  <a:cubicBezTo>
                    <a:pt x="20" y="86"/>
                    <a:pt x="20" y="86"/>
                    <a:pt x="20" y="86"/>
                  </a:cubicBezTo>
                  <a:lnTo>
                    <a:pt x="0" y="86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4" name="Freeform 33">
              <a:extLst>
                <a:ext uri="{FF2B5EF4-FFF2-40B4-BE49-F238E27FC236}">
                  <a16:creationId xmlns:a16="http://schemas.microsoft.com/office/drawing/2014/main" id="{28CB2112-6EE3-491D-9796-6BD49E8FB9B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62" y="2192"/>
              <a:ext cx="116" cy="115"/>
            </a:xfrm>
            <a:custGeom>
              <a:avLst/>
              <a:gdLst>
                <a:gd name="T0" fmla="*/ 52 w 85"/>
                <a:gd name="T1" fmla="*/ 84 h 84"/>
                <a:gd name="T2" fmla="*/ 33 w 85"/>
                <a:gd name="T3" fmla="*/ 84 h 84"/>
                <a:gd name="T4" fmla="*/ 0 w 85"/>
                <a:gd name="T5" fmla="*/ 0 h 84"/>
                <a:gd name="T6" fmla="*/ 17 w 85"/>
                <a:gd name="T7" fmla="*/ 0 h 84"/>
                <a:gd name="T8" fmla="*/ 21 w 85"/>
                <a:gd name="T9" fmla="*/ 1 h 84"/>
                <a:gd name="T10" fmla="*/ 23 w 85"/>
                <a:gd name="T11" fmla="*/ 4 h 84"/>
                <a:gd name="T12" fmla="*/ 39 w 85"/>
                <a:gd name="T13" fmla="*/ 49 h 84"/>
                <a:gd name="T14" fmla="*/ 41 w 85"/>
                <a:gd name="T15" fmla="*/ 56 h 84"/>
                <a:gd name="T16" fmla="*/ 43 w 85"/>
                <a:gd name="T17" fmla="*/ 64 h 84"/>
                <a:gd name="T18" fmla="*/ 45 w 85"/>
                <a:gd name="T19" fmla="*/ 56 h 84"/>
                <a:gd name="T20" fmla="*/ 47 w 85"/>
                <a:gd name="T21" fmla="*/ 49 h 84"/>
                <a:gd name="T22" fmla="*/ 64 w 85"/>
                <a:gd name="T23" fmla="*/ 4 h 84"/>
                <a:gd name="T24" fmla="*/ 66 w 85"/>
                <a:gd name="T25" fmla="*/ 1 h 84"/>
                <a:gd name="T26" fmla="*/ 69 w 85"/>
                <a:gd name="T27" fmla="*/ 0 h 84"/>
                <a:gd name="T28" fmla="*/ 85 w 85"/>
                <a:gd name="T29" fmla="*/ 0 h 84"/>
                <a:gd name="T30" fmla="*/ 52 w 85"/>
                <a:gd name="T31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5" h="84">
                  <a:moveTo>
                    <a:pt x="52" y="84"/>
                  </a:moveTo>
                  <a:cubicBezTo>
                    <a:pt x="33" y="84"/>
                    <a:pt x="33" y="84"/>
                    <a:pt x="33" y="8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8" y="0"/>
                    <a:pt x="20" y="0"/>
                    <a:pt x="21" y="1"/>
                  </a:cubicBezTo>
                  <a:cubicBezTo>
                    <a:pt x="22" y="2"/>
                    <a:pt x="22" y="3"/>
                    <a:pt x="23" y="4"/>
                  </a:cubicBezTo>
                  <a:cubicBezTo>
                    <a:pt x="39" y="49"/>
                    <a:pt x="39" y="49"/>
                    <a:pt x="39" y="49"/>
                  </a:cubicBezTo>
                  <a:cubicBezTo>
                    <a:pt x="40" y="51"/>
                    <a:pt x="41" y="54"/>
                    <a:pt x="41" y="56"/>
                  </a:cubicBezTo>
                  <a:cubicBezTo>
                    <a:pt x="42" y="59"/>
                    <a:pt x="42" y="61"/>
                    <a:pt x="43" y="64"/>
                  </a:cubicBezTo>
                  <a:cubicBezTo>
                    <a:pt x="43" y="61"/>
                    <a:pt x="44" y="59"/>
                    <a:pt x="45" y="56"/>
                  </a:cubicBezTo>
                  <a:cubicBezTo>
                    <a:pt x="45" y="54"/>
                    <a:pt x="46" y="51"/>
                    <a:pt x="47" y="49"/>
                  </a:cubicBezTo>
                  <a:cubicBezTo>
                    <a:pt x="64" y="4"/>
                    <a:pt x="64" y="4"/>
                    <a:pt x="64" y="4"/>
                  </a:cubicBezTo>
                  <a:cubicBezTo>
                    <a:pt x="64" y="3"/>
                    <a:pt x="65" y="2"/>
                    <a:pt x="66" y="1"/>
                  </a:cubicBezTo>
                  <a:cubicBezTo>
                    <a:pt x="67" y="0"/>
                    <a:pt x="68" y="0"/>
                    <a:pt x="69" y="0"/>
                  </a:cubicBezTo>
                  <a:cubicBezTo>
                    <a:pt x="85" y="0"/>
                    <a:pt x="85" y="0"/>
                    <a:pt x="85" y="0"/>
                  </a:cubicBezTo>
                  <a:lnTo>
                    <a:pt x="52" y="84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5" name="Freeform 34">
              <a:extLst>
                <a:ext uri="{FF2B5EF4-FFF2-40B4-BE49-F238E27FC236}">
                  <a16:creationId xmlns:a16="http://schemas.microsoft.com/office/drawing/2014/main" id="{F5A9DFBE-085C-4833-B740-193D952914E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107" y="2139"/>
              <a:ext cx="35" cy="168"/>
            </a:xfrm>
            <a:custGeom>
              <a:avLst/>
              <a:gdLst>
                <a:gd name="T0" fmla="*/ 26 w 26"/>
                <a:gd name="T1" fmla="*/ 13 h 122"/>
                <a:gd name="T2" fmla="*/ 25 w 26"/>
                <a:gd name="T3" fmla="*/ 18 h 122"/>
                <a:gd name="T4" fmla="*/ 22 w 26"/>
                <a:gd name="T5" fmla="*/ 22 h 122"/>
                <a:gd name="T6" fmla="*/ 18 w 26"/>
                <a:gd name="T7" fmla="*/ 25 h 122"/>
                <a:gd name="T8" fmla="*/ 12 w 26"/>
                <a:gd name="T9" fmla="*/ 26 h 122"/>
                <a:gd name="T10" fmla="*/ 8 w 26"/>
                <a:gd name="T11" fmla="*/ 25 h 122"/>
                <a:gd name="T12" fmla="*/ 3 w 26"/>
                <a:gd name="T13" fmla="*/ 22 h 122"/>
                <a:gd name="T14" fmla="*/ 1 w 26"/>
                <a:gd name="T15" fmla="*/ 18 h 122"/>
                <a:gd name="T16" fmla="*/ 0 w 26"/>
                <a:gd name="T17" fmla="*/ 13 h 122"/>
                <a:gd name="T18" fmla="*/ 1 w 26"/>
                <a:gd name="T19" fmla="*/ 8 h 122"/>
                <a:gd name="T20" fmla="*/ 3 w 26"/>
                <a:gd name="T21" fmla="*/ 4 h 122"/>
                <a:gd name="T22" fmla="*/ 8 w 26"/>
                <a:gd name="T23" fmla="*/ 1 h 122"/>
                <a:gd name="T24" fmla="*/ 12 w 26"/>
                <a:gd name="T25" fmla="*/ 0 h 122"/>
                <a:gd name="T26" fmla="*/ 18 w 26"/>
                <a:gd name="T27" fmla="*/ 1 h 122"/>
                <a:gd name="T28" fmla="*/ 22 w 26"/>
                <a:gd name="T29" fmla="*/ 4 h 122"/>
                <a:gd name="T30" fmla="*/ 25 w 26"/>
                <a:gd name="T31" fmla="*/ 8 h 122"/>
                <a:gd name="T32" fmla="*/ 26 w 26"/>
                <a:gd name="T33" fmla="*/ 13 h 122"/>
                <a:gd name="T34" fmla="*/ 23 w 26"/>
                <a:gd name="T35" fmla="*/ 38 h 122"/>
                <a:gd name="T36" fmla="*/ 23 w 26"/>
                <a:gd name="T37" fmla="*/ 122 h 122"/>
                <a:gd name="T38" fmla="*/ 2 w 26"/>
                <a:gd name="T39" fmla="*/ 122 h 122"/>
                <a:gd name="T40" fmla="*/ 2 w 26"/>
                <a:gd name="T41" fmla="*/ 38 h 122"/>
                <a:gd name="T42" fmla="*/ 23 w 26"/>
                <a:gd name="T43" fmla="*/ 3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122">
                  <a:moveTo>
                    <a:pt x="26" y="13"/>
                  </a:moveTo>
                  <a:cubicBezTo>
                    <a:pt x="26" y="15"/>
                    <a:pt x="25" y="17"/>
                    <a:pt x="25" y="18"/>
                  </a:cubicBezTo>
                  <a:cubicBezTo>
                    <a:pt x="24" y="20"/>
                    <a:pt x="23" y="21"/>
                    <a:pt x="22" y="22"/>
                  </a:cubicBezTo>
                  <a:cubicBezTo>
                    <a:pt x="21" y="23"/>
                    <a:pt x="19" y="24"/>
                    <a:pt x="18" y="25"/>
                  </a:cubicBezTo>
                  <a:cubicBezTo>
                    <a:pt x="16" y="26"/>
                    <a:pt x="14" y="26"/>
                    <a:pt x="12" y="26"/>
                  </a:cubicBezTo>
                  <a:cubicBezTo>
                    <a:pt x="11" y="26"/>
                    <a:pt x="9" y="26"/>
                    <a:pt x="8" y="25"/>
                  </a:cubicBezTo>
                  <a:cubicBezTo>
                    <a:pt x="6" y="24"/>
                    <a:pt x="5" y="23"/>
                    <a:pt x="3" y="22"/>
                  </a:cubicBezTo>
                  <a:cubicBezTo>
                    <a:pt x="2" y="21"/>
                    <a:pt x="1" y="20"/>
                    <a:pt x="1" y="18"/>
                  </a:cubicBezTo>
                  <a:cubicBezTo>
                    <a:pt x="0" y="17"/>
                    <a:pt x="0" y="15"/>
                    <a:pt x="0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1" y="7"/>
                    <a:pt x="2" y="5"/>
                    <a:pt x="3" y="4"/>
                  </a:cubicBezTo>
                  <a:cubicBezTo>
                    <a:pt x="5" y="3"/>
                    <a:pt x="6" y="2"/>
                    <a:pt x="8" y="1"/>
                  </a:cubicBezTo>
                  <a:cubicBezTo>
                    <a:pt x="9" y="1"/>
                    <a:pt x="11" y="0"/>
                    <a:pt x="12" y="0"/>
                  </a:cubicBezTo>
                  <a:cubicBezTo>
                    <a:pt x="14" y="0"/>
                    <a:pt x="16" y="1"/>
                    <a:pt x="18" y="1"/>
                  </a:cubicBezTo>
                  <a:cubicBezTo>
                    <a:pt x="19" y="2"/>
                    <a:pt x="21" y="3"/>
                    <a:pt x="22" y="4"/>
                  </a:cubicBezTo>
                  <a:cubicBezTo>
                    <a:pt x="23" y="5"/>
                    <a:pt x="24" y="7"/>
                    <a:pt x="25" y="8"/>
                  </a:cubicBezTo>
                  <a:cubicBezTo>
                    <a:pt x="25" y="10"/>
                    <a:pt x="26" y="12"/>
                    <a:pt x="26" y="13"/>
                  </a:cubicBezTo>
                  <a:close/>
                  <a:moveTo>
                    <a:pt x="23" y="38"/>
                  </a:moveTo>
                  <a:cubicBezTo>
                    <a:pt x="23" y="122"/>
                    <a:pt x="23" y="122"/>
                    <a:pt x="23" y="122"/>
                  </a:cubicBezTo>
                  <a:cubicBezTo>
                    <a:pt x="2" y="122"/>
                    <a:pt x="2" y="122"/>
                    <a:pt x="2" y="122"/>
                  </a:cubicBezTo>
                  <a:cubicBezTo>
                    <a:pt x="2" y="38"/>
                    <a:pt x="2" y="38"/>
                    <a:pt x="2" y="38"/>
                  </a:cubicBezTo>
                  <a:lnTo>
                    <a:pt x="23" y="38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6" name="Freeform 35">
              <a:extLst>
                <a:ext uri="{FF2B5EF4-FFF2-40B4-BE49-F238E27FC236}">
                  <a16:creationId xmlns:a16="http://schemas.microsoft.com/office/drawing/2014/main" id="{C61F4248-C915-4820-A322-5BD919DAC03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75" y="2190"/>
              <a:ext cx="97" cy="119"/>
            </a:xfrm>
            <a:custGeom>
              <a:avLst/>
              <a:gdLst>
                <a:gd name="T0" fmla="*/ 64 w 71"/>
                <a:gd name="T1" fmla="*/ 19 h 86"/>
                <a:gd name="T2" fmla="*/ 63 w 71"/>
                <a:gd name="T3" fmla="*/ 20 h 86"/>
                <a:gd name="T4" fmla="*/ 60 w 71"/>
                <a:gd name="T5" fmla="*/ 21 h 86"/>
                <a:gd name="T6" fmla="*/ 57 w 71"/>
                <a:gd name="T7" fmla="*/ 20 h 86"/>
                <a:gd name="T8" fmla="*/ 54 w 71"/>
                <a:gd name="T9" fmla="*/ 18 h 86"/>
                <a:gd name="T10" fmla="*/ 49 w 71"/>
                <a:gd name="T11" fmla="*/ 16 h 86"/>
                <a:gd name="T12" fmla="*/ 42 w 71"/>
                <a:gd name="T13" fmla="*/ 15 h 86"/>
                <a:gd name="T14" fmla="*/ 32 w 71"/>
                <a:gd name="T15" fmla="*/ 17 h 86"/>
                <a:gd name="T16" fmla="*/ 26 w 71"/>
                <a:gd name="T17" fmla="*/ 22 h 86"/>
                <a:gd name="T18" fmla="*/ 22 w 71"/>
                <a:gd name="T19" fmla="*/ 31 h 86"/>
                <a:gd name="T20" fmla="*/ 20 w 71"/>
                <a:gd name="T21" fmla="*/ 43 h 86"/>
                <a:gd name="T22" fmla="*/ 22 w 71"/>
                <a:gd name="T23" fmla="*/ 55 h 86"/>
                <a:gd name="T24" fmla="*/ 26 w 71"/>
                <a:gd name="T25" fmla="*/ 64 h 86"/>
                <a:gd name="T26" fmla="*/ 33 w 71"/>
                <a:gd name="T27" fmla="*/ 69 h 86"/>
                <a:gd name="T28" fmla="*/ 41 w 71"/>
                <a:gd name="T29" fmla="*/ 71 h 86"/>
                <a:gd name="T30" fmla="*/ 49 w 71"/>
                <a:gd name="T31" fmla="*/ 70 h 86"/>
                <a:gd name="T32" fmla="*/ 54 w 71"/>
                <a:gd name="T33" fmla="*/ 67 h 86"/>
                <a:gd name="T34" fmla="*/ 58 w 71"/>
                <a:gd name="T35" fmla="*/ 64 h 86"/>
                <a:gd name="T36" fmla="*/ 61 w 71"/>
                <a:gd name="T37" fmla="*/ 63 h 86"/>
                <a:gd name="T38" fmla="*/ 65 w 71"/>
                <a:gd name="T39" fmla="*/ 65 h 86"/>
                <a:gd name="T40" fmla="*/ 71 w 71"/>
                <a:gd name="T41" fmla="*/ 72 h 86"/>
                <a:gd name="T42" fmla="*/ 63 w 71"/>
                <a:gd name="T43" fmla="*/ 79 h 86"/>
                <a:gd name="T44" fmla="*/ 55 w 71"/>
                <a:gd name="T45" fmla="*/ 83 h 86"/>
                <a:gd name="T46" fmla="*/ 46 w 71"/>
                <a:gd name="T47" fmla="*/ 86 h 86"/>
                <a:gd name="T48" fmla="*/ 37 w 71"/>
                <a:gd name="T49" fmla="*/ 86 h 86"/>
                <a:gd name="T50" fmla="*/ 23 w 71"/>
                <a:gd name="T51" fmla="*/ 83 h 86"/>
                <a:gd name="T52" fmla="*/ 11 w 71"/>
                <a:gd name="T53" fmla="*/ 75 h 86"/>
                <a:gd name="T54" fmla="*/ 3 w 71"/>
                <a:gd name="T55" fmla="*/ 61 h 86"/>
                <a:gd name="T56" fmla="*/ 0 w 71"/>
                <a:gd name="T57" fmla="*/ 43 h 86"/>
                <a:gd name="T58" fmla="*/ 2 w 71"/>
                <a:gd name="T59" fmla="*/ 26 h 86"/>
                <a:gd name="T60" fmla="*/ 10 w 71"/>
                <a:gd name="T61" fmla="*/ 12 h 86"/>
                <a:gd name="T62" fmla="*/ 23 w 71"/>
                <a:gd name="T63" fmla="*/ 3 h 86"/>
                <a:gd name="T64" fmla="*/ 40 w 71"/>
                <a:gd name="T65" fmla="*/ 0 h 86"/>
                <a:gd name="T66" fmla="*/ 57 w 71"/>
                <a:gd name="T67" fmla="*/ 3 h 86"/>
                <a:gd name="T68" fmla="*/ 70 w 71"/>
                <a:gd name="T69" fmla="*/ 11 h 86"/>
                <a:gd name="T70" fmla="*/ 64 w 71"/>
                <a:gd name="T71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86">
                  <a:moveTo>
                    <a:pt x="64" y="19"/>
                  </a:moveTo>
                  <a:cubicBezTo>
                    <a:pt x="64" y="19"/>
                    <a:pt x="63" y="20"/>
                    <a:pt x="63" y="20"/>
                  </a:cubicBezTo>
                  <a:cubicBezTo>
                    <a:pt x="62" y="21"/>
                    <a:pt x="61" y="21"/>
                    <a:pt x="60" y="21"/>
                  </a:cubicBezTo>
                  <a:cubicBezTo>
                    <a:pt x="59" y="21"/>
                    <a:pt x="58" y="21"/>
                    <a:pt x="57" y="20"/>
                  </a:cubicBezTo>
                  <a:cubicBezTo>
                    <a:pt x="56" y="20"/>
                    <a:pt x="55" y="19"/>
                    <a:pt x="54" y="18"/>
                  </a:cubicBezTo>
                  <a:cubicBezTo>
                    <a:pt x="52" y="17"/>
                    <a:pt x="51" y="16"/>
                    <a:pt x="49" y="16"/>
                  </a:cubicBezTo>
                  <a:cubicBezTo>
                    <a:pt x="47" y="15"/>
                    <a:pt x="44" y="15"/>
                    <a:pt x="42" y="15"/>
                  </a:cubicBezTo>
                  <a:cubicBezTo>
                    <a:pt x="38" y="15"/>
                    <a:pt x="35" y="16"/>
                    <a:pt x="32" y="17"/>
                  </a:cubicBezTo>
                  <a:cubicBezTo>
                    <a:pt x="30" y="18"/>
                    <a:pt x="27" y="20"/>
                    <a:pt x="26" y="22"/>
                  </a:cubicBezTo>
                  <a:cubicBezTo>
                    <a:pt x="24" y="25"/>
                    <a:pt x="23" y="28"/>
                    <a:pt x="22" y="31"/>
                  </a:cubicBezTo>
                  <a:cubicBezTo>
                    <a:pt x="21" y="35"/>
                    <a:pt x="20" y="38"/>
                    <a:pt x="20" y="43"/>
                  </a:cubicBezTo>
                  <a:cubicBezTo>
                    <a:pt x="20" y="47"/>
                    <a:pt x="21" y="51"/>
                    <a:pt x="22" y="55"/>
                  </a:cubicBezTo>
                  <a:cubicBezTo>
                    <a:pt x="23" y="58"/>
                    <a:pt x="24" y="61"/>
                    <a:pt x="26" y="64"/>
                  </a:cubicBezTo>
                  <a:cubicBezTo>
                    <a:pt x="28" y="66"/>
                    <a:pt x="30" y="68"/>
                    <a:pt x="33" y="69"/>
                  </a:cubicBezTo>
                  <a:cubicBezTo>
                    <a:pt x="35" y="70"/>
                    <a:pt x="38" y="71"/>
                    <a:pt x="41" y="71"/>
                  </a:cubicBezTo>
                  <a:cubicBezTo>
                    <a:pt x="44" y="71"/>
                    <a:pt x="47" y="70"/>
                    <a:pt x="49" y="70"/>
                  </a:cubicBezTo>
                  <a:cubicBezTo>
                    <a:pt x="51" y="69"/>
                    <a:pt x="53" y="68"/>
                    <a:pt x="54" y="67"/>
                  </a:cubicBezTo>
                  <a:cubicBezTo>
                    <a:pt x="55" y="66"/>
                    <a:pt x="57" y="65"/>
                    <a:pt x="58" y="64"/>
                  </a:cubicBezTo>
                  <a:cubicBezTo>
                    <a:pt x="59" y="64"/>
                    <a:pt x="60" y="63"/>
                    <a:pt x="61" y="63"/>
                  </a:cubicBezTo>
                  <a:cubicBezTo>
                    <a:pt x="63" y="63"/>
                    <a:pt x="64" y="64"/>
                    <a:pt x="65" y="65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8" y="75"/>
                    <a:pt x="66" y="77"/>
                    <a:pt x="63" y="79"/>
                  </a:cubicBezTo>
                  <a:cubicBezTo>
                    <a:pt x="61" y="81"/>
                    <a:pt x="58" y="82"/>
                    <a:pt x="55" y="83"/>
                  </a:cubicBezTo>
                  <a:cubicBezTo>
                    <a:pt x="52" y="84"/>
                    <a:pt x="49" y="85"/>
                    <a:pt x="46" y="86"/>
                  </a:cubicBezTo>
                  <a:cubicBezTo>
                    <a:pt x="43" y="86"/>
                    <a:pt x="40" y="86"/>
                    <a:pt x="37" y="86"/>
                  </a:cubicBezTo>
                  <a:cubicBezTo>
                    <a:pt x="32" y="86"/>
                    <a:pt x="27" y="85"/>
                    <a:pt x="23" y="83"/>
                  </a:cubicBezTo>
                  <a:cubicBezTo>
                    <a:pt x="18" y="81"/>
                    <a:pt x="14" y="79"/>
                    <a:pt x="11" y="75"/>
                  </a:cubicBezTo>
                  <a:cubicBezTo>
                    <a:pt x="7" y="71"/>
                    <a:pt x="5" y="67"/>
                    <a:pt x="3" y="61"/>
                  </a:cubicBezTo>
                  <a:cubicBezTo>
                    <a:pt x="1" y="56"/>
                    <a:pt x="0" y="50"/>
                    <a:pt x="0" y="43"/>
                  </a:cubicBezTo>
                  <a:cubicBezTo>
                    <a:pt x="0" y="37"/>
                    <a:pt x="1" y="31"/>
                    <a:pt x="2" y="26"/>
                  </a:cubicBezTo>
                  <a:cubicBezTo>
                    <a:pt x="4" y="20"/>
                    <a:pt x="7" y="16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ubicBezTo>
                    <a:pt x="47" y="0"/>
                    <a:pt x="52" y="1"/>
                    <a:pt x="57" y="3"/>
                  </a:cubicBezTo>
                  <a:cubicBezTo>
                    <a:pt x="62" y="5"/>
                    <a:pt x="66" y="7"/>
                    <a:pt x="70" y="11"/>
                  </a:cubicBezTo>
                  <a:lnTo>
                    <a:pt x="64" y="19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7" name="Freeform 36">
              <a:extLst>
                <a:ext uri="{FF2B5EF4-FFF2-40B4-BE49-F238E27FC236}">
                  <a16:creationId xmlns:a16="http://schemas.microsoft.com/office/drawing/2014/main" id="{44649B30-E930-4F5E-A3B0-29F50600101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295" y="2190"/>
              <a:ext cx="105" cy="119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60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60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8" name="Freeform 37">
              <a:extLst>
                <a:ext uri="{FF2B5EF4-FFF2-40B4-BE49-F238E27FC236}">
                  <a16:creationId xmlns:a16="http://schemas.microsoft.com/office/drawing/2014/main" id="{182A995F-D755-4B79-80B9-C0D3669181B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424" y="2190"/>
              <a:ext cx="86" cy="119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2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2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4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cxnSp>
        <p:nvCxnSpPr>
          <p:cNvPr id="59" name="Connecteur droit 58">
            <a:extLst>
              <a:ext uri="{FF2B5EF4-FFF2-40B4-BE49-F238E27FC236}">
                <a16:creationId xmlns:a16="http://schemas.microsoft.com/office/drawing/2014/main" id="{56385943-40AA-4AC1-AEFB-6F8A1DFCA27B}"/>
              </a:ext>
            </a:extLst>
          </p:cNvPr>
          <p:cNvCxnSpPr>
            <a:cxnSpLocks/>
          </p:cNvCxnSpPr>
          <p:nvPr userDrawn="1"/>
        </p:nvCxnSpPr>
        <p:spPr>
          <a:xfrm>
            <a:off x="5556000" y="1484669"/>
            <a:ext cx="1080000" cy="0"/>
          </a:xfrm>
          <a:prstGeom prst="line">
            <a:avLst/>
          </a:prstGeom>
          <a:ln w="25400" cmpd="sng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5994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lide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CE0B0DE-127F-4A65-B95C-95E628B25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9" y="403200"/>
            <a:ext cx="10727999" cy="889200"/>
          </a:xfr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BA57793-84F5-46AC-862A-0FA4E3EFD6C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719999" y="1825625"/>
            <a:ext cx="4860000" cy="424087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0D97371-70DC-4A24-AAF8-46792A72F71F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587998" y="1825625"/>
            <a:ext cx="4860000" cy="424087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4B64D15-843D-4A3D-9778-5BCFB6AF12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47998" y="6289200"/>
            <a:ext cx="900000" cy="365125"/>
          </a:xfrm>
        </p:spPr>
        <p:txBody>
          <a:bodyPr/>
          <a:lstStyle>
            <a:lvl1pPr>
              <a:defRPr sz="1000"/>
            </a:lvl1pPr>
          </a:lstStyle>
          <a:p>
            <a:fld id="{8DCA1562-3FE4-4A25-A1B5-73470DCA6198}" type="datetime1">
              <a:rPr lang="fr-FR" smtClean="0"/>
              <a:pPr/>
              <a:t>29/07/2020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BEA6ABF-73C8-4ADF-964C-2731B4C00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9999" y="6289200"/>
            <a:ext cx="8100000" cy="365125"/>
          </a:xfrm>
        </p:spPr>
        <p:txBody>
          <a:bodyPr/>
          <a:lstStyle/>
          <a:p>
            <a:r>
              <a:rPr lang="fr-FR" dirty="0"/>
              <a:t>Titre de votre présentation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A2A48FD-D82F-4D22-B3A0-E9BAA96DF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27998" y="216000"/>
            <a:ext cx="720000" cy="365125"/>
          </a:xfrm>
        </p:spPr>
        <p:txBody>
          <a:bodyPr/>
          <a:lstStyle/>
          <a:p>
            <a:fld id="{6FC0D52B-8F1C-46D1-AD6E-09D0B9F6DDB5}" type="slidenum">
              <a:rPr lang="fr-FR" smtClean="0"/>
              <a:t>‹N°›</a:t>
            </a:fld>
            <a:endParaRPr lang="fr-FR" dirty="0"/>
          </a:p>
        </p:txBody>
      </p:sp>
      <p:grpSp>
        <p:nvGrpSpPr>
          <p:cNvPr id="29" name="Group 4">
            <a:extLst>
              <a:ext uri="{FF2B5EF4-FFF2-40B4-BE49-F238E27FC236}">
                <a16:creationId xmlns:a16="http://schemas.microsoft.com/office/drawing/2014/main" id="{C306DA67-E54E-4E32-9918-AD147B684F7D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9022117" y="6391740"/>
            <a:ext cx="2429683" cy="165086"/>
            <a:chOff x="3183" y="2079"/>
            <a:chExt cx="4327" cy="294"/>
          </a:xfrm>
        </p:grpSpPr>
        <p:sp>
          <p:nvSpPr>
            <p:cNvPr id="31" name="Freeform 5">
              <a:extLst>
                <a:ext uri="{FF2B5EF4-FFF2-40B4-BE49-F238E27FC236}">
                  <a16:creationId xmlns:a16="http://schemas.microsoft.com/office/drawing/2014/main" id="{04488290-9401-483F-B194-4D57A40730D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61" y="2144"/>
              <a:ext cx="155" cy="165"/>
            </a:xfrm>
            <a:custGeom>
              <a:avLst/>
              <a:gdLst>
                <a:gd name="T0" fmla="*/ 45 w 155"/>
                <a:gd name="T1" fmla="*/ 66 h 165"/>
                <a:gd name="T2" fmla="*/ 91 w 155"/>
                <a:gd name="T3" fmla="*/ 70 h 165"/>
                <a:gd name="T4" fmla="*/ 155 w 155"/>
                <a:gd name="T5" fmla="*/ 165 h 165"/>
                <a:gd name="T6" fmla="*/ 102 w 155"/>
                <a:gd name="T7" fmla="*/ 165 h 165"/>
                <a:gd name="T8" fmla="*/ 61 w 155"/>
                <a:gd name="T9" fmla="*/ 106 h 165"/>
                <a:gd name="T10" fmla="*/ 45 w 155"/>
                <a:gd name="T11" fmla="*/ 125 h 165"/>
                <a:gd name="T12" fmla="*/ 45 w 155"/>
                <a:gd name="T13" fmla="*/ 165 h 165"/>
                <a:gd name="T14" fmla="*/ 0 w 155"/>
                <a:gd name="T15" fmla="*/ 165 h 165"/>
                <a:gd name="T16" fmla="*/ 0 w 155"/>
                <a:gd name="T17" fmla="*/ 0 h 165"/>
                <a:gd name="T18" fmla="*/ 45 w 155"/>
                <a:gd name="T19" fmla="*/ 0 h 165"/>
                <a:gd name="T20" fmla="*/ 45 w 155"/>
                <a:gd name="T21" fmla="*/ 6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5" h="165">
                  <a:moveTo>
                    <a:pt x="45" y="66"/>
                  </a:moveTo>
                  <a:lnTo>
                    <a:pt x="91" y="70"/>
                  </a:lnTo>
                  <a:lnTo>
                    <a:pt x="155" y="165"/>
                  </a:lnTo>
                  <a:lnTo>
                    <a:pt x="102" y="165"/>
                  </a:lnTo>
                  <a:lnTo>
                    <a:pt x="61" y="106"/>
                  </a:lnTo>
                  <a:lnTo>
                    <a:pt x="45" y="125"/>
                  </a:lnTo>
                  <a:lnTo>
                    <a:pt x="45" y="165"/>
                  </a:lnTo>
                  <a:lnTo>
                    <a:pt x="0" y="165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66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6">
              <a:extLst>
                <a:ext uri="{FF2B5EF4-FFF2-40B4-BE49-F238E27FC236}">
                  <a16:creationId xmlns:a16="http://schemas.microsoft.com/office/drawing/2014/main" id="{690421BE-FAD1-4D3F-8BD3-5C373137A2B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61" y="2144"/>
              <a:ext cx="155" cy="165"/>
            </a:xfrm>
            <a:custGeom>
              <a:avLst/>
              <a:gdLst>
                <a:gd name="T0" fmla="*/ 45 w 155"/>
                <a:gd name="T1" fmla="*/ 66 h 165"/>
                <a:gd name="T2" fmla="*/ 91 w 155"/>
                <a:gd name="T3" fmla="*/ 70 h 165"/>
                <a:gd name="T4" fmla="*/ 155 w 155"/>
                <a:gd name="T5" fmla="*/ 165 h 165"/>
                <a:gd name="T6" fmla="*/ 102 w 155"/>
                <a:gd name="T7" fmla="*/ 165 h 165"/>
                <a:gd name="T8" fmla="*/ 61 w 155"/>
                <a:gd name="T9" fmla="*/ 106 h 165"/>
                <a:gd name="T10" fmla="*/ 45 w 155"/>
                <a:gd name="T11" fmla="*/ 125 h 165"/>
                <a:gd name="T12" fmla="*/ 45 w 155"/>
                <a:gd name="T13" fmla="*/ 165 h 165"/>
                <a:gd name="T14" fmla="*/ 0 w 155"/>
                <a:gd name="T15" fmla="*/ 165 h 165"/>
                <a:gd name="T16" fmla="*/ 0 w 155"/>
                <a:gd name="T17" fmla="*/ 0 h 165"/>
                <a:gd name="T18" fmla="*/ 45 w 155"/>
                <a:gd name="T19" fmla="*/ 0 h 165"/>
                <a:gd name="T20" fmla="*/ 45 w 155"/>
                <a:gd name="T21" fmla="*/ 6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5" h="165">
                  <a:moveTo>
                    <a:pt x="45" y="66"/>
                  </a:moveTo>
                  <a:lnTo>
                    <a:pt x="91" y="70"/>
                  </a:lnTo>
                  <a:lnTo>
                    <a:pt x="155" y="165"/>
                  </a:lnTo>
                  <a:lnTo>
                    <a:pt x="102" y="165"/>
                  </a:lnTo>
                  <a:lnTo>
                    <a:pt x="61" y="106"/>
                  </a:lnTo>
                  <a:lnTo>
                    <a:pt x="45" y="125"/>
                  </a:lnTo>
                  <a:lnTo>
                    <a:pt x="45" y="165"/>
                  </a:lnTo>
                  <a:lnTo>
                    <a:pt x="0" y="165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6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" name="Freeform 7">
              <a:extLst>
                <a:ext uri="{FF2B5EF4-FFF2-40B4-BE49-F238E27FC236}">
                  <a16:creationId xmlns:a16="http://schemas.microsoft.com/office/drawing/2014/main" id="{397C0182-8B27-45CF-A805-22639255585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35" y="2144"/>
              <a:ext cx="127" cy="165"/>
            </a:xfrm>
            <a:custGeom>
              <a:avLst/>
              <a:gdLst>
                <a:gd name="T0" fmla="*/ 44 w 127"/>
                <a:gd name="T1" fmla="*/ 39 h 165"/>
                <a:gd name="T2" fmla="*/ 0 w 127"/>
                <a:gd name="T3" fmla="*/ 39 h 165"/>
                <a:gd name="T4" fmla="*/ 0 w 127"/>
                <a:gd name="T5" fmla="*/ 0 h 165"/>
                <a:gd name="T6" fmla="*/ 127 w 127"/>
                <a:gd name="T7" fmla="*/ 0 h 165"/>
                <a:gd name="T8" fmla="*/ 127 w 127"/>
                <a:gd name="T9" fmla="*/ 39 h 165"/>
                <a:gd name="T10" fmla="*/ 83 w 127"/>
                <a:gd name="T11" fmla="*/ 39 h 165"/>
                <a:gd name="T12" fmla="*/ 83 w 127"/>
                <a:gd name="T13" fmla="*/ 165 h 165"/>
                <a:gd name="T14" fmla="*/ 44 w 127"/>
                <a:gd name="T15" fmla="*/ 165 h 165"/>
                <a:gd name="T16" fmla="*/ 44 w 127"/>
                <a:gd name="T17" fmla="*/ 39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165">
                  <a:moveTo>
                    <a:pt x="44" y="39"/>
                  </a:moveTo>
                  <a:lnTo>
                    <a:pt x="0" y="39"/>
                  </a:lnTo>
                  <a:lnTo>
                    <a:pt x="0" y="0"/>
                  </a:lnTo>
                  <a:lnTo>
                    <a:pt x="127" y="0"/>
                  </a:lnTo>
                  <a:lnTo>
                    <a:pt x="127" y="39"/>
                  </a:lnTo>
                  <a:lnTo>
                    <a:pt x="83" y="39"/>
                  </a:lnTo>
                  <a:lnTo>
                    <a:pt x="83" y="165"/>
                  </a:lnTo>
                  <a:lnTo>
                    <a:pt x="44" y="165"/>
                  </a:lnTo>
                  <a:lnTo>
                    <a:pt x="44" y="39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" name="Freeform 8">
              <a:extLst>
                <a:ext uri="{FF2B5EF4-FFF2-40B4-BE49-F238E27FC236}">
                  <a16:creationId xmlns:a16="http://schemas.microsoft.com/office/drawing/2014/main" id="{3FE0E828-9F5F-45DE-A11C-ABA5E58AF00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678" y="2144"/>
              <a:ext cx="153" cy="163"/>
            </a:xfrm>
            <a:custGeom>
              <a:avLst/>
              <a:gdLst>
                <a:gd name="T0" fmla="*/ 56 w 112"/>
                <a:gd name="T1" fmla="*/ 119 h 119"/>
                <a:gd name="T2" fmla="*/ 34 w 112"/>
                <a:gd name="T3" fmla="*/ 115 h 119"/>
                <a:gd name="T4" fmla="*/ 16 w 112"/>
                <a:gd name="T5" fmla="*/ 102 h 119"/>
                <a:gd name="T6" fmla="*/ 4 w 112"/>
                <a:gd name="T7" fmla="*/ 83 h 119"/>
                <a:gd name="T8" fmla="*/ 0 w 112"/>
                <a:gd name="T9" fmla="*/ 60 h 119"/>
                <a:gd name="T10" fmla="*/ 0 w 112"/>
                <a:gd name="T11" fmla="*/ 60 h 119"/>
                <a:gd name="T12" fmla="*/ 4 w 112"/>
                <a:gd name="T13" fmla="*/ 37 h 119"/>
                <a:gd name="T14" fmla="*/ 16 w 112"/>
                <a:gd name="T15" fmla="*/ 18 h 119"/>
                <a:gd name="T16" fmla="*/ 34 w 112"/>
                <a:gd name="T17" fmla="*/ 5 h 119"/>
                <a:gd name="T18" fmla="*/ 56 w 112"/>
                <a:gd name="T19" fmla="*/ 0 h 119"/>
                <a:gd name="T20" fmla="*/ 79 w 112"/>
                <a:gd name="T21" fmla="*/ 5 h 119"/>
                <a:gd name="T22" fmla="*/ 96 w 112"/>
                <a:gd name="T23" fmla="*/ 18 h 119"/>
                <a:gd name="T24" fmla="*/ 108 w 112"/>
                <a:gd name="T25" fmla="*/ 37 h 119"/>
                <a:gd name="T26" fmla="*/ 112 w 112"/>
                <a:gd name="T27" fmla="*/ 60 h 119"/>
                <a:gd name="T28" fmla="*/ 112 w 112"/>
                <a:gd name="T29" fmla="*/ 60 h 119"/>
                <a:gd name="T30" fmla="*/ 108 w 112"/>
                <a:gd name="T31" fmla="*/ 83 h 119"/>
                <a:gd name="T32" fmla="*/ 96 w 112"/>
                <a:gd name="T33" fmla="*/ 102 h 119"/>
                <a:gd name="T34" fmla="*/ 78 w 112"/>
                <a:gd name="T35" fmla="*/ 115 h 119"/>
                <a:gd name="T36" fmla="*/ 56 w 112"/>
                <a:gd name="T37" fmla="*/ 119 h 119"/>
                <a:gd name="T38" fmla="*/ 56 w 112"/>
                <a:gd name="T39" fmla="*/ 91 h 119"/>
                <a:gd name="T40" fmla="*/ 67 w 112"/>
                <a:gd name="T41" fmla="*/ 88 h 119"/>
                <a:gd name="T42" fmla="*/ 75 w 112"/>
                <a:gd name="T43" fmla="*/ 82 h 119"/>
                <a:gd name="T44" fmla="*/ 81 w 112"/>
                <a:gd name="T45" fmla="*/ 72 h 119"/>
                <a:gd name="T46" fmla="*/ 83 w 112"/>
                <a:gd name="T47" fmla="*/ 60 h 119"/>
                <a:gd name="T48" fmla="*/ 83 w 112"/>
                <a:gd name="T49" fmla="*/ 60 h 119"/>
                <a:gd name="T50" fmla="*/ 81 w 112"/>
                <a:gd name="T51" fmla="*/ 48 h 119"/>
                <a:gd name="T52" fmla="*/ 75 w 112"/>
                <a:gd name="T53" fmla="*/ 38 h 119"/>
                <a:gd name="T54" fmla="*/ 67 w 112"/>
                <a:gd name="T55" fmla="*/ 32 h 119"/>
                <a:gd name="T56" fmla="*/ 56 w 112"/>
                <a:gd name="T57" fmla="*/ 29 h 119"/>
                <a:gd name="T58" fmla="*/ 45 w 112"/>
                <a:gd name="T59" fmla="*/ 32 h 119"/>
                <a:gd name="T60" fmla="*/ 37 w 112"/>
                <a:gd name="T61" fmla="*/ 38 h 119"/>
                <a:gd name="T62" fmla="*/ 31 w 112"/>
                <a:gd name="T63" fmla="*/ 48 h 119"/>
                <a:gd name="T64" fmla="*/ 29 w 112"/>
                <a:gd name="T65" fmla="*/ 60 h 119"/>
                <a:gd name="T66" fmla="*/ 29 w 112"/>
                <a:gd name="T67" fmla="*/ 60 h 119"/>
                <a:gd name="T68" fmla="*/ 31 w 112"/>
                <a:gd name="T69" fmla="*/ 72 h 119"/>
                <a:gd name="T70" fmla="*/ 37 w 112"/>
                <a:gd name="T71" fmla="*/ 81 h 119"/>
                <a:gd name="T72" fmla="*/ 45 w 112"/>
                <a:gd name="T73" fmla="*/ 88 h 119"/>
                <a:gd name="T74" fmla="*/ 56 w 112"/>
                <a:gd name="T75" fmla="*/ 91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2" h="119">
                  <a:moveTo>
                    <a:pt x="56" y="119"/>
                  </a:moveTo>
                  <a:cubicBezTo>
                    <a:pt x="48" y="119"/>
                    <a:pt x="40" y="118"/>
                    <a:pt x="34" y="115"/>
                  </a:cubicBezTo>
                  <a:cubicBezTo>
                    <a:pt x="27" y="112"/>
                    <a:pt x="21" y="107"/>
                    <a:pt x="16" y="102"/>
                  </a:cubicBezTo>
                  <a:cubicBezTo>
                    <a:pt x="11" y="97"/>
                    <a:pt x="7" y="90"/>
                    <a:pt x="4" y="83"/>
                  </a:cubicBezTo>
                  <a:cubicBezTo>
                    <a:pt x="1" y="76"/>
                    <a:pt x="0" y="68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52"/>
                    <a:pt x="1" y="44"/>
                    <a:pt x="4" y="37"/>
                  </a:cubicBezTo>
                  <a:cubicBezTo>
                    <a:pt x="7" y="30"/>
                    <a:pt x="11" y="23"/>
                    <a:pt x="16" y="18"/>
                  </a:cubicBezTo>
                  <a:cubicBezTo>
                    <a:pt x="21" y="12"/>
                    <a:pt x="27" y="8"/>
                    <a:pt x="34" y="5"/>
                  </a:cubicBezTo>
                  <a:cubicBezTo>
                    <a:pt x="41" y="2"/>
                    <a:pt x="48" y="0"/>
                    <a:pt x="56" y="0"/>
                  </a:cubicBezTo>
                  <a:cubicBezTo>
                    <a:pt x="64" y="0"/>
                    <a:pt x="72" y="2"/>
                    <a:pt x="79" y="5"/>
                  </a:cubicBezTo>
                  <a:cubicBezTo>
                    <a:pt x="85" y="8"/>
                    <a:pt x="91" y="12"/>
                    <a:pt x="96" y="18"/>
                  </a:cubicBezTo>
                  <a:cubicBezTo>
                    <a:pt x="101" y="23"/>
                    <a:pt x="105" y="29"/>
                    <a:pt x="108" y="37"/>
                  </a:cubicBezTo>
                  <a:cubicBezTo>
                    <a:pt x="111" y="44"/>
                    <a:pt x="112" y="51"/>
                    <a:pt x="112" y="60"/>
                  </a:cubicBezTo>
                  <a:cubicBezTo>
                    <a:pt x="112" y="60"/>
                    <a:pt x="112" y="60"/>
                    <a:pt x="112" y="60"/>
                  </a:cubicBezTo>
                  <a:cubicBezTo>
                    <a:pt x="112" y="68"/>
                    <a:pt x="111" y="76"/>
                    <a:pt x="108" y="83"/>
                  </a:cubicBezTo>
                  <a:cubicBezTo>
                    <a:pt x="105" y="90"/>
                    <a:pt x="101" y="97"/>
                    <a:pt x="96" y="102"/>
                  </a:cubicBezTo>
                  <a:cubicBezTo>
                    <a:pt x="91" y="107"/>
                    <a:pt x="85" y="112"/>
                    <a:pt x="78" y="115"/>
                  </a:cubicBezTo>
                  <a:cubicBezTo>
                    <a:pt x="71" y="118"/>
                    <a:pt x="64" y="119"/>
                    <a:pt x="56" y="119"/>
                  </a:cubicBezTo>
                  <a:close/>
                  <a:moveTo>
                    <a:pt x="56" y="91"/>
                  </a:moveTo>
                  <a:cubicBezTo>
                    <a:pt x="60" y="91"/>
                    <a:pt x="64" y="90"/>
                    <a:pt x="67" y="88"/>
                  </a:cubicBezTo>
                  <a:cubicBezTo>
                    <a:pt x="70" y="87"/>
                    <a:pt x="73" y="85"/>
                    <a:pt x="75" y="82"/>
                  </a:cubicBezTo>
                  <a:cubicBezTo>
                    <a:pt x="78" y="79"/>
                    <a:pt x="80" y="76"/>
                    <a:pt x="81" y="72"/>
                  </a:cubicBezTo>
                  <a:cubicBezTo>
                    <a:pt x="82" y="68"/>
                    <a:pt x="83" y="64"/>
                    <a:pt x="83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56"/>
                    <a:pt x="82" y="52"/>
                    <a:pt x="81" y="48"/>
                  </a:cubicBezTo>
                  <a:cubicBezTo>
                    <a:pt x="80" y="44"/>
                    <a:pt x="78" y="41"/>
                    <a:pt x="75" y="38"/>
                  </a:cubicBezTo>
                  <a:cubicBezTo>
                    <a:pt x="73" y="36"/>
                    <a:pt x="70" y="33"/>
                    <a:pt x="67" y="32"/>
                  </a:cubicBezTo>
                  <a:cubicBezTo>
                    <a:pt x="63" y="30"/>
                    <a:pt x="60" y="29"/>
                    <a:pt x="56" y="29"/>
                  </a:cubicBezTo>
                  <a:cubicBezTo>
                    <a:pt x="52" y="29"/>
                    <a:pt x="48" y="30"/>
                    <a:pt x="45" y="32"/>
                  </a:cubicBezTo>
                  <a:cubicBezTo>
                    <a:pt x="42" y="33"/>
                    <a:pt x="39" y="35"/>
                    <a:pt x="37" y="38"/>
                  </a:cubicBezTo>
                  <a:cubicBezTo>
                    <a:pt x="34" y="41"/>
                    <a:pt x="33" y="44"/>
                    <a:pt x="31" y="48"/>
                  </a:cubicBezTo>
                  <a:cubicBezTo>
                    <a:pt x="30" y="52"/>
                    <a:pt x="29" y="55"/>
                    <a:pt x="29" y="60"/>
                  </a:cubicBezTo>
                  <a:cubicBezTo>
                    <a:pt x="29" y="60"/>
                    <a:pt x="29" y="60"/>
                    <a:pt x="29" y="60"/>
                  </a:cubicBezTo>
                  <a:cubicBezTo>
                    <a:pt x="29" y="64"/>
                    <a:pt x="30" y="68"/>
                    <a:pt x="31" y="72"/>
                  </a:cubicBezTo>
                  <a:cubicBezTo>
                    <a:pt x="33" y="75"/>
                    <a:pt x="34" y="79"/>
                    <a:pt x="37" y="81"/>
                  </a:cubicBezTo>
                  <a:cubicBezTo>
                    <a:pt x="39" y="84"/>
                    <a:pt x="42" y="87"/>
                    <a:pt x="45" y="88"/>
                  </a:cubicBezTo>
                  <a:cubicBezTo>
                    <a:pt x="49" y="90"/>
                    <a:pt x="52" y="91"/>
                    <a:pt x="56" y="91"/>
                  </a:cubicBez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" name="Freeform 9">
              <a:extLst>
                <a:ext uri="{FF2B5EF4-FFF2-40B4-BE49-F238E27FC236}">
                  <a16:creationId xmlns:a16="http://schemas.microsoft.com/office/drawing/2014/main" id="{82453A18-733C-4526-A767-013909A725C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83" y="2144"/>
              <a:ext cx="156" cy="165"/>
            </a:xfrm>
            <a:custGeom>
              <a:avLst/>
              <a:gdLst>
                <a:gd name="T0" fmla="*/ 115 w 156"/>
                <a:gd name="T1" fmla="*/ 165 h 165"/>
                <a:gd name="T2" fmla="*/ 156 w 156"/>
                <a:gd name="T3" fmla="*/ 165 h 165"/>
                <a:gd name="T4" fmla="*/ 96 w 156"/>
                <a:gd name="T5" fmla="*/ 0 h 165"/>
                <a:gd name="T6" fmla="*/ 59 w 156"/>
                <a:gd name="T7" fmla="*/ 0 h 165"/>
                <a:gd name="T8" fmla="*/ 0 w 156"/>
                <a:gd name="T9" fmla="*/ 165 h 165"/>
                <a:gd name="T10" fmla="*/ 41 w 156"/>
                <a:gd name="T11" fmla="*/ 165 h 165"/>
                <a:gd name="T12" fmla="*/ 51 w 156"/>
                <a:gd name="T13" fmla="*/ 134 h 165"/>
                <a:gd name="T14" fmla="*/ 85 w 156"/>
                <a:gd name="T15" fmla="*/ 134 h 165"/>
                <a:gd name="T16" fmla="*/ 77 w 156"/>
                <a:gd name="T17" fmla="*/ 106 h 165"/>
                <a:gd name="T18" fmla="*/ 60 w 156"/>
                <a:gd name="T19" fmla="*/ 106 h 165"/>
                <a:gd name="T20" fmla="*/ 78 w 156"/>
                <a:gd name="T21" fmla="*/ 55 h 165"/>
                <a:gd name="T22" fmla="*/ 115 w 156"/>
                <a:gd name="T23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6" h="165">
                  <a:moveTo>
                    <a:pt x="115" y="165"/>
                  </a:moveTo>
                  <a:lnTo>
                    <a:pt x="156" y="165"/>
                  </a:lnTo>
                  <a:lnTo>
                    <a:pt x="96" y="0"/>
                  </a:lnTo>
                  <a:lnTo>
                    <a:pt x="59" y="0"/>
                  </a:lnTo>
                  <a:lnTo>
                    <a:pt x="0" y="165"/>
                  </a:lnTo>
                  <a:lnTo>
                    <a:pt x="41" y="165"/>
                  </a:lnTo>
                  <a:lnTo>
                    <a:pt x="51" y="134"/>
                  </a:lnTo>
                  <a:lnTo>
                    <a:pt x="85" y="134"/>
                  </a:lnTo>
                  <a:lnTo>
                    <a:pt x="77" y="106"/>
                  </a:lnTo>
                  <a:lnTo>
                    <a:pt x="60" y="106"/>
                  </a:lnTo>
                  <a:lnTo>
                    <a:pt x="78" y="55"/>
                  </a:lnTo>
                  <a:lnTo>
                    <a:pt x="115" y="165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" name="Freeform 10">
              <a:extLst>
                <a:ext uri="{FF2B5EF4-FFF2-40B4-BE49-F238E27FC236}">
                  <a16:creationId xmlns:a16="http://schemas.microsoft.com/office/drawing/2014/main" id="{44A265C2-8442-4970-9A47-CD881420328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361" y="2144"/>
              <a:ext cx="154" cy="125"/>
            </a:xfrm>
            <a:custGeom>
              <a:avLst/>
              <a:gdLst>
                <a:gd name="T0" fmla="*/ 45 w 154"/>
                <a:gd name="T1" fmla="*/ 66 h 125"/>
                <a:gd name="T2" fmla="*/ 0 w 154"/>
                <a:gd name="T3" fmla="*/ 6 h 125"/>
                <a:gd name="T4" fmla="*/ 0 w 154"/>
                <a:gd name="T5" fmla="*/ 64 h 125"/>
                <a:gd name="T6" fmla="*/ 45 w 154"/>
                <a:gd name="T7" fmla="*/ 125 h 125"/>
                <a:gd name="T8" fmla="*/ 154 w 154"/>
                <a:gd name="T9" fmla="*/ 0 h 125"/>
                <a:gd name="T10" fmla="*/ 100 w 154"/>
                <a:gd name="T11" fmla="*/ 1 h 125"/>
                <a:gd name="T12" fmla="*/ 45 w 154"/>
                <a:gd name="T13" fmla="*/ 66 h 125"/>
                <a:gd name="T14" fmla="*/ 42 w 154"/>
                <a:gd name="T15" fmla="*/ 64 h 125"/>
                <a:gd name="T16" fmla="*/ 42 w 154"/>
                <a:gd name="T17" fmla="*/ 6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25">
                  <a:moveTo>
                    <a:pt x="45" y="66"/>
                  </a:moveTo>
                  <a:lnTo>
                    <a:pt x="0" y="6"/>
                  </a:lnTo>
                  <a:lnTo>
                    <a:pt x="0" y="64"/>
                  </a:lnTo>
                  <a:lnTo>
                    <a:pt x="45" y="125"/>
                  </a:lnTo>
                  <a:lnTo>
                    <a:pt x="154" y="0"/>
                  </a:lnTo>
                  <a:lnTo>
                    <a:pt x="100" y="1"/>
                  </a:lnTo>
                  <a:lnTo>
                    <a:pt x="45" y="66"/>
                  </a:lnTo>
                  <a:close/>
                  <a:moveTo>
                    <a:pt x="42" y="64"/>
                  </a:moveTo>
                  <a:lnTo>
                    <a:pt x="42" y="64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11">
              <a:extLst>
                <a:ext uri="{FF2B5EF4-FFF2-40B4-BE49-F238E27FC236}">
                  <a16:creationId xmlns:a16="http://schemas.microsoft.com/office/drawing/2014/main" id="{B9C3001C-7A61-4135-A183-44BF98123A0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361" y="2144"/>
              <a:ext cx="154" cy="125"/>
            </a:xfrm>
            <a:custGeom>
              <a:avLst/>
              <a:gdLst>
                <a:gd name="T0" fmla="*/ 45 w 154"/>
                <a:gd name="T1" fmla="*/ 66 h 125"/>
                <a:gd name="T2" fmla="*/ 0 w 154"/>
                <a:gd name="T3" fmla="*/ 6 h 125"/>
                <a:gd name="T4" fmla="*/ 0 w 154"/>
                <a:gd name="T5" fmla="*/ 64 h 125"/>
                <a:gd name="T6" fmla="*/ 45 w 154"/>
                <a:gd name="T7" fmla="*/ 125 h 125"/>
                <a:gd name="T8" fmla="*/ 154 w 154"/>
                <a:gd name="T9" fmla="*/ 0 h 125"/>
                <a:gd name="T10" fmla="*/ 100 w 154"/>
                <a:gd name="T11" fmla="*/ 1 h 125"/>
                <a:gd name="T12" fmla="*/ 45 w 154"/>
                <a:gd name="T13" fmla="*/ 66 h 125"/>
                <a:gd name="T14" fmla="*/ 42 w 154"/>
                <a:gd name="T15" fmla="*/ 64 h 125"/>
                <a:gd name="T16" fmla="*/ 42 w 154"/>
                <a:gd name="T17" fmla="*/ 6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25">
                  <a:moveTo>
                    <a:pt x="45" y="66"/>
                  </a:moveTo>
                  <a:lnTo>
                    <a:pt x="0" y="6"/>
                  </a:lnTo>
                  <a:lnTo>
                    <a:pt x="0" y="64"/>
                  </a:lnTo>
                  <a:lnTo>
                    <a:pt x="45" y="125"/>
                  </a:lnTo>
                  <a:lnTo>
                    <a:pt x="154" y="0"/>
                  </a:lnTo>
                  <a:lnTo>
                    <a:pt x="100" y="1"/>
                  </a:lnTo>
                  <a:lnTo>
                    <a:pt x="45" y="66"/>
                  </a:lnTo>
                  <a:moveTo>
                    <a:pt x="42" y="64"/>
                  </a:moveTo>
                  <a:lnTo>
                    <a:pt x="42" y="6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12">
              <a:extLst>
                <a:ext uri="{FF2B5EF4-FFF2-40B4-BE49-F238E27FC236}">
                  <a16:creationId xmlns:a16="http://schemas.microsoft.com/office/drawing/2014/main" id="{E8FA5D18-0EBA-41BC-A0AC-83ABBFC80F9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09" y="2079"/>
              <a:ext cx="166" cy="294"/>
            </a:xfrm>
            <a:custGeom>
              <a:avLst/>
              <a:gdLst>
                <a:gd name="T0" fmla="*/ 19 w 166"/>
                <a:gd name="T1" fmla="*/ 294 h 294"/>
                <a:gd name="T2" fmla="*/ 0 w 166"/>
                <a:gd name="T3" fmla="*/ 294 h 294"/>
                <a:gd name="T4" fmla="*/ 147 w 166"/>
                <a:gd name="T5" fmla="*/ 0 h 294"/>
                <a:gd name="T6" fmla="*/ 166 w 166"/>
                <a:gd name="T7" fmla="*/ 0 h 294"/>
                <a:gd name="T8" fmla="*/ 19 w 166"/>
                <a:gd name="T9" fmla="*/ 294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294">
                  <a:moveTo>
                    <a:pt x="19" y="294"/>
                  </a:moveTo>
                  <a:lnTo>
                    <a:pt x="0" y="294"/>
                  </a:lnTo>
                  <a:lnTo>
                    <a:pt x="147" y="0"/>
                  </a:lnTo>
                  <a:lnTo>
                    <a:pt x="166" y="0"/>
                  </a:lnTo>
                  <a:lnTo>
                    <a:pt x="19" y="294"/>
                  </a:lnTo>
                  <a:close/>
                </a:path>
              </a:pathLst>
            </a:custGeom>
            <a:solidFill>
              <a:srgbClr val="DA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13">
              <a:extLst>
                <a:ext uri="{FF2B5EF4-FFF2-40B4-BE49-F238E27FC236}">
                  <a16:creationId xmlns:a16="http://schemas.microsoft.com/office/drawing/2014/main" id="{379D3074-FF58-49A3-B32E-3D8EDC6244A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83" y="2144"/>
              <a:ext cx="95" cy="163"/>
            </a:xfrm>
            <a:custGeom>
              <a:avLst/>
              <a:gdLst>
                <a:gd name="T0" fmla="*/ 31 w 95"/>
                <a:gd name="T1" fmla="*/ 139 h 163"/>
                <a:gd name="T2" fmla="*/ 95 w 95"/>
                <a:gd name="T3" fmla="*/ 139 h 163"/>
                <a:gd name="T4" fmla="*/ 95 w 95"/>
                <a:gd name="T5" fmla="*/ 163 h 163"/>
                <a:gd name="T6" fmla="*/ 0 w 95"/>
                <a:gd name="T7" fmla="*/ 163 h 163"/>
                <a:gd name="T8" fmla="*/ 0 w 95"/>
                <a:gd name="T9" fmla="*/ 0 h 163"/>
                <a:gd name="T10" fmla="*/ 31 w 95"/>
                <a:gd name="T11" fmla="*/ 0 h 163"/>
                <a:gd name="T12" fmla="*/ 31 w 95"/>
                <a:gd name="T13" fmla="*/ 139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" h="163">
                  <a:moveTo>
                    <a:pt x="31" y="139"/>
                  </a:moveTo>
                  <a:lnTo>
                    <a:pt x="95" y="139"/>
                  </a:lnTo>
                  <a:lnTo>
                    <a:pt x="95" y="163"/>
                  </a:lnTo>
                  <a:lnTo>
                    <a:pt x="0" y="163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39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14">
              <a:extLst>
                <a:ext uri="{FF2B5EF4-FFF2-40B4-BE49-F238E27FC236}">
                  <a16:creationId xmlns:a16="http://schemas.microsoft.com/office/drawing/2014/main" id="{7DDE2935-9154-4384-BBB2-07B3AB02E2B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74" y="2134"/>
              <a:ext cx="33" cy="66"/>
            </a:xfrm>
            <a:custGeom>
              <a:avLst/>
              <a:gdLst>
                <a:gd name="T0" fmla="*/ 18 w 24"/>
                <a:gd name="T1" fmla="*/ 0 h 48"/>
                <a:gd name="T2" fmla="*/ 22 w 24"/>
                <a:gd name="T3" fmla="*/ 10 h 48"/>
                <a:gd name="T4" fmla="*/ 24 w 24"/>
                <a:gd name="T5" fmla="*/ 19 h 48"/>
                <a:gd name="T6" fmla="*/ 20 w 24"/>
                <a:gd name="T7" fmla="*/ 34 h 48"/>
                <a:gd name="T8" fmla="*/ 8 w 24"/>
                <a:gd name="T9" fmla="*/ 48 h 48"/>
                <a:gd name="T10" fmla="*/ 1 w 24"/>
                <a:gd name="T11" fmla="*/ 44 h 48"/>
                <a:gd name="T12" fmla="*/ 0 w 24"/>
                <a:gd name="T13" fmla="*/ 43 h 48"/>
                <a:gd name="T14" fmla="*/ 0 w 24"/>
                <a:gd name="T15" fmla="*/ 42 h 48"/>
                <a:gd name="T16" fmla="*/ 1 w 24"/>
                <a:gd name="T17" fmla="*/ 39 h 48"/>
                <a:gd name="T18" fmla="*/ 3 w 24"/>
                <a:gd name="T19" fmla="*/ 36 h 48"/>
                <a:gd name="T20" fmla="*/ 5 w 24"/>
                <a:gd name="T21" fmla="*/ 33 h 48"/>
                <a:gd name="T22" fmla="*/ 7 w 24"/>
                <a:gd name="T23" fmla="*/ 29 h 48"/>
                <a:gd name="T24" fmla="*/ 8 w 24"/>
                <a:gd name="T25" fmla="*/ 24 h 48"/>
                <a:gd name="T26" fmla="*/ 7 w 24"/>
                <a:gd name="T27" fmla="*/ 18 h 48"/>
                <a:gd name="T28" fmla="*/ 4 w 24"/>
                <a:gd name="T29" fmla="*/ 11 h 48"/>
                <a:gd name="T30" fmla="*/ 3 w 24"/>
                <a:gd name="T31" fmla="*/ 9 h 48"/>
                <a:gd name="T32" fmla="*/ 6 w 24"/>
                <a:gd name="T33" fmla="*/ 5 h 48"/>
                <a:gd name="T34" fmla="*/ 18 w 24"/>
                <a:gd name="T3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" h="48">
                  <a:moveTo>
                    <a:pt x="18" y="0"/>
                  </a:moveTo>
                  <a:cubicBezTo>
                    <a:pt x="20" y="3"/>
                    <a:pt x="22" y="6"/>
                    <a:pt x="22" y="10"/>
                  </a:cubicBezTo>
                  <a:cubicBezTo>
                    <a:pt x="23" y="13"/>
                    <a:pt x="24" y="16"/>
                    <a:pt x="24" y="19"/>
                  </a:cubicBezTo>
                  <a:cubicBezTo>
                    <a:pt x="24" y="24"/>
                    <a:pt x="22" y="29"/>
                    <a:pt x="20" y="34"/>
                  </a:cubicBezTo>
                  <a:cubicBezTo>
                    <a:pt x="17" y="39"/>
                    <a:pt x="13" y="44"/>
                    <a:pt x="8" y="48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44"/>
                    <a:pt x="0" y="44"/>
                    <a:pt x="0" y="43"/>
                  </a:cubicBezTo>
                  <a:cubicBezTo>
                    <a:pt x="0" y="43"/>
                    <a:pt x="0" y="42"/>
                    <a:pt x="0" y="42"/>
                  </a:cubicBezTo>
                  <a:cubicBezTo>
                    <a:pt x="0" y="41"/>
                    <a:pt x="0" y="40"/>
                    <a:pt x="1" y="39"/>
                  </a:cubicBezTo>
                  <a:cubicBezTo>
                    <a:pt x="2" y="38"/>
                    <a:pt x="2" y="37"/>
                    <a:pt x="3" y="36"/>
                  </a:cubicBezTo>
                  <a:cubicBezTo>
                    <a:pt x="4" y="35"/>
                    <a:pt x="5" y="34"/>
                    <a:pt x="5" y="33"/>
                  </a:cubicBezTo>
                  <a:cubicBezTo>
                    <a:pt x="6" y="31"/>
                    <a:pt x="7" y="30"/>
                    <a:pt x="7" y="29"/>
                  </a:cubicBezTo>
                  <a:cubicBezTo>
                    <a:pt x="7" y="27"/>
                    <a:pt x="8" y="25"/>
                    <a:pt x="8" y="24"/>
                  </a:cubicBezTo>
                  <a:cubicBezTo>
                    <a:pt x="8" y="22"/>
                    <a:pt x="7" y="20"/>
                    <a:pt x="7" y="18"/>
                  </a:cubicBezTo>
                  <a:cubicBezTo>
                    <a:pt x="6" y="16"/>
                    <a:pt x="5" y="13"/>
                    <a:pt x="4" y="11"/>
                  </a:cubicBezTo>
                  <a:cubicBezTo>
                    <a:pt x="3" y="10"/>
                    <a:pt x="3" y="10"/>
                    <a:pt x="3" y="9"/>
                  </a:cubicBezTo>
                  <a:cubicBezTo>
                    <a:pt x="3" y="7"/>
                    <a:pt x="4" y="6"/>
                    <a:pt x="6" y="5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15">
              <a:extLst>
                <a:ext uri="{FF2B5EF4-FFF2-40B4-BE49-F238E27FC236}">
                  <a16:creationId xmlns:a16="http://schemas.microsoft.com/office/drawing/2014/main" id="{5896CD92-A472-487E-926F-984D3DEF15F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42" y="2139"/>
              <a:ext cx="101" cy="168"/>
            </a:xfrm>
            <a:custGeom>
              <a:avLst/>
              <a:gdLst>
                <a:gd name="T0" fmla="*/ 0 w 74"/>
                <a:gd name="T1" fmla="*/ 122 h 122"/>
                <a:gd name="T2" fmla="*/ 0 w 74"/>
                <a:gd name="T3" fmla="*/ 0 h 122"/>
                <a:gd name="T4" fmla="*/ 21 w 74"/>
                <a:gd name="T5" fmla="*/ 0 h 122"/>
                <a:gd name="T6" fmla="*/ 21 w 74"/>
                <a:gd name="T7" fmla="*/ 47 h 122"/>
                <a:gd name="T8" fmla="*/ 32 w 74"/>
                <a:gd name="T9" fmla="*/ 39 h 122"/>
                <a:gd name="T10" fmla="*/ 45 w 74"/>
                <a:gd name="T11" fmla="*/ 37 h 122"/>
                <a:gd name="T12" fmla="*/ 58 w 74"/>
                <a:gd name="T13" fmla="*/ 39 h 122"/>
                <a:gd name="T14" fmla="*/ 66 w 74"/>
                <a:gd name="T15" fmla="*/ 45 h 122"/>
                <a:gd name="T16" fmla="*/ 72 w 74"/>
                <a:gd name="T17" fmla="*/ 55 h 122"/>
                <a:gd name="T18" fmla="*/ 74 w 74"/>
                <a:gd name="T19" fmla="*/ 68 h 122"/>
                <a:gd name="T20" fmla="*/ 74 w 74"/>
                <a:gd name="T21" fmla="*/ 122 h 122"/>
                <a:gd name="T22" fmla="*/ 53 w 74"/>
                <a:gd name="T23" fmla="*/ 122 h 122"/>
                <a:gd name="T24" fmla="*/ 53 w 74"/>
                <a:gd name="T25" fmla="*/ 68 h 122"/>
                <a:gd name="T26" fmla="*/ 50 w 74"/>
                <a:gd name="T27" fmla="*/ 56 h 122"/>
                <a:gd name="T28" fmla="*/ 39 w 74"/>
                <a:gd name="T29" fmla="*/ 52 h 122"/>
                <a:gd name="T30" fmla="*/ 29 w 74"/>
                <a:gd name="T31" fmla="*/ 55 h 122"/>
                <a:gd name="T32" fmla="*/ 21 w 74"/>
                <a:gd name="T33" fmla="*/ 61 h 122"/>
                <a:gd name="T34" fmla="*/ 21 w 74"/>
                <a:gd name="T35" fmla="*/ 122 h 122"/>
                <a:gd name="T36" fmla="*/ 0 w 74"/>
                <a:gd name="T37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4" h="122">
                  <a:moveTo>
                    <a:pt x="0" y="12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4" y="44"/>
                    <a:pt x="28" y="41"/>
                    <a:pt x="32" y="39"/>
                  </a:cubicBezTo>
                  <a:cubicBezTo>
                    <a:pt x="35" y="37"/>
                    <a:pt x="40" y="37"/>
                    <a:pt x="45" y="37"/>
                  </a:cubicBezTo>
                  <a:cubicBezTo>
                    <a:pt x="50" y="37"/>
                    <a:pt x="54" y="37"/>
                    <a:pt x="58" y="39"/>
                  </a:cubicBezTo>
                  <a:cubicBezTo>
                    <a:pt x="61" y="40"/>
                    <a:pt x="64" y="43"/>
                    <a:pt x="66" y="45"/>
                  </a:cubicBezTo>
                  <a:cubicBezTo>
                    <a:pt x="69" y="48"/>
                    <a:pt x="71" y="52"/>
                    <a:pt x="72" y="55"/>
                  </a:cubicBezTo>
                  <a:cubicBezTo>
                    <a:pt x="73" y="59"/>
                    <a:pt x="74" y="64"/>
                    <a:pt x="74" y="68"/>
                  </a:cubicBezTo>
                  <a:cubicBezTo>
                    <a:pt x="74" y="122"/>
                    <a:pt x="74" y="122"/>
                    <a:pt x="74" y="122"/>
                  </a:cubicBezTo>
                  <a:cubicBezTo>
                    <a:pt x="53" y="122"/>
                    <a:pt x="53" y="122"/>
                    <a:pt x="53" y="122"/>
                  </a:cubicBezTo>
                  <a:cubicBezTo>
                    <a:pt x="53" y="68"/>
                    <a:pt x="53" y="68"/>
                    <a:pt x="53" y="68"/>
                  </a:cubicBezTo>
                  <a:cubicBezTo>
                    <a:pt x="53" y="63"/>
                    <a:pt x="52" y="59"/>
                    <a:pt x="50" y="56"/>
                  </a:cubicBezTo>
                  <a:cubicBezTo>
                    <a:pt x="48" y="54"/>
                    <a:pt x="44" y="52"/>
                    <a:pt x="39" y="52"/>
                  </a:cubicBezTo>
                  <a:cubicBezTo>
                    <a:pt x="36" y="52"/>
                    <a:pt x="32" y="53"/>
                    <a:pt x="29" y="55"/>
                  </a:cubicBezTo>
                  <a:cubicBezTo>
                    <a:pt x="26" y="56"/>
                    <a:pt x="23" y="58"/>
                    <a:pt x="21" y="61"/>
                  </a:cubicBezTo>
                  <a:cubicBezTo>
                    <a:pt x="21" y="122"/>
                    <a:pt x="21" y="122"/>
                    <a:pt x="21" y="122"/>
                  </a:cubicBezTo>
                  <a:lnTo>
                    <a:pt x="0" y="122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16">
              <a:extLst>
                <a:ext uri="{FF2B5EF4-FFF2-40B4-BE49-F238E27FC236}">
                  <a16:creationId xmlns:a16="http://schemas.microsoft.com/office/drawing/2014/main" id="{00B8801F-5E33-4196-AD4B-2FD6EADA48A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81" y="2192"/>
              <a:ext cx="100" cy="11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4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4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6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2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8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19" y="84"/>
                    <a:pt x="16" y="83"/>
                  </a:cubicBezTo>
                  <a:cubicBezTo>
                    <a:pt x="12" y="81"/>
                    <a:pt x="9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0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" name="Freeform 17">
              <a:extLst>
                <a:ext uri="{FF2B5EF4-FFF2-40B4-BE49-F238E27FC236}">
                  <a16:creationId xmlns:a16="http://schemas.microsoft.com/office/drawing/2014/main" id="{42EB84A7-D3A0-4CEF-8529-006B09F6D31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624" y="2190"/>
              <a:ext cx="161" cy="117"/>
            </a:xfrm>
            <a:custGeom>
              <a:avLst/>
              <a:gdLst>
                <a:gd name="T0" fmla="*/ 0 w 118"/>
                <a:gd name="T1" fmla="*/ 85 h 85"/>
                <a:gd name="T2" fmla="*/ 0 w 118"/>
                <a:gd name="T3" fmla="*/ 1 h 85"/>
                <a:gd name="T4" fmla="*/ 12 w 118"/>
                <a:gd name="T5" fmla="*/ 1 h 85"/>
                <a:gd name="T6" fmla="*/ 17 w 118"/>
                <a:gd name="T7" fmla="*/ 5 h 85"/>
                <a:gd name="T8" fmla="*/ 18 w 118"/>
                <a:gd name="T9" fmla="*/ 11 h 85"/>
                <a:gd name="T10" fmla="*/ 23 w 118"/>
                <a:gd name="T11" fmla="*/ 6 h 85"/>
                <a:gd name="T12" fmla="*/ 28 w 118"/>
                <a:gd name="T13" fmla="*/ 3 h 85"/>
                <a:gd name="T14" fmla="*/ 34 w 118"/>
                <a:gd name="T15" fmla="*/ 0 h 85"/>
                <a:gd name="T16" fmla="*/ 41 w 118"/>
                <a:gd name="T17" fmla="*/ 0 h 85"/>
                <a:gd name="T18" fmla="*/ 54 w 118"/>
                <a:gd name="T19" fmla="*/ 4 h 85"/>
                <a:gd name="T20" fmla="*/ 62 w 118"/>
                <a:gd name="T21" fmla="*/ 15 h 85"/>
                <a:gd name="T22" fmla="*/ 67 w 118"/>
                <a:gd name="T23" fmla="*/ 8 h 85"/>
                <a:gd name="T24" fmla="*/ 73 w 118"/>
                <a:gd name="T25" fmla="*/ 3 h 85"/>
                <a:gd name="T26" fmla="*/ 81 w 118"/>
                <a:gd name="T27" fmla="*/ 0 h 85"/>
                <a:gd name="T28" fmla="*/ 89 w 118"/>
                <a:gd name="T29" fmla="*/ 0 h 85"/>
                <a:gd name="T30" fmla="*/ 101 w 118"/>
                <a:gd name="T31" fmla="*/ 2 h 85"/>
                <a:gd name="T32" fmla="*/ 110 w 118"/>
                <a:gd name="T33" fmla="*/ 8 h 85"/>
                <a:gd name="T34" fmla="*/ 116 w 118"/>
                <a:gd name="T35" fmla="*/ 18 h 85"/>
                <a:gd name="T36" fmla="*/ 118 w 118"/>
                <a:gd name="T37" fmla="*/ 31 h 85"/>
                <a:gd name="T38" fmla="*/ 118 w 118"/>
                <a:gd name="T39" fmla="*/ 85 h 85"/>
                <a:gd name="T40" fmla="*/ 97 w 118"/>
                <a:gd name="T41" fmla="*/ 85 h 85"/>
                <a:gd name="T42" fmla="*/ 97 w 118"/>
                <a:gd name="T43" fmla="*/ 31 h 85"/>
                <a:gd name="T44" fmla="*/ 94 w 118"/>
                <a:gd name="T45" fmla="*/ 19 h 85"/>
                <a:gd name="T46" fmla="*/ 84 w 118"/>
                <a:gd name="T47" fmla="*/ 15 h 85"/>
                <a:gd name="T48" fmla="*/ 78 w 118"/>
                <a:gd name="T49" fmla="*/ 16 h 85"/>
                <a:gd name="T50" fmla="*/ 73 w 118"/>
                <a:gd name="T51" fmla="*/ 19 h 85"/>
                <a:gd name="T52" fmla="*/ 70 w 118"/>
                <a:gd name="T53" fmla="*/ 24 h 85"/>
                <a:gd name="T54" fmla="*/ 69 w 118"/>
                <a:gd name="T55" fmla="*/ 31 h 85"/>
                <a:gd name="T56" fmla="*/ 69 w 118"/>
                <a:gd name="T57" fmla="*/ 85 h 85"/>
                <a:gd name="T58" fmla="*/ 49 w 118"/>
                <a:gd name="T59" fmla="*/ 85 h 85"/>
                <a:gd name="T60" fmla="*/ 49 w 118"/>
                <a:gd name="T61" fmla="*/ 31 h 85"/>
                <a:gd name="T62" fmla="*/ 45 w 118"/>
                <a:gd name="T63" fmla="*/ 19 h 85"/>
                <a:gd name="T64" fmla="*/ 35 w 118"/>
                <a:gd name="T65" fmla="*/ 15 h 85"/>
                <a:gd name="T66" fmla="*/ 27 w 118"/>
                <a:gd name="T67" fmla="*/ 17 h 85"/>
                <a:gd name="T68" fmla="*/ 20 w 118"/>
                <a:gd name="T69" fmla="*/ 23 h 85"/>
                <a:gd name="T70" fmla="*/ 20 w 118"/>
                <a:gd name="T71" fmla="*/ 85 h 85"/>
                <a:gd name="T72" fmla="*/ 0 w 118"/>
                <a:gd name="T73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8" h="85">
                  <a:moveTo>
                    <a:pt x="0" y="85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5" y="1"/>
                    <a:pt x="16" y="2"/>
                    <a:pt x="17" y="5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20" y="9"/>
                    <a:pt x="21" y="8"/>
                    <a:pt x="23" y="6"/>
                  </a:cubicBezTo>
                  <a:cubicBezTo>
                    <a:pt x="25" y="5"/>
                    <a:pt x="26" y="4"/>
                    <a:pt x="28" y="3"/>
                  </a:cubicBezTo>
                  <a:cubicBezTo>
                    <a:pt x="30" y="2"/>
                    <a:pt x="32" y="1"/>
                    <a:pt x="34" y="0"/>
                  </a:cubicBezTo>
                  <a:cubicBezTo>
                    <a:pt x="36" y="0"/>
                    <a:pt x="39" y="0"/>
                    <a:pt x="41" y="0"/>
                  </a:cubicBezTo>
                  <a:cubicBezTo>
                    <a:pt x="46" y="0"/>
                    <a:pt x="51" y="1"/>
                    <a:pt x="54" y="4"/>
                  </a:cubicBezTo>
                  <a:cubicBezTo>
                    <a:pt x="58" y="7"/>
                    <a:pt x="60" y="10"/>
                    <a:pt x="62" y="15"/>
                  </a:cubicBezTo>
                  <a:cubicBezTo>
                    <a:pt x="63" y="12"/>
                    <a:pt x="65" y="10"/>
                    <a:pt x="67" y="8"/>
                  </a:cubicBezTo>
                  <a:cubicBezTo>
                    <a:pt x="69" y="6"/>
                    <a:pt x="71" y="4"/>
                    <a:pt x="73" y="3"/>
                  </a:cubicBezTo>
                  <a:cubicBezTo>
                    <a:pt x="76" y="2"/>
                    <a:pt x="78" y="1"/>
                    <a:pt x="81" y="0"/>
                  </a:cubicBezTo>
                  <a:cubicBezTo>
                    <a:pt x="83" y="0"/>
                    <a:pt x="86" y="0"/>
                    <a:pt x="89" y="0"/>
                  </a:cubicBezTo>
                  <a:cubicBezTo>
                    <a:pt x="93" y="0"/>
                    <a:pt x="97" y="0"/>
                    <a:pt x="101" y="2"/>
                  </a:cubicBezTo>
                  <a:cubicBezTo>
                    <a:pt x="105" y="3"/>
                    <a:pt x="108" y="5"/>
                    <a:pt x="110" y="8"/>
                  </a:cubicBezTo>
                  <a:cubicBezTo>
                    <a:pt x="113" y="11"/>
                    <a:pt x="115" y="14"/>
                    <a:pt x="116" y="18"/>
                  </a:cubicBezTo>
                  <a:cubicBezTo>
                    <a:pt x="117" y="22"/>
                    <a:pt x="118" y="26"/>
                    <a:pt x="118" y="31"/>
                  </a:cubicBezTo>
                  <a:cubicBezTo>
                    <a:pt x="118" y="85"/>
                    <a:pt x="118" y="85"/>
                    <a:pt x="118" y="85"/>
                  </a:cubicBezTo>
                  <a:cubicBezTo>
                    <a:pt x="97" y="85"/>
                    <a:pt x="97" y="85"/>
                    <a:pt x="97" y="85"/>
                  </a:cubicBezTo>
                  <a:cubicBezTo>
                    <a:pt x="97" y="31"/>
                    <a:pt x="97" y="31"/>
                    <a:pt x="97" y="31"/>
                  </a:cubicBezTo>
                  <a:cubicBezTo>
                    <a:pt x="97" y="26"/>
                    <a:pt x="96" y="22"/>
                    <a:pt x="94" y="19"/>
                  </a:cubicBezTo>
                  <a:cubicBezTo>
                    <a:pt x="92" y="17"/>
                    <a:pt x="88" y="15"/>
                    <a:pt x="84" y="15"/>
                  </a:cubicBezTo>
                  <a:cubicBezTo>
                    <a:pt x="82" y="15"/>
                    <a:pt x="80" y="16"/>
                    <a:pt x="78" y="16"/>
                  </a:cubicBezTo>
                  <a:cubicBezTo>
                    <a:pt x="76" y="17"/>
                    <a:pt x="75" y="18"/>
                    <a:pt x="73" y="19"/>
                  </a:cubicBezTo>
                  <a:cubicBezTo>
                    <a:pt x="72" y="21"/>
                    <a:pt x="71" y="22"/>
                    <a:pt x="70" y="24"/>
                  </a:cubicBezTo>
                  <a:cubicBezTo>
                    <a:pt x="69" y="26"/>
                    <a:pt x="69" y="29"/>
                    <a:pt x="69" y="31"/>
                  </a:cubicBezTo>
                  <a:cubicBezTo>
                    <a:pt x="69" y="85"/>
                    <a:pt x="69" y="85"/>
                    <a:pt x="69" y="85"/>
                  </a:cubicBezTo>
                  <a:cubicBezTo>
                    <a:pt x="49" y="85"/>
                    <a:pt x="49" y="85"/>
                    <a:pt x="49" y="85"/>
                  </a:cubicBezTo>
                  <a:cubicBezTo>
                    <a:pt x="49" y="31"/>
                    <a:pt x="49" y="31"/>
                    <a:pt x="49" y="31"/>
                  </a:cubicBezTo>
                  <a:cubicBezTo>
                    <a:pt x="49" y="26"/>
                    <a:pt x="47" y="22"/>
                    <a:pt x="45" y="19"/>
                  </a:cubicBezTo>
                  <a:cubicBezTo>
                    <a:pt x="43" y="17"/>
                    <a:pt x="40" y="15"/>
                    <a:pt x="35" y="15"/>
                  </a:cubicBezTo>
                  <a:cubicBezTo>
                    <a:pt x="32" y="15"/>
                    <a:pt x="29" y="16"/>
                    <a:pt x="27" y="17"/>
                  </a:cubicBezTo>
                  <a:cubicBezTo>
                    <a:pt x="24" y="19"/>
                    <a:pt x="22" y="21"/>
                    <a:pt x="20" y="23"/>
                  </a:cubicBezTo>
                  <a:cubicBezTo>
                    <a:pt x="20" y="85"/>
                    <a:pt x="20" y="85"/>
                    <a:pt x="20" y="85"/>
                  </a:cubicBezTo>
                  <a:lnTo>
                    <a:pt x="0" y="85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" name="Freeform 18">
              <a:extLst>
                <a:ext uri="{FF2B5EF4-FFF2-40B4-BE49-F238E27FC236}">
                  <a16:creationId xmlns:a16="http://schemas.microsoft.com/office/drawing/2014/main" id="{FB77232A-FFBE-48EF-8402-9B6F9AB9DFA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819" y="2189"/>
              <a:ext cx="96" cy="120"/>
            </a:xfrm>
            <a:custGeom>
              <a:avLst/>
              <a:gdLst>
                <a:gd name="T0" fmla="*/ 70 w 70"/>
                <a:gd name="T1" fmla="*/ 86 h 87"/>
                <a:gd name="T2" fmla="*/ 61 w 70"/>
                <a:gd name="T3" fmla="*/ 86 h 87"/>
                <a:gd name="T4" fmla="*/ 57 w 70"/>
                <a:gd name="T5" fmla="*/ 85 h 87"/>
                <a:gd name="T6" fmla="*/ 54 w 70"/>
                <a:gd name="T7" fmla="*/ 82 h 87"/>
                <a:gd name="T8" fmla="*/ 53 w 70"/>
                <a:gd name="T9" fmla="*/ 76 h 87"/>
                <a:gd name="T10" fmla="*/ 46 w 70"/>
                <a:gd name="T11" fmla="*/ 81 h 87"/>
                <a:gd name="T12" fmla="*/ 40 w 70"/>
                <a:gd name="T13" fmla="*/ 84 h 87"/>
                <a:gd name="T14" fmla="*/ 33 w 70"/>
                <a:gd name="T15" fmla="*/ 87 h 87"/>
                <a:gd name="T16" fmla="*/ 25 w 70"/>
                <a:gd name="T17" fmla="*/ 87 h 87"/>
                <a:gd name="T18" fmla="*/ 15 w 70"/>
                <a:gd name="T19" fmla="*/ 86 h 87"/>
                <a:gd name="T20" fmla="*/ 7 w 70"/>
                <a:gd name="T21" fmla="*/ 82 h 87"/>
                <a:gd name="T22" fmla="*/ 2 w 70"/>
                <a:gd name="T23" fmla="*/ 74 h 87"/>
                <a:gd name="T24" fmla="*/ 0 w 70"/>
                <a:gd name="T25" fmla="*/ 64 h 87"/>
                <a:gd name="T26" fmla="*/ 3 w 70"/>
                <a:gd name="T27" fmla="*/ 55 h 87"/>
                <a:gd name="T28" fmla="*/ 11 w 70"/>
                <a:gd name="T29" fmla="*/ 47 h 87"/>
                <a:gd name="T30" fmla="*/ 27 w 70"/>
                <a:gd name="T31" fmla="*/ 40 h 87"/>
                <a:gd name="T32" fmla="*/ 51 w 70"/>
                <a:gd name="T33" fmla="*/ 38 h 87"/>
                <a:gd name="T34" fmla="*/ 51 w 70"/>
                <a:gd name="T35" fmla="*/ 33 h 87"/>
                <a:gd name="T36" fmla="*/ 47 w 70"/>
                <a:gd name="T37" fmla="*/ 20 h 87"/>
                <a:gd name="T38" fmla="*/ 37 w 70"/>
                <a:gd name="T39" fmla="*/ 16 h 87"/>
                <a:gd name="T40" fmla="*/ 29 w 70"/>
                <a:gd name="T41" fmla="*/ 17 h 87"/>
                <a:gd name="T42" fmla="*/ 23 w 70"/>
                <a:gd name="T43" fmla="*/ 20 h 87"/>
                <a:gd name="T44" fmla="*/ 18 w 70"/>
                <a:gd name="T45" fmla="*/ 23 h 87"/>
                <a:gd name="T46" fmla="*/ 14 w 70"/>
                <a:gd name="T47" fmla="*/ 24 h 87"/>
                <a:gd name="T48" fmla="*/ 10 w 70"/>
                <a:gd name="T49" fmla="*/ 23 h 87"/>
                <a:gd name="T50" fmla="*/ 8 w 70"/>
                <a:gd name="T51" fmla="*/ 20 h 87"/>
                <a:gd name="T52" fmla="*/ 4 w 70"/>
                <a:gd name="T53" fmla="*/ 14 h 87"/>
                <a:gd name="T54" fmla="*/ 39 w 70"/>
                <a:gd name="T55" fmla="*/ 0 h 87"/>
                <a:gd name="T56" fmla="*/ 52 w 70"/>
                <a:gd name="T57" fmla="*/ 3 h 87"/>
                <a:gd name="T58" fmla="*/ 62 w 70"/>
                <a:gd name="T59" fmla="*/ 9 h 87"/>
                <a:gd name="T60" fmla="*/ 68 w 70"/>
                <a:gd name="T61" fmla="*/ 20 h 87"/>
                <a:gd name="T62" fmla="*/ 70 w 70"/>
                <a:gd name="T63" fmla="*/ 33 h 87"/>
                <a:gd name="T64" fmla="*/ 70 w 70"/>
                <a:gd name="T65" fmla="*/ 86 h 87"/>
                <a:gd name="T66" fmla="*/ 31 w 70"/>
                <a:gd name="T67" fmla="*/ 73 h 87"/>
                <a:gd name="T68" fmla="*/ 37 w 70"/>
                <a:gd name="T69" fmla="*/ 73 h 87"/>
                <a:gd name="T70" fmla="*/ 42 w 70"/>
                <a:gd name="T71" fmla="*/ 71 h 87"/>
                <a:gd name="T72" fmla="*/ 46 w 70"/>
                <a:gd name="T73" fmla="*/ 68 h 87"/>
                <a:gd name="T74" fmla="*/ 51 w 70"/>
                <a:gd name="T75" fmla="*/ 64 h 87"/>
                <a:gd name="T76" fmla="*/ 51 w 70"/>
                <a:gd name="T77" fmla="*/ 50 h 87"/>
                <a:gd name="T78" fmla="*/ 36 w 70"/>
                <a:gd name="T79" fmla="*/ 51 h 87"/>
                <a:gd name="T80" fmla="*/ 26 w 70"/>
                <a:gd name="T81" fmla="*/ 54 h 87"/>
                <a:gd name="T82" fmla="*/ 21 w 70"/>
                <a:gd name="T83" fmla="*/ 58 h 87"/>
                <a:gd name="T84" fmla="*/ 20 w 70"/>
                <a:gd name="T85" fmla="*/ 63 h 87"/>
                <a:gd name="T86" fmla="*/ 23 w 70"/>
                <a:gd name="T87" fmla="*/ 71 h 87"/>
                <a:gd name="T88" fmla="*/ 31 w 70"/>
                <a:gd name="T89" fmla="*/ 7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0" h="87">
                  <a:moveTo>
                    <a:pt x="70" y="86"/>
                  </a:moveTo>
                  <a:cubicBezTo>
                    <a:pt x="61" y="86"/>
                    <a:pt x="61" y="86"/>
                    <a:pt x="61" y="86"/>
                  </a:cubicBezTo>
                  <a:cubicBezTo>
                    <a:pt x="59" y="86"/>
                    <a:pt x="58" y="86"/>
                    <a:pt x="57" y="85"/>
                  </a:cubicBezTo>
                  <a:cubicBezTo>
                    <a:pt x="56" y="85"/>
                    <a:pt x="55" y="83"/>
                    <a:pt x="54" y="82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50" y="78"/>
                    <a:pt x="48" y="79"/>
                    <a:pt x="46" y="81"/>
                  </a:cubicBezTo>
                  <a:cubicBezTo>
                    <a:pt x="44" y="82"/>
                    <a:pt x="42" y="83"/>
                    <a:pt x="40" y="84"/>
                  </a:cubicBezTo>
                  <a:cubicBezTo>
                    <a:pt x="38" y="85"/>
                    <a:pt x="35" y="86"/>
                    <a:pt x="33" y="87"/>
                  </a:cubicBezTo>
                  <a:cubicBezTo>
                    <a:pt x="30" y="87"/>
                    <a:pt x="28" y="87"/>
                    <a:pt x="25" y="87"/>
                  </a:cubicBezTo>
                  <a:cubicBezTo>
                    <a:pt x="21" y="87"/>
                    <a:pt x="18" y="87"/>
                    <a:pt x="15" y="86"/>
                  </a:cubicBezTo>
                  <a:cubicBezTo>
                    <a:pt x="12" y="85"/>
                    <a:pt x="9" y="83"/>
                    <a:pt x="7" y="82"/>
                  </a:cubicBezTo>
                  <a:cubicBezTo>
                    <a:pt x="5" y="80"/>
                    <a:pt x="3" y="77"/>
                    <a:pt x="2" y="74"/>
                  </a:cubicBezTo>
                  <a:cubicBezTo>
                    <a:pt x="1" y="71"/>
                    <a:pt x="0" y="68"/>
                    <a:pt x="0" y="64"/>
                  </a:cubicBezTo>
                  <a:cubicBezTo>
                    <a:pt x="0" y="61"/>
                    <a:pt x="1" y="58"/>
                    <a:pt x="3" y="55"/>
                  </a:cubicBezTo>
                  <a:cubicBezTo>
                    <a:pt x="4" y="52"/>
                    <a:pt x="7" y="49"/>
                    <a:pt x="11" y="47"/>
                  </a:cubicBezTo>
                  <a:cubicBezTo>
                    <a:pt x="15" y="44"/>
                    <a:pt x="20" y="42"/>
                    <a:pt x="27" y="40"/>
                  </a:cubicBezTo>
                  <a:cubicBezTo>
                    <a:pt x="33" y="39"/>
                    <a:pt x="41" y="38"/>
                    <a:pt x="51" y="38"/>
                  </a:cubicBezTo>
                  <a:cubicBezTo>
                    <a:pt x="51" y="33"/>
                    <a:pt x="51" y="33"/>
                    <a:pt x="51" y="33"/>
                  </a:cubicBezTo>
                  <a:cubicBezTo>
                    <a:pt x="51" y="27"/>
                    <a:pt x="49" y="23"/>
                    <a:pt x="47" y="20"/>
                  </a:cubicBezTo>
                  <a:cubicBezTo>
                    <a:pt x="45" y="18"/>
                    <a:pt x="41" y="16"/>
                    <a:pt x="37" y="16"/>
                  </a:cubicBezTo>
                  <a:cubicBezTo>
                    <a:pt x="33" y="16"/>
                    <a:pt x="31" y="17"/>
                    <a:pt x="29" y="17"/>
                  </a:cubicBezTo>
                  <a:cubicBezTo>
                    <a:pt x="26" y="18"/>
                    <a:pt x="24" y="19"/>
                    <a:pt x="23" y="20"/>
                  </a:cubicBezTo>
                  <a:cubicBezTo>
                    <a:pt x="21" y="21"/>
                    <a:pt x="20" y="22"/>
                    <a:pt x="18" y="23"/>
                  </a:cubicBezTo>
                  <a:cubicBezTo>
                    <a:pt x="17" y="23"/>
                    <a:pt x="15" y="24"/>
                    <a:pt x="14" y="24"/>
                  </a:cubicBezTo>
                  <a:cubicBezTo>
                    <a:pt x="12" y="24"/>
                    <a:pt x="11" y="23"/>
                    <a:pt x="10" y="23"/>
                  </a:cubicBezTo>
                  <a:cubicBezTo>
                    <a:pt x="9" y="22"/>
                    <a:pt x="9" y="21"/>
                    <a:pt x="8" y="20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4" y="5"/>
                    <a:pt x="26" y="0"/>
                    <a:pt x="39" y="0"/>
                  </a:cubicBezTo>
                  <a:cubicBezTo>
                    <a:pt x="44" y="0"/>
                    <a:pt x="49" y="1"/>
                    <a:pt x="52" y="3"/>
                  </a:cubicBezTo>
                  <a:cubicBezTo>
                    <a:pt x="56" y="4"/>
                    <a:pt x="60" y="7"/>
                    <a:pt x="62" y="9"/>
                  </a:cubicBezTo>
                  <a:cubicBezTo>
                    <a:pt x="65" y="12"/>
                    <a:pt x="67" y="16"/>
                    <a:pt x="68" y="20"/>
                  </a:cubicBezTo>
                  <a:cubicBezTo>
                    <a:pt x="70" y="24"/>
                    <a:pt x="70" y="28"/>
                    <a:pt x="70" y="33"/>
                  </a:cubicBezTo>
                  <a:lnTo>
                    <a:pt x="70" y="86"/>
                  </a:lnTo>
                  <a:close/>
                  <a:moveTo>
                    <a:pt x="31" y="73"/>
                  </a:moveTo>
                  <a:cubicBezTo>
                    <a:pt x="33" y="73"/>
                    <a:pt x="35" y="73"/>
                    <a:pt x="37" y="73"/>
                  </a:cubicBezTo>
                  <a:cubicBezTo>
                    <a:pt x="39" y="72"/>
                    <a:pt x="40" y="72"/>
                    <a:pt x="42" y="71"/>
                  </a:cubicBezTo>
                  <a:cubicBezTo>
                    <a:pt x="43" y="70"/>
                    <a:pt x="45" y="69"/>
                    <a:pt x="46" y="68"/>
                  </a:cubicBezTo>
                  <a:cubicBezTo>
                    <a:pt x="48" y="67"/>
                    <a:pt x="49" y="66"/>
                    <a:pt x="51" y="64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45" y="50"/>
                    <a:pt x="40" y="51"/>
                    <a:pt x="36" y="51"/>
                  </a:cubicBezTo>
                  <a:cubicBezTo>
                    <a:pt x="32" y="52"/>
                    <a:pt x="29" y="53"/>
                    <a:pt x="26" y="54"/>
                  </a:cubicBezTo>
                  <a:cubicBezTo>
                    <a:pt x="24" y="55"/>
                    <a:pt x="22" y="57"/>
                    <a:pt x="21" y="58"/>
                  </a:cubicBezTo>
                  <a:cubicBezTo>
                    <a:pt x="20" y="60"/>
                    <a:pt x="20" y="62"/>
                    <a:pt x="20" y="63"/>
                  </a:cubicBezTo>
                  <a:cubicBezTo>
                    <a:pt x="20" y="67"/>
                    <a:pt x="21" y="69"/>
                    <a:pt x="23" y="71"/>
                  </a:cubicBezTo>
                  <a:cubicBezTo>
                    <a:pt x="25" y="73"/>
                    <a:pt x="28" y="73"/>
                    <a:pt x="31" y="73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" name="Freeform 19">
              <a:extLst>
                <a:ext uri="{FF2B5EF4-FFF2-40B4-BE49-F238E27FC236}">
                  <a16:creationId xmlns:a16="http://schemas.microsoft.com/office/drawing/2014/main" id="{9FFFE939-8847-4EB0-9670-C2E2D6E5C56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954" y="2139"/>
              <a:ext cx="36" cy="168"/>
            </a:xfrm>
            <a:custGeom>
              <a:avLst/>
              <a:gdLst>
                <a:gd name="T0" fmla="*/ 26 w 26"/>
                <a:gd name="T1" fmla="*/ 13 h 122"/>
                <a:gd name="T2" fmla="*/ 25 w 26"/>
                <a:gd name="T3" fmla="*/ 18 h 122"/>
                <a:gd name="T4" fmla="*/ 22 w 26"/>
                <a:gd name="T5" fmla="*/ 22 h 122"/>
                <a:gd name="T6" fmla="*/ 18 w 26"/>
                <a:gd name="T7" fmla="*/ 25 h 122"/>
                <a:gd name="T8" fmla="*/ 13 w 26"/>
                <a:gd name="T9" fmla="*/ 26 h 122"/>
                <a:gd name="T10" fmla="*/ 8 w 26"/>
                <a:gd name="T11" fmla="*/ 25 h 122"/>
                <a:gd name="T12" fmla="*/ 4 w 26"/>
                <a:gd name="T13" fmla="*/ 22 h 122"/>
                <a:gd name="T14" fmla="*/ 1 w 26"/>
                <a:gd name="T15" fmla="*/ 18 h 122"/>
                <a:gd name="T16" fmla="*/ 0 w 26"/>
                <a:gd name="T17" fmla="*/ 13 h 122"/>
                <a:gd name="T18" fmla="*/ 1 w 26"/>
                <a:gd name="T19" fmla="*/ 8 h 122"/>
                <a:gd name="T20" fmla="*/ 4 w 26"/>
                <a:gd name="T21" fmla="*/ 4 h 122"/>
                <a:gd name="T22" fmla="*/ 8 w 26"/>
                <a:gd name="T23" fmla="*/ 1 h 122"/>
                <a:gd name="T24" fmla="*/ 13 w 26"/>
                <a:gd name="T25" fmla="*/ 0 h 122"/>
                <a:gd name="T26" fmla="*/ 18 w 26"/>
                <a:gd name="T27" fmla="*/ 1 h 122"/>
                <a:gd name="T28" fmla="*/ 22 w 26"/>
                <a:gd name="T29" fmla="*/ 4 h 122"/>
                <a:gd name="T30" fmla="*/ 25 w 26"/>
                <a:gd name="T31" fmla="*/ 8 h 122"/>
                <a:gd name="T32" fmla="*/ 26 w 26"/>
                <a:gd name="T33" fmla="*/ 13 h 122"/>
                <a:gd name="T34" fmla="*/ 23 w 26"/>
                <a:gd name="T35" fmla="*/ 38 h 122"/>
                <a:gd name="T36" fmla="*/ 23 w 26"/>
                <a:gd name="T37" fmla="*/ 122 h 122"/>
                <a:gd name="T38" fmla="*/ 3 w 26"/>
                <a:gd name="T39" fmla="*/ 122 h 122"/>
                <a:gd name="T40" fmla="*/ 3 w 26"/>
                <a:gd name="T41" fmla="*/ 38 h 122"/>
                <a:gd name="T42" fmla="*/ 23 w 26"/>
                <a:gd name="T43" fmla="*/ 3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122">
                  <a:moveTo>
                    <a:pt x="26" y="13"/>
                  </a:moveTo>
                  <a:cubicBezTo>
                    <a:pt x="26" y="15"/>
                    <a:pt x="25" y="17"/>
                    <a:pt x="25" y="18"/>
                  </a:cubicBezTo>
                  <a:cubicBezTo>
                    <a:pt x="24" y="20"/>
                    <a:pt x="23" y="21"/>
                    <a:pt x="22" y="22"/>
                  </a:cubicBezTo>
                  <a:cubicBezTo>
                    <a:pt x="21" y="23"/>
                    <a:pt x="19" y="24"/>
                    <a:pt x="18" y="25"/>
                  </a:cubicBezTo>
                  <a:cubicBezTo>
                    <a:pt x="16" y="26"/>
                    <a:pt x="14" y="26"/>
                    <a:pt x="13" y="26"/>
                  </a:cubicBezTo>
                  <a:cubicBezTo>
                    <a:pt x="11" y="26"/>
                    <a:pt x="9" y="26"/>
                    <a:pt x="8" y="25"/>
                  </a:cubicBezTo>
                  <a:cubicBezTo>
                    <a:pt x="6" y="24"/>
                    <a:pt x="5" y="23"/>
                    <a:pt x="4" y="22"/>
                  </a:cubicBezTo>
                  <a:cubicBezTo>
                    <a:pt x="3" y="21"/>
                    <a:pt x="2" y="20"/>
                    <a:pt x="1" y="18"/>
                  </a:cubicBezTo>
                  <a:cubicBezTo>
                    <a:pt x="0" y="17"/>
                    <a:pt x="0" y="15"/>
                    <a:pt x="0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2" y="7"/>
                    <a:pt x="3" y="5"/>
                    <a:pt x="4" y="4"/>
                  </a:cubicBezTo>
                  <a:cubicBezTo>
                    <a:pt x="5" y="3"/>
                    <a:pt x="6" y="2"/>
                    <a:pt x="8" y="1"/>
                  </a:cubicBezTo>
                  <a:cubicBezTo>
                    <a:pt x="9" y="1"/>
                    <a:pt x="11" y="0"/>
                    <a:pt x="13" y="0"/>
                  </a:cubicBezTo>
                  <a:cubicBezTo>
                    <a:pt x="14" y="0"/>
                    <a:pt x="16" y="1"/>
                    <a:pt x="18" y="1"/>
                  </a:cubicBezTo>
                  <a:cubicBezTo>
                    <a:pt x="19" y="2"/>
                    <a:pt x="21" y="3"/>
                    <a:pt x="22" y="4"/>
                  </a:cubicBezTo>
                  <a:cubicBezTo>
                    <a:pt x="23" y="5"/>
                    <a:pt x="24" y="7"/>
                    <a:pt x="25" y="8"/>
                  </a:cubicBezTo>
                  <a:cubicBezTo>
                    <a:pt x="25" y="10"/>
                    <a:pt x="26" y="12"/>
                    <a:pt x="26" y="13"/>
                  </a:cubicBezTo>
                  <a:close/>
                  <a:moveTo>
                    <a:pt x="23" y="38"/>
                  </a:moveTo>
                  <a:cubicBezTo>
                    <a:pt x="23" y="122"/>
                    <a:pt x="23" y="122"/>
                    <a:pt x="23" y="122"/>
                  </a:cubicBezTo>
                  <a:cubicBezTo>
                    <a:pt x="3" y="122"/>
                    <a:pt x="3" y="122"/>
                    <a:pt x="3" y="122"/>
                  </a:cubicBezTo>
                  <a:cubicBezTo>
                    <a:pt x="3" y="38"/>
                    <a:pt x="3" y="38"/>
                    <a:pt x="3" y="38"/>
                  </a:cubicBezTo>
                  <a:lnTo>
                    <a:pt x="23" y="38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6" name="Freeform 20">
              <a:extLst>
                <a:ext uri="{FF2B5EF4-FFF2-40B4-BE49-F238E27FC236}">
                  <a16:creationId xmlns:a16="http://schemas.microsoft.com/office/drawing/2014/main" id="{6844BB8B-4801-4DC3-8456-C3344C965E5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9" y="2190"/>
              <a:ext cx="101" cy="117"/>
            </a:xfrm>
            <a:custGeom>
              <a:avLst/>
              <a:gdLst>
                <a:gd name="T0" fmla="*/ 0 w 74"/>
                <a:gd name="T1" fmla="*/ 85 h 85"/>
                <a:gd name="T2" fmla="*/ 0 w 74"/>
                <a:gd name="T3" fmla="*/ 1 h 85"/>
                <a:gd name="T4" fmla="*/ 13 w 74"/>
                <a:gd name="T5" fmla="*/ 1 h 85"/>
                <a:gd name="T6" fmla="*/ 18 w 74"/>
                <a:gd name="T7" fmla="*/ 5 h 85"/>
                <a:gd name="T8" fmla="*/ 19 w 74"/>
                <a:gd name="T9" fmla="*/ 11 h 85"/>
                <a:gd name="T10" fmla="*/ 25 w 74"/>
                <a:gd name="T11" fmla="*/ 6 h 85"/>
                <a:gd name="T12" fmla="*/ 31 w 74"/>
                <a:gd name="T13" fmla="*/ 3 h 85"/>
                <a:gd name="T14" fmla="*/ 38 w 74"/>
                <a:gd name="T15" fmla="*/ 0 h 85"/>
                <a:gd name="T16" fmla="*/ 45 w 74"/>
                <a:gd name="T17" fmla="*/ 0 h 85"/>
                <a:gd name="T18" fmla="*/ 58 w 74"/>
                <a:gd name="T19" fmla="*/ 2 h 85"/>
                <a:gd name="T20" fmla="*/ 67 w 74"/>
                <a:gd name="T21" fmla="*/ 8 h 85"/>
                <a:gd name="T22" fmla="*/ 72 w 74"/>
                <a:gd name="T23" fmla="*/ 18 h 85"/>
                <a:gd name="T24" fmla="*/ 74 w 74"/>
                <a:gd name="T25" fmla="*/ 31 h 85"/>
                <a:gd name="T26" fmla="*/ 74 w 74"/>
                <a:gd name="T27" fmla="*/ 85 h 85"/>
                <a:gd name="T28" fmla="*/ 54 w 74"/>
                <a:gd name="T29" fmla="*/ 85 h 85"/>
                <a:gd name="T30" fmla="*/ 54 w 74"/>
                <a:gd name="T31" fmla="*/ 31 h 85"/>
                <a:gd name="T32" fmla="*/ 50 w 74"/>
                <a:gd name="T33" fmla="*/ 19 h 85"/>
                <a:gd name="T34" fmla="*/ 39 w 74"/>
                <a:gd name="T35" fmla="*/ 15 h 85"/>
                <a:gd name="T36" fmla="*/ 29 w 74"/>
                <a:gd name="T37" fmla="*/ 18 h 85"/>
                <a:gd name="T38" fmla="*/ 21 w 74"/>
                <a:gd name="T39" fmla="*/ 24 h 85"/>
                <a:gd name="T40" fmla="*/ 21 w 74"/>
                <a:gd name="T41" fmla="*/ 85 h 85"/>
                <a:gd name="T42" fmla="*/ 0 w 74"/>
                <a:gd name="T43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4" h="85">
                  <a:moveTo>
                    <a:pt x="0" y="85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5" y="1"/>
                    <a:pt x="17" y="2"/>
                    <a:pt x="18" y="5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21" y="9"/>
                    <a:pt x="23" y="8"/>
                    <a:pt x="25" y="6"/>
                  </a:cubicBezTo>
                  <a:cubicBezTo>
                    <a:pt x="27" y="5"/>
                    <a:pt x="29" y="4"/>
                    <a:pt x="31" y="3"/>
                  </a:cubicBezTo>
                  <a:cubicBezTo>
                    <a:pt x="33" y="2"/>
                    <a:pt x="35" y="1"/>
                    <a:pt x="38" y="0"/>
                  </a:cubicBezTo>
                  <a:cubicBezTo>
                    <a:pt x="40" y="0"/>
                    <a:pt x="43" y="0"/>
                    <a:pt x="45" y="0"/>
                  </a:cubicBezTo>
                  <a:cubicBezTo>
                    <a:pt x="50" y="0"/>
                    <a:pt x="54" y="0"/>
                    <a:pt x="58" y="2"/>
                  </a:cubicBezTo>
                  <a:cubicBezTo>
                    <a:pt x="61" y="3"/>
                    <a:pt x="64" y="6"/>
                    <a:pt x="67" y="8"/>
                  </a:cubicBezTo>
                  <a:cubicBezTo>
                    <a:pt x="69" y="11"/>
                    <a:pt x="71" y="15"/>
                    <a:pt x="72" y="18"/>
                  </a:cubicBezTo>
                  <a:cubicBezTo>
                    <a:pt x="73" y="22"/>
                    <a:pt x="74" y="27"/>
                    <a:pt x="74" y="31"/>
                  </a:cubicBezTo>
                  <a:cubicBezTo>
                    <a:pt x="74" y="85"/>
                    <a:pt x="74" y="85"/>
                    <a:pt x="74" y="85"/>
                  </a:cubicBezTo>
                  <a:cubicBezTo>
                    <a:pt x="54" y="85"/>
                    <a:pt x="54" y="85"/>
                    <a:pt x="54" y="85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4" y="26"/>
                    <a:pt x="52" y="22"/>
                    <a:pt x="50" y="19"/>
                  </a:cubicBezTo>
                  <a:cubicBezTo>
                    <a:pt x="48" y="17"/>
                    <a:pt x="44" y="15"/>
                    <a:pt x="39" y="15"/>
                  </a:cubicBezTo>
                  <a:cubicBezTo>
                    <a:pt x="36" y="15"/>
                    <a:pt x="32" y="16"/>
                    <a:pt x="29" y="18"/>
                  </a:cubicBezTo>
                  <a:cubicBezTo>
                    <a:pt x="26" y="19"/>
                    <a:pt x="23" y="21"/>
                    <a:pt x="21" y="24"/>
                  </a:cubicBezTo>
                  <a:cubicBezTo>
                    <a:pt x="21" y="85"/>
                    <a:pt x="21" y="85"/>
                    <a:pt x="21" y="85"/>
                  </a:cubicBezTo>
                  <a:lnTo>
                    <a:pt x="0" y="85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7" name="Freeform 21">
              <a:extLst>
                <a:ext uri="{FF2B5EF4-FFF2-40B4-BE49-F238E27FC236}">
                  <a16:creationId xmlns:a16="http://schemas.microsoft.com/office/drawing/2014/main" id="{AC34D6C7-B929-432C-BB38-86C95BFA560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221" y="2189"/>
              <a:ext cx="96" cy="120"/>
            </a:xfrm>
            <a:custGeom>
              <a:avLst/>
              <a:gdLst>
                <a:gd name="T0" fmla="*/ 70 w 70"/>
                <a:gd name="T1" fmla="*/ 86 h 87"/>
                <a:gd name="T2" fmla="*/ 61 w 70"/>
                <a:gd name="T3" fmla="*/ 86 h 87"/>
                <a:gd name="T4" fmla="*/ 56 w 70"/>
                <a:gd name="T5" fmla="*/ 85 h 87"/>
                <a:gd name="T6" fmla="*/ 54 w 70"/>
                <a:gd name="T7" fmla="*/ 82 h 87"/>
                <a:gd name="T8" fmla="*/ 52 w 70"/>
                <a:gd name="T9" fmla="*/ 76 h 87"/>
                <a:gd name="T10" fmla="*/ 46 w 70"/>
                <a:gd name="T11" fmla="*/ 81 h 87"/>
                <a:gd name="T12" fmla="*/ 39 w 70"/>
                <a:gd name="T13" fmla="*/ 84 h 87"/>
                <a:gd name="T14" fmla="*/ 32 w 70"/>
                <a:gd name="T15" fmla="*/ 87 h 87"/>
                <a:gd name="T16" fmla="*/ 24 w 70"/>
                <a:gd name="T17" fmla="*/ 87 h 87"/>
                <a:gd name="T18" fmla="*/ 14 w 70"/>
                <a:gd name="T19" fmla="*/ 86 h 87"/>
                <a:gd name="T20" fmla="*/ 7 w 70"/>
                <a:gd name="T21" fmla="*/ 82 h 87"/>
                <a:gd name="T22" fmla="*/ 2 w 70"/>
                <a:gd name="T23" fmla="*/ 74 h 87"/>
                <a:gd name="T24" fmla="*/ 0 w 70"/>
                <a:gd name="T25" fmla="*/ 64 h 87"/>
                <a:gd name="T26" fmla="*/ 2 w 70"/>
                <a:gd name="T27" fmla="*/ 55 h 87"/>
                <a:gd name="T28" fmla="*/ 11 w 70"/>
                <a:gd name="T29" fmla="*/ 47 h 87"/>
                <a:gd name="T30" fmla="*/ 26 w 70"/>
                <a:gd name="T31" fmla="*/ 40 h 87"/>
                <a:gd name="T32" fmla="*/ 50 w 70"/>
                <a:gd name="T33" fmla="*/ 38 h 87"/>
                <a:gd name="T34" fmla="*/ 50 w 70"/>
                <a:gd name="T35" fmla="*/ 33 h 87"/>
                <a:gd name="T36" fmla="*/ 47 w 70"/>
                <a:gd name="T37" fmla="*/ 20 h 87"/>
                <a:gd name="T38" fmla="*/ 36 w 70"/>
                <a:gd name="T39" fmla="*/ 16 h 87"/>
                <a:gd name="T40" fmla="*/ 28 w 70"/>
                <a:gd name="T41" fmla="*/ 17 h 87"/>
                <a:gd name="T42" fmla="*/ 22 w 70"/>
                <a:gd name="T43" fmla="*/ 20 h 87"/>
                <a:gd name="T44" fmla="*/ 18 w 70"/>
                <a:gd name="T45" fmla="*/ 23 h 87"/>
                <a:gd name="T46" fmla="*/ 13 w 70"/>
                <a:gd name="T47" fmla="*/ 24 h 87"/>
                <a:gd name="T48" fmla="*/ 10 w 70"/>
                <a:gd name="T49" fmla="*/ 23 h 87"/>
                <a:gd name="T50" fmla="*/ 7 w 70"/>
                <a:gd name="T51" fmla="*/ 20 h 87"/>
                <a:gd name="T52" fmla="*/ 4 w 70"/>
                <a:gd name="T53" fmla="*/ 14 h 87"/>
                <a:gd name="T54" fmla="*/ 39 w 70"/>
                <a:gd name="T55" fmla="*/ 0 h 87"/>
                <a:gd name="T56" fmla="*/ 52 w 70"/>
                <a:gd name="T57" fmla="*/ 3 h 87"/>
                <a:gd name="T58" fmla="*/ 62 w 70"/>
                <a:gd name="T59" fmla="*/ 9 h 87"/>
                <a:gd name="T60" fmla="*/ 68 w 70"/>
                <a:gd name="T61" fmla="*/ 20 h 87"/>
                <a:gd name="T62" fmla="*/ 70 w 70"/>
                <a:gd name="T63" fmla="*/ 33 h 87"/>
                <a:gd name="T64" fmla="*/ 70 w 70"/>
                <a:gd name="T65" fmla="*/ 86 h 87"/>
                <a:gd name="T66" fmla="*/ 31 w 70"/>
                <a:gd name="T67" fmla="*/ 73 h 87"/>
                <a:gd name="T68" fmla="*/ 36 w 70"/>
                <a:gd name="T69" fmla="*/ 73 h 87"/>
                <a:gd name="T70" fmla="*/ 41 w 70"/>
                <a:gd name="T71" fmla="*/ 71 h 87"/>
                <a:gd name="T72" fmla="*/ 46 w 70"/>
                <a:gd name="T73" fmla="*/ 68 h 87"/>
                <a:gd name="T74" fmla="*/ 50 w 70"/>
                <a:gd name="T75" fmla="*/ 64 h 87"/>
                <a:gd name="T76" fmla="*/ 50 w 70"/>
                <a:gd name="T77" fmla="*/ 50 h 87"/>
                <a:gd name="T78" fmla="*/ 35 w 70"/>
                <a:gd name="T79" fmla="*/ 51 h 87"/>
                <a:gd name="T80" fmla="*/ 26 w 70"/>
                <a:gd name="T81" fmla="*/ 54 h 87"/>
                <a:gd name="T82" fmla="*/ 21 w 70"/>
                <a:gd name="T83" fmla="*/ 58 h 87"/>
                <a:gd name="T84" fmla="*/ 19 w 70"/>
                <a:gd name="T85" fmla="*/ 63 h 87"/>
                <a:gd name="T86" fmla="*/ 22 w 70"/>
                <a:gd name="T87" fmla="*/ 71 h 87"/>
                <a:gd name="T88" fmla="*/ 31 w 70"/>
                <a:gd name="T89" fmla="*/ 7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0" h="87">
                  <a:moveTo>
                    <a:pt x="70" y="86"/>
                  </a:moveTo>
                  <a:cubicBezTo>
                    <a:pt x="61" y="86"/>
                    <a:pt x="61" y="86"/>
                    <a:pt x="61" y="86"/>
                  </a:cubicBezTo>
                  <a:cubicBezTo>
                    <a:pt x="59" y="86"/>
                    <a:pt x="57" y="86"/>
                    <a:pt x="56" y="85"/>
                  </a:cubicBezTo>
                  <a:cubicBezTo>
                    <a:pt x="55" y="85"/>
                    <a:pt x="54" y="83"/>
                    <a:pt x="54" y="82"/>
                  </a:cubicBezTo>
                  <a:cubicBezTo>
                    <a:pt x="52" y="76"/>
                    <a:pt x="52" y="76"/>
                    <a:pt x="52" y="76"/>
                  </a:cubicBezTo>
                  <a:cubicBezTo>
                    <a:pt x="50" y="78"/>
                    <a:pt x="48" y="79"/>
                    <a:pt x="46" y="81"/>
                  </a:cubicBezTo>
                  <a:cubicBezTo>
                    <a:pt x="44" y="82"/>
                    <a:pt x="42" y="83"/>
                    <a:pt x="39" y="84"/>
                  </a:cubicBezTo>
                  <a:cubicBezTo>
                    <a:pt x="37" y="85"/>
                    <a:pt x="35" y="86"/>
                    <a:pt x="32" y="87"/>
                  </a:cubicBezTo>
                  <a:cubicBezTo>
                    <a:pt x="30" y="87"/>
                    <a:pt x="27" y="87"/>
                    <a:pt x="24" y="87"/>
                  </a:cubicBezTo>
                  <a:cubicBezTo>
                    <a:pt x="21" y="87"/>
                    <a:pt x="17" y="87"/>
                    <a:pt x="14" y="86"/>
                  </a:cubicBezTo>
                  <a:cubicBezTo>
                    <a:pt x="11" y="85"/>
                    <a:pt x="9" y="83"/>
                    <a:pt x="7" y="82"/>
                  </a:cubicBezTo>
                  <a:cubicBezTo>
                    <a:pt x="5" y="80"/>
                    <a:pt x="3" y="77"/>
                    <a:pt x="2" y="74"/>
                  </a:cubicBezTo>
                  <a:cubicBezTo>
                    <a:pt x="0" y="71"/>
                    <a:pt x="0" y="68"/>
                    <a:pt x="0" y="64"/>
                  </a:cubicBezTo>
                  <a:cubicBezTo>
                    <a:pt x="0" y="61"/>
                    <a:pt x="1" y="58"/>
                    <a:pt x="2" y="55"/>
                  </a:cubicBezTo>
                  <a:cubicBezTo>
                    <a:pt x="4" y="52"/>
                    <a:pt x="7" y="49"/>
                    <a:pt x="11" y="47"/>
                  </a:cubicBezTo>
                  <a:cubicBezTo>
                    <a:pt x="15" y="44"/>
                    <a:pt x="20" y="42"/>
                    <a:pt x="26" y="40"/>
                  </a:cubicBezTo>
                  <a:cubicBezTo>
                    <a:pt x="33" y="39"/>
                    <a:pt x="41" y="38"/>
                    <a:pt x="50" y="38"/>
                  </a:cubicBezTo>
                  <a:cubicBezTo>
                    <a:pt x="50" y="33"/>
                    <a:pt x="50" y="33"/>
                    <a:pt x="50" y="33"/>
                  </a:cubicBezTo>
                  <a:cubicBezTo>
                    <a:pt x="50" y="27"/>
                    <a:pt x="49" y="23"/>
                    <a:pt x="47" y="20"/>
                  </a:cubicBezTo>
                  <a:cubicBezTo>
                    <a:pt x="44" y="18"/>
                    <a:pt x="41" y="16"/>
                    <a:pt x="36" y="16"/>
                  </a:cubicBezTo>
                  <a:cubicBezTo>
                    <a:pt x="33" y="16"/>
                    <a:pt x="30" y="17"/>
                    <a:pt x="28" y="17"/>
                  </a:cubicBezTo>
                  <a:cubicBezTo>
                    <a:pt x="26" y="18"/>
                    <a:pt x="24" y="19"/>
                    <a:pt x="22" y="20"/>
                  </a:cubicBezTo>
                  <a:cubicBezTo>
                    <a:pt x="21" y="21"/>
                    <a:pt x="19" y="22"/>
                    <a:pt x="18" y="23"/>
                  </a:cubicBezTo>
                  <a:cubicBezTo>
                    <a:pt x="17" y="23"/>
                    <a:pt x="15" y="24"/>
                    <a:pt x="13" y="24"/>
                  </a:cubicBezTo>
                  <a:cubicBezTo>
                    <a:pt x="12" y="24"/>
                    <a:pt x="11" y="23"/>
                    <a:pt x="10" y="23"/>
                  </a:cubicBezTo>
                  <a:cubicBezTo>
                    <a:pt x="9" y="22"/>
                    <a:pt x="8" y="21"/>
                    <a:pt x="7" y="20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3" y="5"/>
                    <a:pt x="25" y="0"/>
                    <a:pt x="39" y="0"/>
                  </a:cubicBezTo>
                  <a:cubicBezTo>
                    <a:pt x="44" y="0"/>
                    <a:pt x="48" y="1"/>
                    <a:pt x="52" y="3"/>
                  </a:cubicBezTo>
                  <a:cubicBezTo>
                    <a:pt x="56" y="4"/>
                    <a:pt x="59" y="7"/>
                    <a:pt x="62" y="9"/>
                  </a:cubicBezTo>
                  <a:cubicBezTo>
                    <a:pt x="64" y="12"/>
                    <a:pt x="66" y="16"/>
                    <a:pt x="68" y="20"/>
                  </a:cubicBezTo>
                  <a:cubicBezTo>
                    <a:pt x="69" y="24"/>
                    <a:pt x="70" y="28"/>
                    <a:pt x="70" y="33"/>
                  </a:cubicBezTo>
                  <a:lnTo>
                    <a:pt x="70" y="86"/>
                  </a:lnTo>
                  <a:close/>
                  <a:moveTo>
                    <a:pt x="31" y="73"/>
                  </a:moveTo>
                  <a:cubicBezTo>
                    <a:pt x="33" y="73"/>
                    <a:pt x="35" y="73"/>
                    <a:pt x="36" y="73"/>
                  </a:cubicBezTo>
                  <a:cubicBezTo>
                    <a:pt x="38" y="72"/>
                    <a:pt x="40" y="72"/>
                    <a:pt x="41" y="71"/>
                  </a:cubicBezTo>
                  <a:cubicBezTo>
                    <a:pt x="43" y="70"/>
                    <a:pt x="44" y="69"/>
                    <a:pt x="46" y="68"/>
                  </a:cubicBezTo>
                  <a:cubicBezTo>
                    <a:pt x="47" y="67"/>
                    <a:pt x="49" y="66"/>
                    <a:pt x="50" y="64"/>
                  </a:cubicBezTo>
                  <a:cubicBezTo>
                    <a:pt x="50" y="50"/>
                    <a:pt x="50" y="50"/>
                    <a:pt x="50" y="50"/>
                  </a:cubicBezTo>
                  <a:cubicBezTo>
                    <a:pt x="44" y="50"/>
                    <a:pt x="39" y="51"/>
                    <a:pt x="35" y="51"/>
                  </a:cubicBezTo>
                  <a:cubicBezTo>
                    <a:pt x="31" y="52"/>
                    <a:pt x="28" y="53"/>
                    <a:pt x="26" y="54"/>
                  </a:cubicBezTo>
                  <a:cubicBezTo>
                    <a:pt x="23" y="55"/>
                    <a:pt x="22" y="57"/>
                    <a:pt x="21" y="58"/>
                  </a:cubicBezTo>
                  <a:cubicBezTo>
                    <a:pt x="20" y="60"/>
                    <a:pt x="19" y="62"/>
                    <a:pt x="19" y="63"/>
                  </a:cubicBezTo>
                  <a:cubicBezTo>
                    <a:pt x="19" y="67"/>
                    <a:pt x="20" y="69"/>
                    <a:pt x="22" y="71"/>
                  </a:cubicBezTo>
                  <a:cubicBezTo>
                    <a:pt x="24" y="73"/>
                    <a:pt x="27" y="73"/>
                    <a:pt x="31" y="73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" name="Freeform 22">
              <a:extLst>
                <a:ext uri="{FF2B5EF4-FFF2-40B4-BE49-F238E27FC236}">
                  <a16:creationId xmlns:a16="http://schemas.microsoft.com/office/drawing/2014/main" id="{67A3807E-B351-4D0C-8300-C8F214A003F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55" y="2192"/>
              <a:ext cx="100" cy="11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5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5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7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3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9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20" y="84"/>
                    <a:pt x="16" y="83"/>
                  </a:cubicBezTo>
                  <a:cubicBezTo>
                    <a:pt x="13" y="81"/>
                    <a:pt x="10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1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9" name="Freeform 23">
              <a:extLst>
                <a:ext uri="{FF2B5EF4-FFF2-40B4-BE49-F238E27FC236}">
                  <a16:creationId xmlns:a16="http://schemas.microsoft.com/office/drawing/2014/main" id="{2EECBC0E-184C-4C00-8069-E073C29693B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47" y="2190"/>
              <a:ext cx="97" cy="119"/>
            </a:xfrm>
            <a:custGeom>
              <a:avLst/>
              <a:gdLst>
                <a:gd name="T0" fmla="*/ 64 w 71"/>
                <a:gd name="T1" fmla="*/ 19 h 86"/>
                <a:gd name="T2" fmla="*/ 63 w 71"/>
                <a:gd name="T3" fmla="*/ 20 h 86"/>
                <a:gd name="T4" fmla="*/ 60 w 71"/>
                <a:gd name="T5" fmla="*/ 21 h 86"/>
                <a:gd name="T6" fmla="*/ 57 w 71"/>
                <a:gd name="T7" fmla="*/ 20 h 86"/>
                <a:gd name="T8" fmla="*/ 54 w 71"/>
                <a:gd name="T9" fmla="*/ 18 h 86"/>
                <a:gd name="T10" fmla="*/ 49 w 71"/>
                <a:gd name="T11" fmla="*/ 16 h 86"/>
                <a:gd name="T12" fmla="*/ 42 w 71"/>
                <a:gd name="T13" fmla="*/ 15 h 86"/>
                <a:gd name="T14" fmla="*/ 32 w 71"/>
                <a:gd name="T15" fmla="*/ 17 h 86"/>
                <a:gd name="T16" fmla="*/ 26 w 71"/>
                <a:gd name="T17" fmla="*/ 22 h 86"/>
                <a:gd name="T18" fmla="*/ 22 w 71"/>
                <a:gd name="T19" fmla="*/ 31 h 86"/>
                <a:gd name="T20" fmla="*/ 20 w 71"/>
                <a:gd name="T21" fmla="*/ 43 h 86"/>
                <a:gd name="T22" fmla="*/ 22 w 71"/>
                <a:gd name="T23" fmla="*/ 55 h 86"/>
                <a:gd name="T24" fmla="*/ 26 w 71"/>
                <a:gd name="T25" fmla="*/ 64 h 86"/>
                <a:gd name="T26" fmla="*/ 33 w 71"/>
                <a:gd name="T27" fmla="*/ 69 h 86"/>
                <a:gd name="T28" fmla="*/ 41 w 71"/>
                <a:gd name="T29" fmla="*/ 71 h 86"/>
                <a:gd name="T30" fmla="*/ 49 w 71"/>
                <a:gd name="T31" fmla="*/ 70 h 86"/>
                <a:gd name="T32" fmla="*/ 54 w 71"/>
                <a:gd name="T33" fmla="*/ 67 h 86"/>
                <a:gd name="T34" fmla="*/ 58 w 71"/>
                <a:gd name="T35" fmla="*/ 64 h 86"/>
                <a:gd name="T36" fmla="*/ 61 w 71"/>
                <a:gd name="T37" fmla="*/ 63 h 86"/>
                <a:gd name="T38" fmla="*/ 65 w 71"/>
                <a:gd name="T39" fmla="*/ 65 h 86"/>
                <a:gd name="T40" fmla="*/ 71 w 71"/>
                <a:gd name="T41" fmla="*/ 72 h 86"/>
                <a:gd name="T42" fmla="*/ 63 w 71"/>
                <a:gd name="T43" fmla="*/ 79 h 86"/>
                <a:gd name="T44" fmla="*/ 55 w 71"/>
                <a:gd name="T45" fmla="*/ 83 h 86"/>
                <a:gd name="T46" fmla="*/ 46 w 71"/>
                <a:gd name="T47" fmla="*/ 86 h 86"/>
                <a:gd name="T48" fmla="*/ 37 w 71"/>
                <a:gd name="T49" fmla="*/ 86 h 86"/>
                <a:gd name="T50" fmla="*/ 23 w 71"/>
                <a:gd name="T51" fmla="*/ 83 h 86"/>
                <a:gd name="T52" fmla="*/ 11 w 71"/>
                <a:gd name="T53" fmla="*/ 75 h 86"/>
                <a:gd name="T54" fmla="*/ 3 w 71"/>
                <a:gd name="T55" fmla="*/ 61 h 86"/>
                <a:gd name="T56" fmla="*/ 0 w 71"/>
                <a:gd name="T57" fmla="*/ 43 h 86"/>
                <a:gd name="T58" fmla="*/ 2 w 71"/>
                <a:gd name="T59" fmla="*/ 26 h 86"/>
                <a:gd name="T60" fmla="*/ 10 w 71"/>
                <a:gd name="T61" fmla="*/ 12 h 86"/>
                <a:gd name="T62" fmla="*/ 23 w 71"/>
                <a:gd name="T63" fmla="*/ 3 h 86"/>
                <a:gd name="T64" fmla="*/ 40 w 71"/>
                <a:gd name="T65" fmla="*/ 0 h 86"/>
                <a:gd name="T66" fmla="*/ 57 w 71"/>
                <a:gd name="T67" fmla="*/ 3 h 86"/>
                <a:gd name="T68" fmla="*/ 70 w 71"/>
                <a:gd name="T69" fmla="*/ 11 h 86"/>
                <a:gd name="T70" fmla="*/ 64 w 71"/>
                <a:gd name="T71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86">
                  <a:moveTo>
                    <a:pt x="64" y="19"/>
                  </a:moveTo>
                  <a:cubicBezTo>
                    <a:pt x="64" y="19"/>
                    <a:pt x="63" y="20"/>
                    <a:pt x="63" y="20"/>
                  </a:cubicBezTo>
                  <a:cubicBezTo>
                    <a:pt x="62" y="21"/>
                    <a:pt x="61" y="21"/>
                    <a:pt x="60" y="21"/>
                  </a:cubicBezTo>
                  <a:cubicBezTo>
                    <a:pt x="59" y="21"/>
                    <a:pt x="58" y="21"/>
                    <a:pt x="57" y="20"/>
                  </a:cubicBezTo>
                  <a:cubicBezTo>
                    <a:pt x="56" y="20"/>
                    <a:pt x="55" y="19"/>
                    <a:pt x="54" y="18"/>
                  </a:cubicBezTo>
                  <a:cubicBezTo>
                    <a:pt x="52" y="17"/>
                    <a:pt x="51" y="16"/>
                    <a:pt x="49" y="16"/>
                  </a:cubicBezTo>
                  <a:cubicBezTo>
                    <a:pt x="47" y="15"/>
                    <a:pt x="44" y="15"/>
                    <a:pt x="42" y="15"/>
                  </a:cubicBezTo>
                  <a:cubicBezTo>
                    <a:pt x="38" y="15"/>
                    <a:pt x="35" y="16"/>
                    <a:pt x="32" y="17"/>
                  </a:cubicBezTo>
                  <a:cubicBezTo>
                    <a:pt x="30" y="18"/>
                    <a:pt x="27" y="20"/>
                    <a:pt x="26" y="22"/>
                  </a:cubicBezTo>
                  <a:cubicBezTo>
                    <a:pt x="24" y="25"/>
                    <a:pt x="23" y="28"/>
                    <a:pt x="22" y="31"/>
                  </a:cubicBezTo>
                  <a:cubicBezTo>
                    <a:pt x="21" y="35"/>
                    <a:pt x="20" y="38"/>
                    <a:pt x="20" y="43"/>
                  </a:cubicBezTo>
                  <a:cubicBezTo>
                    <a:pt x="20" y="47"/>
                    <a:pt x="21" y="51"/>
                    <a:pt x="22" y="55"/>
                  </a:cubicBezTo>
                  <a:cubicBezTo>
                    <a:pt x="23" y="58"/>
                    <a:pt x="24" y="61"/>
                    <a:pt x="26" y="64"/>
                  </a:cubicBezTo>
                  <a:cubicBezTo>
                    <a:pt x="28" y="66"/>
                    <a:pt x="30" y="68"/>
                    <a:pt x="33" y="69"/>
                  </a:cubicBezTo>
                  <a:cubicBezTo>
                    <a:pt x="35" y="70"/>
                    <a:pt x="38" y="71"/>
                    <a:pt x="41" y="71"/>
                  </a:cubicBezTo>
                  <a:cubicBezTo>
                    <a:pt x="44" y="71"/>
                    <a:pt x="47" y="70"/>
                    <a:pt x="49" y="70"/>
                  </a:cubicBezTo>
                  <a:cubicBezTo>
                    <a:pt x="51" y="69"/>
                    <a:pt x="53" y="68"/>
                    <a:pt x="54" y="67"/>
                  </a:cubicBezTo>
                  <a:cubicBezTo>
                    <a:pt x="55" y="66"/>
                    <a:pt x="57" y="65"/>
                    <a:pt x="58" y="64"/>
                  </a:cubicBezTo>
                  <a:cubicBezTo>
                    <a:pt x="59" y="64"/>
                    <a:pt x="60" y="63"/>
                    <a:pt x="61" y="63"/>
                  </a:cubicBezTo>
                  <a:cubicBezTo>
                    <a:pt x="63" y="63"/>
                    <a:pt x="64" y="64"/>
                    <a:pt x="65" y="65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8" y="75"/>
                    <a:pt x="66" y="77"/>
                    <a:pt x="63" y="79"/>
                  </a:cubicBezTo>
                  <a:cubicBezTo>
                    <a:pt x="61" y="81"/>
                    <a:pt x="58" y="82"/>
                    <a:pt x="55" y="83"/>
                  </a:cubicBezTo>
                  <a:cubicBezTo>
                    <a:pt x="52" y="84"/>
                    <a:pt x="49" y="85"/>
                    <a:pt x="46" y="86"/>
                  </a:cubicBezTo>
                  <a:cubicBezTo>
                    <a:pt x="43" y="86"/>
                    <a:pt x="40" y="86"/>
                    <a:pt x="37" y="86"/>
                  </a:cubicBezTo>
                  <a:cubicBezTo>
                    <a:pt x="32" y="86"/>
                    <a:pt x="27" y="85"/>
                    <a:pt x="23" y="83"/>
                  </a:cubicBezTo>
                  <a:cubicBezTo>
                    <a:pt x="18" y="81"/>
                    <a:pt x="14" y="79"/>
                    <a:pt x="11" y="75"/>
                  </a:cubicBezTo>
                  <a:cubicBezTo>
                    <a:pt x="7" y="71"/>
                    <a:pt x="5" y="67"/>
                    <a:pt x="3" y="61"/>
                  </a:cubicBezTo>
                  <a:cubicBezTo>
                    <a:pt x="1" y="56"/>
                    <a:pt x="0" y="50"/>
                    <a:pt x="0" y="43"/>
                  </a:cubicBezTo>
                  <a:cubicBezTo>
                    <a:pt x="0" y="37"/>
                    <a:pt x="1" y="31"/>
                    <a:pt x="2" y="26"/>
                  </a:cubicBezTo>
                  <a:cubicBezTo>
                    <a:pt x="4" y="20"/>
                    <a:pt x="7" y="16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ubicBezTo>
                    <a:pt x="47" y="0"/>
                    <a:pt x="52" y="1"/>
                    <a:pt x="57" y="3"/>
                  </a:cubicBezTo>
                  <a:cubicBezTo>
                    <a:pt x="62" y="5"/>
                    <a:pt x="66" y="7"/>
                    <a:pt x="70" y="11"/>
                  </a:cubicBezTo>
                  <a:lnTo>
                    <a:pt x="64" y="19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0" name="Freeform 24">
              <a:extLst>
                <a:ext uri="{FF2B5EF4-FFF2-40B4-BE49-F238E27FC236}">
                  <a16:creationId xmlns:a16="http://schemas.microsoft.com/office/drawing/2014/main" id="{EAF6402C-25D3-4BAE-B4A7-15CDDD91FFE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667" y="2190"/>
              <a:ext cx="180" cy="119"/>
            </a:xfrm>
            <a:custGeom>
              <a:avLst/>
              <a:gdLst>
                <a:gd name="T0" fmla="*/ 99 w 132"/>
                <a:gd name="T1" fmla="*/ 0 h 86"/>
                <a:gd name="T2" fmla="*/ 112 w 132"/>
                <a:gd name="T3" fmla="*/ 2 h 86"/>
                <a:gd name="T4" fmla="*/ 123 w 132"/>
                <a:gd name="T5" fmla="*/ 10 h 86"/>
                <a:gd name="T6" fmla="*/ 130 w 132"/>
                <a:gd name="T7" fmla="*/ 23 h 86"/>
                <a:gd name="T8" fmla="*/ 132 w 132"/>
                <a:gd name="T9" fmla="*/ 39 h 86"/>
                <a:gd name="T10" fmla="*/ 132 w 132"/>
                <a:gd name="T11" fmla="*/ 43 h 86"/>
                <a:gd name="T12" fmla="*/ 131 w 132"/>
                <a:gd name="T13" fmla="*/ 45 h 86"/>
                <a:gd name="T14" fmla="*/ 130 w 132"/>
                <a:gd name="T15" fmla="*/ 47 h 86"/>
                <a:gd name="T16" fmla="*/ 128 w 132"/>
                <a:gd name="T17" fmla="*/ 47 h 86"/>
                <a:gd name="T18" fmla="*/ 79 w 132"/>
                <a:gd name="T19" fmla="*/ 47 h 86"/>
                <a:gd name="T20" fmla="*/ 86 w 132"/>
                <a:gd name="T21" fmla="*/ 65 h 86"/>
                <a:gd name="T22" fmla="*/ 100 w 132"/>
                <a:gd name="T23" fmla="*/ 71 h 86"/>
                <a:gd name="T24" fmla="*/ 108 w 132"/>
                <a:gd name="T25" fmla="*/ 69 h 86"/>
                <a:gd name="T26" fmla="*/ 114 w 132"/>
                <a:gd name="T27" fmla="*/ 67 h 86"/>
                <a:gd name="T28" fmla="*/ 118 w 132"/>
                <a:gd name="T29" fmla="*/ 64 h 86"/>
                <a:gd name="T30" fmla="*/ 122 w 132"/>
                <a:gd name="T31" fmla="*/ 63 h 86"/>
                <a:gd name="T32" fmla="*/ 126 w 132"/>
                <a:gd name="T33" fmla="*/ 65 h 86"/>
                <a:gd name="T34" fmla="*/ 132 w 132"/>
                <a:gd name="T35" fmla="*/ 72 h 86"/>
                <a:gd name="T36" fmla="*/ 124 w 132"/>
                <a:gd name="T37" fmla="*/ 79 h 86"/>
                <a:gd name="T38" fmla="*/ 116 w 132"/>
                <a:gd name="T39" fmla="*/ 83 h 86"/>
                <a:gd name="T40" fmla="*/ 107 w 132"/>
                <a:gd name="T41" fmla="*/ 86 h 86"/>
                <a:gd name="T42" fmla="*/ 98 w 132"/>
                <a:gd name="T43" fmla="*/ 86 h 86"/>
                <a:gd name="T44" fmla="*/ 82 w 132"/>
                <a:gd name="T45" fmla="*/ 82 h 86"/>
                <a:gd name="T46" fmla="*/ 69 w 132"/>
                <a:gd name="T47" fmla="*/ 70 h 86"/>
                <a:gd name="T48" fmla="*/ 56 w 132"/>
                <a:gd name="T49" fmla="*/ 82 h 86"/>
                <a:gd name="T50" fmla="*/ 38 w 132"/>
                <a:gd name="T51" fmla="*/ 86 h 86"/>
                <a:gd name="T52" fmla="*/ 22 w 132"/>
                <a:gd name="T53" fmla="*/ 83 h 86"/>
                <a:gd name="T54" fmla="*/ 10 w 132"/>
                <a:gd name="T55" fmla="*/ 74 h 86"/>
                <a:gd name="T56" fmla="*/ 2 w 132"/>
                <a:gd name="T57" fmla="*/ 61 h 86"/>
                <a:gd name="T58" fmla="*/ 0 w 132"/>
                <a:gd name="T59" fmla="*/ 43 h 86"/>
                <a:gd name="T60" fmla="*/ 2 w 132"/>
                <a:gd name="T61" fmla="*/ 25 h 86"/>
                <a:gd name="T62" fmla="*/ 10 w 132"/>
                <a:gd name="T63" fmla="*/ 11 h 86"/>
                <a:gd name="T64" fmla="*/ 23 w 132"/>
                <a:gd name="T65" fmla="*/ 3 h 86"/>
                <a:gd name="T66" fmla="*/ 38 w 132"/>
                <a:gd name="T67" fmla="*/ 0 h 86"/>
                <a:gd name="T68" fmla="*/ 56 w 132"/>
                <a:gd name="T69" fmla="*/ 4 h 86"/>
                <a:gd name="T70" fmla="*/ 69 w 132"/>
                <a:gd name="T71" fmla="*/ 16 h 86"/>
                <a:gd name="T72" fmla="*/ 81 w 132"/>
                <a:gd name="T73" fmla="*/ 4 h 86"/>
                <a:gd name="T74" fmla="*/ 99 w 132"/>
                <a:gd name="T75" fmla="*/ 0 h 86"/>
                <a:gd name="T76" fmla="*/ 40 w 132"/>
                <a:gd name="T77" fmla="*/ 71 h 86"/>
                <a:gd name="T78" fmla="*/ 54 w 132"/>
                <a:gd name="T79" fmla="*/ 64 h 86"/>
                <a:gd name="T80" fmla="*/ 59 w 132"/>
                <a:gd name="T81" fmla="*/ 43 h 86"/>
                <a:gd name="T82" fmla="*/ 54 w 132"/>
                <a:gd name="T83" fmla="*/ 22 h 86"/>
                <a:gd name="T84" fmla="*/ 40 w 132"/>
                <a:gd name="T85" fmla="*/ 15 h 86"/>
                <a:gd name="T86" fmla="*/ 25 w 132"/>
                <a:gd name="T87" fmla="*/ 22 h 86"/>
                <a:gd name="T88" fmla="*/ 20 w 132"/>
                <a:gd name="T89" fmla="*/ 43 h 86"/>
                <a:gd name="T90" fmla="*/ 25 w 132"/>
                <a:gd name="T91" fmla="*/ 64 h 86"/>
                <a:gd name="T92" fmla="*/ 40 w 132"/>
                <a:gd name="T93" fmla="*/ 71 h 86"/>
                <a:gd name="T94" fmla="*/ 98 w 132"/>
                <a:gd name="T95" fmla="*/ 14 h 86"/>
                <a:gd name="T96" fmla="*/ 85 w 132"/>
                <a:gd name="T97" fmla="*/ 19 h 86"/>
                <a:gd name="T98" fmla="*/ 79 w 132"/>
                <a:gd name="T99" fmla="*/ 35 h 86"/>
                <a:gd name="T100" fmla="*/ 114 w 132"/>
                <a:gd name="T101" fmla="*/ 35 h 86"/>
                <a:gd name="T102" fmla="*/ 113 w 132"/>
                <a:gd name="T103" fmla="*/ 27 h 86"/>
                <a:gd name="T104" fmla="*/ 110 w 132"/>
                <a:gd name="T105" fmla="*/ 20 h 86"/>
                <a:gd name="T106" fmla="*/ 105 w 132"/>
                <a:gd name="T107" fmla="*/ 16 h 86"/>
                <a:gd name="T108" fmla="*/ 98 w 132"/>
                <a:gd name="T109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2" h="86">
                  <a:moveTo>
                    <a:pt x="99" y="0"/>
                  </a:moveTo>
                  <a:cubicBezTo>
                    <a:pt x="104" y="0"/>
                    <a:pt x="108" y="0"/>
                    <a:pt x="112" y="2"/>
                  </a:cubicBezTo>
                  <a:cubicBezTo>
                    <a:pt x="116" y="4"/>
                    <a:pt x="120" y="7"/>
                    <a:pt x="123" y="10"/>
                  </a:cubicBezTo>
                  <a:cubicBezTo>
                    <a:pt x="126" y="14"/>
                    <a:pt x="128" y="18"/>
                    <a:pt x="130" y="23"/>
                  </a:cubicBezTo>
                  <a:cubicBezTo>
                    <a:pt x="131" y="28"/>
                    <a:pt x="132" y="33"/>
                    <a:pt x="132" y="39"/>
                  </a:cubicBezTo>
                  <a:cubicBezTo>
                    <a:pt x="132" y="41"/>
                    <a:pt x="132" y="42"/>
                    <a:pt x="132" y="43"/>
                  </a:cubicBezTo>
                  <a:cubicBezTo>
                    <a:pt x="132" y="44"/>
                    <a:pt x="132" y="45"/>
                    <a:pt x="131" y="45"/>
                  </a:cubicBezTo>
                  <a:cubicBezTo>
                    <a:pt x="131" y="46"/>
                    <a:pt x="131" y="46"/>
                    <a:pt x="130" y="47"/>
                  </a:cubicBezTo>
                  <a:cubicBezTo>
                    <a:pt x="129" y="47"/>
                    <a:pt x="129" y="47"/>
                    <a:pt x="128" y="47"/>
                  </a:cubicBezTo>
                  <a:cubicBezTo>
                    <a:pt x="79" y="47"/>
                    <a:pt x="79" y="47"/>
                    <a:pt x="79" y="47"/>
                  </a:cubicBezTo>
                  <a:cubicBezTo>
                    <a:pt x="80" y="55"/>
                    <a:pt x="82" y="61"/>
                    <a:pt x="86" y="65"/>
                  </a:cubicBezTo>
                  <a:cubicBezTo>
                    <a:pt x="89" y="69"/>
                    <a:pt x="94" y="71"/>
                    <a:pt x="100" y="71"/>
                  </a:cubicBezTo>
                  <a:cubicBezTo>
                    <a:pt x="103" y="71"/>
                    <a:pt x="106" y="70"/>
                    <a:pt x="108" y="69"/>
                  </a:cubicBezTo>
                  <a:cubicBezTo>
                    <a:pt x="110" y="69"/>
                    <a:pt x="112" y="68"/>
                    <a:pt x="114" y="67"/>
                  </a:cubicBezTo>
                  <a:cubicBezTo>
                    <a:pt x="116" y="66"/>
                    <a:pt x="117" y="65"/>
                    <a:pt x="118" y="64"/>
                  </a:cubicBezTo>
                  <a:cubicBezTo>
                    <a:pt x="120" y="64"/>
                    <a:pt x="121" y="63"/>
                    <a:pt x="122" y="63"/>
                  </a:cubicBezTo>
                  <a:cubicBezTo>
                    <a:pt x="124" y="63"/>
                    <a:pt x="125" y="64"/>
                    <a:pt x="126" y="65"/>
                  </a:cubicBezTo>
                  <a:cubicBezTo>
                    <a:pt x="132" y="72"/>
                    <a:pt x="132" y="72"/>
                    <a:pt x="132" y="72"/>
                  </a:cubicBezTo>
                  <a:cubicBezTo>
                    <a:pt x="130" y="75"/>
                    <a:pt x="127" y="77"/>
                    <a:pt x="124" y="79"/>
                  </a:cubicBezTo>
                  <a:cubicBezTo>
                    <a:pt x="122" y="81"/>
                    <a:pt x="119" y="82"/>
                    <a:pt x="116" y="83"/>
                  </a:cubicBezTo>
                  <a:cubicBezTo>
                    <a:pt x="113" y="84"/>
                    <a:pt x="110" y="85"/>
                    <a:pt x="107" y="86"/>
                  </a:cubicBezTo>
                  <a:cubicBezTo>
                    <a:pt x="104" y="86"/>
                    <a:pt x="101" y="86"/>
                    <a:pt x="98" y="86"/>
                  </a:cubicBezTo>
                  <a:cubicBezTo>
                    <a:pt x="92" y="86"/>
                    <a:pt x="87" y="85"/>
                    <a:pt x="82" y="82"/>
                  </a:cubicBezTo>
                  <a:cubicBezTo>
                    <a:pt x="77" y="80"/>
                    <a:pt x="72" y="75"/>
                    <a:pt x="69" y="70"/>
                  </a:cubicBezTo>
                  <a:cubicBezTo>
                    <a:pt x="66" y="75"/>
                    <a:pt x="61" y="79"/>
                    <a:pt x="56" y="82"/>
                  </a:cubicBezTo>
                  <a:cubicBezTo>
                    <a:pt x="51" y="85"/>
                    <a:pt x="45" y="86"/>
                    <a:pt x="38" y="86"/>
                  </a:cubicBezTo>
                  <a:cubicBezTo>
                    <a:pt x="32" y="86"/>
                    <a:pt x="27" y="85"/>
                    <a:pt x="22" y="83"/>
                  </a:cubicBezTo>
                  <a:cubicBezTo>
                    <a:pt x="18" y="81"/>
                    <a:pt x="14" y="78"/>
                    <a:pt x="10" y="74"/>
                  </a:cubicBezTo>
                  <a:cubicBezTo>
                    <a:pt x="7" y="71"/>
                    <a:pt x="4" y="66"/>
                    <a:pt x="2" y="61"/>
                  </a:cubicBezTo>
                  <a:cubicBezTo>
                    <a:pt x="0" y="55"/>
                    <a:pt x="0" y="49"/>
                    <a:pt x="0" y="43"/>
                  </a:cubicBezTo>
                  <a:cubicBezTo>
                    <a:pt x="0" y="36"/>
                    <a:pt x="0" y="30"/>
                    <a:pt x="2" y="25"/>
                  </a:cubicBezTo>
                  <a:cubicBezTo>
                    <a:pt x="4" y="19"/>
                    <a:pt x="7" y="15"/>
                    <a:pt x="10" y="11"/>
                  </a:cubicBezTo>
                  <a:cubicBezTo>
                    <a:pt x="14" y="7"/>
                    <a:pt x="18" y="5"/>
                    <a:pt x="23" y="3"/>
                  </a:cubicBezTo>
                  <a:cubicBezTo>
                    <a:pt x="27" y="1"/>
                    <a:pt x="33" y="0"/>
                    <a:pt x="38" y="0"/>
                  </a:cubicBezTo>
                  <a:cubicBezTo>
                    <a:pt x="45" y="0"/>
                    <a:pt x="51" y="1"/>
                    <a:pt x="56" y="4"/>
                  </a:cubicBezTo>
                  <a:cubicBezTo>
                    <a:pt x="61" y="7"/>
                    <a:pt x="66" y="11"/>
                    <a:pt x="69" y="16"/>
                  </a:cubicBezTo>
                  <a:cubicBezTo>
                    <a:pt x="72" y="11"/>
                    <a:pt x="76" y="7"/>
                    <a:pt x="81" y="4"/>
                  </a:cubicBezTo>
                  <a:cubicBezTo>
                    <a:pt x="86" y="1"/>
                    <a:pt x="92" y="0"/>
                    <a:pt x="99" y="0"/>
                  </a:cubicBezTo>
                  <a:close/>
                  <a:moveTo>
                    <a:pt x="40" y="71"/>
                  </a:moveTo>
                  <a:cubicBezTo>
                    <a:pt x="46" y="71"/>
                    <a:pt x="51" y="68"/>
                    <a:pt x="54" y="64"/>
                  </a:cubicBezTo>
                  <a:cubicBezTo>
                    <a:pt x="57" y="59"/>
                    <a:pt x="59" y="52"/>
                    <a:pt x="59" y="43"/>
                  </a:cubicBezTo>
                  <a:cubicBezTo>
                    <a:pt x="59" y="34"/>
                    <a:pt x="57" y="27"/>
                    <a:pt x="54" y="22"/>
                  </a:cubicBezTo>
                  <a:cubicBezTo>
                    <a:pt x="51" y="17"/>
                    <a:pt x="46" y="15"/>
                    <a:pt x="40" y="15"/>
                  </a:cubicBezTo>
                  <a:cubicBezTo>
                    <a:pt x="33" y="15"/>
                    <a:pt x="28" y="17"/>
                    <a:pt x="25" y="22"/>
                  </a:cubicBezTo>
                  <a:cubicBezTo>
                    <a:pt x="22" y="27"/>
                    <a:pt x="20" y="34"/>
                    <a:pt x="20" y="43"/>
                  </a:cubicBezTo>
                  <a:cubicBezTo>
                    <a:pt x="20" y="52"/>
                    <a:pt x="22" y="59"/>
                    <a:pt x="25" y="64"/>
                  </a:cubicBezTo>
                  <a:cubicBezTo>
                    <a:pt x="28" y="68"/>
                    <a:pt x="33" y="71"/>
                    <a:pt x="40" y="71"/>
                  </a:cubicBezTo>
                  <a:close/>
                  <a:moveTo>
                    <a:pt x="98" y="14"/>
                  </a:moveTo>
                  <a:cubicBezTo>
                    <a:pt x="92" y="14"/>
                    <a:pt x="88" y="16"/>
                    <a:pt x="85" y="19"/>
                  </a:cubicBezTo>
                  <a:cubicBezTo>
                    <a:pt x="81" y="23"/>
                    <a:pt x="80" y="28"/>
                    <a:pt x="79" y="35"/>
                  </a:cubicBezTo>
                  <a:cubicBezTo>
                    <a:pt x="114" y="35"/>
                    <a:pt x="114" y="35"/>
                    <a:pt x="114" y="35"/>
                  </a:cubicBezTo>
                  <a:cubicBezTo>
                    <a:pt x="114" y="32"/>
                    <a:pt x="114" y="30"/>
                    <a:pt x="113" y="27"/>
                  </a:cubicBezTo>
                  <a:cubicBezTo>
                    <a:pt x="113" y="25"/>
                    <a:pt x="112" y="22"/>
                    <a:pt x="110" y="20"/>
                  </a:cubicBezTo>
                  <a:cubicBezTo>
                    <a:pt x="109" y="18"/>
                    <a:pt x="107" y="17"/>
                    <a:pt x="105" y="16"/>
                  </a:cubicBezTo>
                  <a:cubicBezTo>
                    <a:pt x="103" y="15"/>
                    <a:pt x="101" y="14"/>
                    <a:pt x="98" y="14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" name="Freeform 25">
              <a:extLst>
                <a:ext uri="{FF2B5EF4-FFF2-40B4-BE49-F238E27FC236}">
                  <a16:creationId xmlns:a16="http://schemas.microsoft.com/office/drawing/2014/main" id="{4B8C1411-7FC2-4122-926A-AE67C26C4EE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81" y="2192"/>
              <a:ext cx="100" cy="11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4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4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6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3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9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20" y="84"/>
                    <a:pt x="16" y="83"/>
                  </a:cubicBezTo>
                  <a:cubicBezTo>
                    <a:pt x="13" y="81"/>
                    <a:pt x="10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1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" name="Freeform 26">
              <a:extLst>
                <a:ext uri="{FF2B5EF4-FFF2-40B4-BE49-F238E27FC236}">
                  <a16:creationId xmlns:a16="http://schemas.microsoft.com/office/drawing/2014/main" id="{B1ECB2BD-5B33-4B69-B479-888A9DF4F17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24" y="2189"/>
              <a:ext cx="73" cy="118"/>
            </a:xfrm>
            <a:custGeom>
              <a:avLst/>
              <a:gdLst>
                <a:gd name="T0" fmla="*/ 0 w 53"/>
                <a:gd name="T1" fmla="*/ 86 h 86"/>
                <a:gd name="T2" fmla="*/ 0 w 53"/>
                <a:gd name="T3" fmla="*/ 2 h 86"/>
                <a:gd name="T4" fmla="*/ 12 w 53"/>
                <a:gd name="T5" fmla="*/ 2 h 86"/>
                <a:gd name="T6" fmla="*/ 16 w 53"/>
                <a:gd name="T7" fmla="*/ 3 h 86"/>
                <a:gd name="T8" fmla="*/ 18 w 53"/>
                <a:gd name="T9" fmla="*/ 7 h 86"/>
                <a:gd name="T10" fmla="*/ 19 w 53"/>
                <a:gd name="T11" fmla="*/ 17 h 86"/>
                <a:gd name="T12" fmla="*/ 29 w 53"/>
                <a:gd name="T13" fmla="*/ 5 h 86"/>
                <a:gd name="T14" fmla="*/ 43 w 53"/>
                <a:gd name="T15" fmla="*/ 0 h 86"/>
                <a:gd name="T16" fmla="*/ 53 w 53"/>
                <a:gd name="T17" fmla="*/ 3 h 86"/>
                <a:gd name="T18" fmla="*/ 51 w 53"/>
                <a:gd name="T19" fmla="*/ 18 h 86"/>
                <a:gd name="T20" fmla="*/ 50 w 53"/>
                <a:gd name="T21" fmla="*/ 20 h 86"/>
                <a:gd name="T22" fmla="*/ 47 w 53"/>
                <a:gd name="T23" fmla="*/ 21 h 86"/>
                <a:gd name="T24" fmla="*/ 44 w 53"/>
                <a:gd name="T25" fmla="*/ 20 h 86"/>
                <a:gd name="T26" fmla="*/ 38 w 53"/>
                <a:gd name="T27" fmla="*/ 20 h 86"/>
                <a:gd name="T28" fmla="*/ 28 w 53"/>
                <a:gd name="T29" fmla="*/ 23 h 86"/>
                <a:gd name="T30" fmla="*/ 20 w 53"/>
                <a:gd name="T31" fmla="*/ 34 h 86"/>
                <a:gd name="T32" fmla="*/ 20 w 53"/>
                <a:gd name="T33" fmla="*/ 86 h 86"/>
                <a:gd name="T34" fmla="*/ 0 w 53"/>
                <a:gd name="T3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86">
                  <a:moveTo>
                    <a:pt x="0" y="86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4" y="2"/>
                    <a:pt x="15" y="2"/>
                    <a:pt x="16" y="3"/>
                  </a:cubicBezTo>
                  <a:cubicBezTo>
                    <a:pt x="17" y="4"/>
                    <a:pt x="17" y="5"/>
                    <a:pt x="18" y="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2" y="12"/>
                    <a:pt x="25" y="8"/>
                    <a:pt x="29" y="5"/>
                  </a:cubicBezTo>
                  <a:cubicBezTo>
                    <a:pt x="33" y="2"/>
                    <a:pt x="38" y="0"/>
                    <a:pt x="43" y="0"/>
                  </a:cubicBezTo>
                  <a:cubicBezTo>
                    <a:pt x="47" y="0"/>
                    <a:pt x="51" y="1"/>
                    <a:pt x="53" y="3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19"/>
                    <a:pt x="50" y="20"/>
                    <a:pt x="50" y="20"/>
                  </a:cubicBezTo>
                  <a:cubicBezTo>
                    <a:pt x="49" y="21"/>
                    <a:pt x="48" y="21"/>
                    <a:pt x="47" y="21"/>
                  </a:cubicBezTo>
                  <a:cubicBezTo>
                    <a:pt x="47" y="21"/>
                    <a:pt x="45" y="21"/>
                    <a:pt x="44" y="20"/>
                  </a:cubicBezTo>
                  <a:cubicBezTo>
                    <a:pt x="43" y="20"/>
                    <a:pt x="41" y="20"/>
                    <a:pt x="38" y="20"/>
                  </a:cubicBezTo>
                  <a:cubicBezTo>
                    <a:pt x="34" y="20"/>
                    <a:pt x="31" y="21"/>
                    <a:pt x="28" y="23"/>
                  </a:cubicBezTo>
                  <a:cubicBezTo>
                    <a:pt x="25" y="26"/>
                    <a:pt x="22" y="29"/>
                    <a:pt x="20" y="34"/>
                  </a:cubicBezTo>
                  <a:cubicBezTo>
                    <a:pt x="20" y="86"/>
                    <a:pt x="20" y="86"/>
                    <a:pt x="20" y="86"/>
                  </a:cubicBezTo>
                  <a:lnTo>
                    <a:pt x="0" y="86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" name="Freeform 27">
              <a:extLst>
                <a:ext uri="{FF2B5EF4-FFF2-40B4-BE49-F238E27FC236}">
                  <a16:creationId xmlns:a16="http://schemas.microsoft.com/office/drawing/2014/main" id="{DBBA0362-F4DF-4C91-BA9A-8E65F041EF9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177" y="2139"/>
              <a:ext cx="106" cy="170"/>
            </a:xfrm>
            <a:custGeom>
              <a:avLst/>
              <a:gdLst>
                <a:gd name="T0" fmla="*/ 65 w 78"/>
                <a:gd name="T1" fmla="*/ 122 h 123"/>
                <a:gd name="T2" fmla="*/ 60 w 78"/>
                <a:gd name="T3" fmla="*/ 118 h 123"/>
                <a:gd name="T4" fmla="*/ 58 w 78"/>
                <a:gd name="T5" fmla="*/ 110 h 123"/>
                <a:gd name="T6" fmla="*/ 53 w 78"/>
                <a:gd name="T7" fmla="*/ 115 h 123"/>
                <a:gd name="T8" fmla="*/ 47 w 78"/>
                <a:gd name="T9" fmla="*/ 120 h 123"/>
                <a:gd name="T10" fmla="*/ 40 w 78"/>
                <a:gd name="T11" fmla="*/ 122 h 123"/>
                <a:gd name="T12" fmla="*/ 31 w 78"/>
                <a:gd name="T13" fmla="*/ 123 h 123"/>
                <a:gd name="T14" fmla="*/ 19 w 78"/>
                <a:gd name="T15" fmla="*/ 120 h 123"/>
                <a:gd name="T16" fmla="*/ 9 w 78"/>
                <a:gd name="T17" fmla="*/ 112 h 123"/>
                <a:gd name="T18" fmla="*/ 2 w 78"/>
                <a:gd name="T19" fmla="*/ 99 h 123"/>
                <a:gd name="T20" fmla="*/ 0 w 78"/>
                <a:gd name="T21" fmla="*/ 80 h 123"/>
                <a:gd name="T22" fmla="*/ 3 w 78"/>
                <a:gd name="T23" fmla="*/ 63 h 123"/>
                <a:gd name="T24" fmla="*/ 10 w 78"/>
                <a:gd name="T25" fmla="*/ 49 h 123"/>
                <a:gd name="T26" fmla="*/ 21 w 78"/>
                <a:gd name="T27" fmla="*/ 40 h 123"/>
                <a:gd name="T28" fmla="*/ 36 w 78"/>
                <a:gd name="T29" fmla="*/ 36 h 123"/>
                <a:gd name="T30" fmla="*/ 48 w 78"/>
                <a:gd name="T31" fmla="*/ 39 h 123"/>
                <a:gd name="T32" fmla="*/ 57 w 78"/>
                <a:gd name="T33" fmla="*/ 45 h 123"/>
                <a:gd name="T34" fmla="*/ 57 w 78"/>
                <a:gd name="T35" fmla="*/ 0 h 123"/>
                <a:gd name="T36" fmla="*/ 78 w 78"/>
                <a:gd name="T37" fmla="*/ 0 h 123"/>
                <a:gd name="T38" fmla="*/ 78 w 78"/>
                <a:gd name="T39" fmla="*/ 122 h 123"/>
                <a:gd name="T40" fmla="*/ 65 w 78"/>
                <a:gd name="T41" fmla="*/ 122 h 123"/>
                <a:gd name="T42" fmla="*/ 38 w 78"/>
                <a:gd name="T43" fmla="*/ 107 h 123"/>
                <a:gd name="T44" fmla="*/ 49 w 78"/>
                <a:gd name="T45" fmla="*/ 104 h 123"/>
                <a:gd name="T46" fmla="*/ 57 w 78"/>
                <a:gd name="T47" fmla="*/ 97 h 123"/>
                <a:gd name="T48" fmla="*/ 57 w 78"/>
                <a:gd name="T49" fmla="*/ 59 h 123"/>
                <a:gd name="T50" fmla="*/ 50 w 78"/>
                <a:gd name="T51" fmla="*/ 53 h 123"/>
                <a:gd name="T52" fmla="*/ 41 w 78"/>
                <a:gd name="T53" fmla="*/ 52 h 123"/>
                <a:gd name="T54" fmla="*/ 33 w 78"/>
                <a:gd name="T55" fmla="*/ 53 h 123"/>
                <a:gd name="T56" fmla="*/ 26 w 78"/>
                <a:gd name="T57" fmla="*/ 59 h 123"/>
                <a:gd name="T58" fmla="*/ 23 w 78"/>
                <a:gd name="T59" fmla="*/ 67 h 123"/>
                <a:gd name="T60" fmla="*/ 21 w 78"/>
                <a:gd name="T61" fmla="*/ 80 h 123"/>
                <a:gd name="T62" fmla="*/ 22 w 78"/>
                <a:gd name="T63" fmla="*/ 93 h 123"/>
                <a:gd name="T64" fmla="*/ 26 w 78"/>
                <a:gd name="T65" fmla="*/ 101 h 123"/>
                <a:gd name="T66" fmla="*/ 31 w 78"/>
                <a:gd name="T67" fmla="*/ 106 h 123"/>
                <a:gd name="T68" fmla="*/ 38 w 78"/>
                <a:gd name="T69" fmla="*/ 107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8" h="123">
                  <a:moveTo>
                    <a:pt x="65" y="122"/>
                  </a:moveTo>
                  <a:cubicBezTo>
                    <a:pt x="63" y="122"/>
                    <a:pt x="61" y="121"/>
                    <a:pt x="60" y="118"/>
                  </a:cubicBezTo>
                  <a:cubicBezTo>
                    <a:pt x="58" y="110"/>
                    <a:pt x="58" y="110"/>
                    <a:pt x="58" y="110"/>
                  </a:cubicBezTo>
                  <a:cubicBezTo>
                    <a:pt x="57" y="112"/>
                    <a:pt x="55" y="114"/>
                    <a:pt x="53" y="115"/>
                  </a:cubicBezTo>
                  <a:cubicBezTo>
                    <a:pt x="51" y="117"/>
                    <a:pt x="49" y="118"/>
                    <a:pt x="47" y="120"/>
                  </a:cubicBezTo>
                  <a:cubicBezTo>
                    <a:pt x="45" y="121"/>
                    <a:pt x="42" y="122"/>
                    <a:pt x="40" y="122"/>
                  </a:cubicBezTo>
                  <a:cubicBezTo>
                    <a:pt x="37" y="123"/>
                    <a:pt x="34" y="123"/>
                    <a:pt x="31" y="123"/>
                  </a:cubicBezTo>
                  <a:cubicBezTo>
                    <a:pt x="27" y="123"/>
                    <a:pt x="23" y="122"/>
                    <a:pt x="19" y="120"/>
                  </a:cubicBezTo>
                  <a:cubicBezTo>
                    <a:pt x="15" y="118"/>
                    <a:pt x="12" y="116"/>
                    <a:pt x="9" y="112"/>
                  </a:cubicBezTo>
                  <a:cubicBezTo>
                    <a:pt x="6" y="108"/>
                    <a:pt x="4" y="104"/>
                    <a:pt x="2" y="99"/>
                  </a:cubicBezTo>
                  <a:cubicBezTo>
                    <a:pt x="1" y="93"/>
                    <a:pt x="0" y="87"/>
                    <a:pt x="0" y="80"/>
                  </a:cubicBezTo>
                  <a:cubicBezTo>
                    <a:pt x="0" y="74"/>
                    <a:pt x="1" y="68"/>
                    <a:pt x="3" y="63"/>
                  </a:cubicBezTo>
                  <a:cubicBezTo>
                    <a:pt x="4" y="57"/>
                    <a:pt x="7" y="53"/>
                    <a:pt x="10" y="49"/>
                  </a:cubicBezTo>
                  <a:cubicBezTo>
                    <a:pt x="13" y="45"/>
                    <a:pt x="17" y="42"/>
                    <a:pt x="21" y="40"/>
                  </a:cubicBezTo>
                  <a:cubicBezTo>
                    <a:pt x="26" y="37"/>
                    <a:pt x="31" y="36"/>
                    <a:pt x="36" y="36"/>
                  </a:cubicBezTo>
                  <a:cubicBezTo>
                    <a:pt x="41" y="36"/>
                    <a:pt x="45" y="37"/>
                    <a:pt x="48" y="39"/>
                  </a:cubicBezTo>
                  <a:cubicBezTo>
                    <a:pt x="52" y="40"/>
                    <a:pt x="55" y="42"/>
                    <a:pt x="57" y="45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8" y="122"/>
                    <a:pt x="78" y="122"/>
                    <a:pt x="78" y="122"/>
                  </a:cubicBezTo>
                  <a:lnTo>
                    <a:pt x="65" y="122"/>
                  </a:lnTo>
                  <a:close/>
                  <a:moveTo>
                    <a:pt x="38" y="107"/>
                  </a:moveTo>
                  <a:cubicBezTo>
                    <a:pt x="42" y="107"/>
                    <a:pt x="46" y="106"/>
                    <a:pt x="49" y="104"/>
                  </a:cubicBezTo>
                  <a:cubicBezTo>
                    <a:pt x="52" y="103"/>
                    <a:pt x="55" y="100"/>
                    <a:pt x="57" y="97"/>
                  </a:cubicBezTo>
                  <a:cubicBezTo>
                    <a:pt x="57" y="59"/>
                    <a:pt x="57" y="59"/>
                    <a:pt x="57" y="59"/>
                  </a:cubicBezTo>
                  <a:cubicBezTo>
                    <a:pt x="55" y="57"/>
                    <a:pt x="53" y="55"/>
                    <a:pt x="50" y="53"/>
                  </a:cubicBezTo>
                  <a:cubicBezTo>
                    <a:pt x="47" y="52"/>
                    <a:pt x="44" y="52"/>
                    <a:pt x="41" y="52"/>
                  </a:cubicBezTo>
                  <a:cubicBezTo>
                    <a:pt x="38" y="52"/>
                    <a:pt x="35" y="52"/>
                    <a:pt x="33" y="53"/>
                  </a:cubicBezTo>
                  <a:cubicBezTo>
                    <a:pt x="30" y="55"/>
                    <a:pt x="28" y="56"/>
                    <a:pt x="26" y="59"/>
                  </a:cubicBezTo>
                  <a:cubicBezTo>
                    <a:pt x="25" y="61"/>
                    <a:pt x="23" y="64"/>
                    <a:pt x="23" y="67"/>
                  </a:cubicBezTo>
                  <a:cubicBezTo>
                    <a:pt x="22" y="71"/>
                    <a:pt x="21" y="75"/>
                    <a:pt x="21" y="80"/>
                  </a:cubicBezTo>
                  <a:cubicBezTo>
                    <a:pt x="21" y="85"/>
                    <a:pt x="22" y="89"/>
                    <a:pt x="22" y="93"/>
                  </a:cubicBezTo>
                  <a:cubicBezTo>
                    <a:pt x="23" y="96"/>
                    <a:pt x="24" y="99"/>
                    <a:pt x="26" y="101"/>
                  </a:cubicBezTo>
                  <a:cubicBezTo>
                    <a:pt x="27" y="103"/>
                    <a:pt x="29" y="105"/>
                    <a:pt x="31" y="106"/>
                  </a:cubicBezTo>
                  <a:cubicBezTo>
                    <a:pt x="33" y="107"/>
                    <a:pt x="36" y="107"/>
                    <a:pt x="38" y="107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4" name="Freeform 28">
              <a:extLst>
                <a:ext uri="{FF2B5EF4-FFF2-40B4-BE49-F238E27FC236}">
                  <a16:creationId xmlns:a16="http://schemas.microsoft.com/office/drawing/2014/main" id="{55C30750-6805-4B7A-823F-5B42B0D2268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319" y="2190"/>
              <a:ext cx="105" cy="119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59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59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5" name="Freeform 29">
              <a:extLst>
                <a:ext uri="{FF2B5EF4-FFF2-40B4-BE49-F238E27FC236}">
                  <a16:creationId xmlns:a16="http://schemas.microsoft.com/office/drawing/2014/main" id="{54739921-B2DD-4DB2-A550-21FCD51A1C8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48" y="2190"/>
              <a:ext cx="86" cy="119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2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2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4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6" name="Freeform 30">
              <a:extLst>
                <a:ext uri="{FF2B5EF4-FFF2-40B4-BE49-F238E27FC236}">
                  <a16:creationId xmlns:a16="http://schemas.microsoft.com/office/drawing/2014/main" id="{DA8C5AB2-7518-48A0-AAA5-71AB6155A8C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16" y="2190"/>
              <a:ext cx="86" cy="119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1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1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3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7" name="Freeform 31">
              <a:extLst>
                <a:ext uri="{FF2B5EF4-FFF2-40B4-BE49-F238E27FC236}">
                  <a16:creationId xmlns:a16="http://schemas.microsoft.com/office/drawing/2014/main" id="{5AC26CDC-A0EF-4BB0-9737-EF90501B7A3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731" y="2190"/>
              <a:ext cx="105" cy="119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59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59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8" name="Freeform 32">
              <a:extLst>
                <a:ext uri="{FF2B5EF4-FFF2-40B4-BE49-F238E27FC236}">
                  <a16:creationId xmlns:a16="http://schemas.microsoft.com/office/drawing/2014/main" id="{8BEC2930-2D11-4B80-9F94-E7C0766FD1C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71" y="2189"/>
              <a:ext cx="72" cy="118"/>
            </a:xfrm>
            <a:custGeom>
              <a:avLst/>
              <a:gdLst>
                <a:gd name="T0" fmla="*/ 0 w 53"/>
                <a:gd name="T1" fmla="*/ 86 h 86"/>
                <a:gd name="T2" fmla="*/ 0 w 53"/>
                <a:gd name="T3" fmla="*/ 2 h 86"/>
                <a:gd name="T4" fmla="*/ 12 w 53"/>
                <a:gd name="T5" fmla="*/ 2 h 86"/>
                <a:gd name="T6" fmla="*/ 16 w 53"/>
                <a:gd name="T7" fmla="*/ 3 h 86"/>
                <a:gd name="T8" fmla="*/ 18 w 53"/>
                <a:gd name="T9" fmla="*/ 7 h 86"/>
                <a:gd name="T10" fmla="*/ 19 w 53"/>
                <a:gd name="T11" fmla="*/ 17 h 86"/>
                <a:gd name="T12" fmla="*/ 30 w 53"/>
                <a:gd name="T13" fmla="*/ 5 h 86"/>
                <a:gd name="T14" fmla="*/ 43 w 53"/>
                <a:gd name="T15" fmla="*/ 0 h 86"/>
                <a:gd name="T16" fmla="*/ 53 w 53"/>
                <a:gd name="T17" fmla="*/ 3 h 86"/>
                <a:gd name="T18" fmla="*/ 51 w 53"/>
                <a:gd name="T19" fmla="*/ 18 h 86"/>
                <a:gd name="T20" fmla="*/ 50 w 53"/>
                <a:gd name="T21" fmla="*/ 20 h 86"/>
                <a:gd name="T22" fmla="*/ 48 w 53"/>
                <a:gd name="T23" fmla="*/ 21 h 86"/>
                <a:gd name="T24" fmla="*/ 44 w 53"/>
                <a:gd name="T25" fmla="*/ 20 h 86"/>
                <a:gd name="T26" fmla="*/ 39 w 53"/>
                <a:gd name="T27" fmla="*/ 20 h 86"/>
                <a:gd name="T28" fmla="*/ 28 w 53"/>
                <a:gd name="T29" fmla="*/ 23 h 86"/>
                <a:gd name="T30" fmla="*/ 20 w 53"/>
                <a:gd name="T31" fmla="*/ 34 h 86"/>
                <a:gd name="T32" fmla="*/ 20 w 53"/>
                <a:gd name="T33" fmla="*/ 86 h 86"/>
                <a:gd name="T34" fmla="*/ 0 w 53"/>
                <a:gd name="T3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86">
                  <a:moveTo>
                    <a:pt x="0" y="86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4" y="2"/>
                    <a:pt x="15" y="2"/>
                    <a:pt x="16" y="3"/>
                  </a:cubicBezTo>
                  <a:cubicBezTo>
                    <a:pt x="17" y="4"/>
                    <a:pt x="17" y="5"/>
                    <a:pt x="18" y="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2" y="12"/>
                    <a:pt x="25" y="8"/>
                    <a:pt x="30" y="5"/>
                  </a:cubicBezTo>
                  <a:cubicBezTo>
                    <a:pt x="34" y="2"/>
                    <a:pt x="38" y="0"/>
                    <a:pt x="43" y="0"/>
                  </a:cubicBezTo>
                  <a:cubicBezTo>
                    <a:pt x="47" y="0"/>
                    <a:pt x="51" y="1"/>
                    <a:pt x="53" y="3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19"/>
                    <a:pt x="50" y="20"/>
                    <a:pt x="50" y="20"/>
                  </a:cubicBezTo>
                  <a:cubicBezTo>
                    <a:pt x="49" y="21"/>
                    <a:pt x="48" y="21"/>
                    <a:pt x="48" y="21"/>
                  </a:cubicBezTo>
                  <a:cubicBezTo>
                    <a:pt x="47" y="21"/>
                    <a:pt x="46" y="21"/>
                    <a:pt x="44" y="20"/>
                  </a:cubicBezTo>
                  <a:cubicBezTo>
                    <a:pt x="43" y="20"/>
                    <a:pt x="41" y="20"/>
                    <a:pt x="39" y="20"/>
                  </a:cubicBezTo>
                  <a:cubicBezTo>
                    <a:pt x="34" y="20"/>
                    <a:pt x="31" y="21"/>
                    <a:pt x="28" y="23"/>
                  </a:cubicBezTo>
                  <a:cubicBezTo>
                    <a:pt x="25" y="26"/>
                    <a:pt x="22" y="29"/>
                    <a:pt x="20" y="34"/>
                  </a:cubicBezTo>
                  <a:cubicBezTo>
                    <a:pt x="20" y="86"/>
                    <a:pt x="20" y="86"/>
                    <a:pt x="20" y="86"/>
                  </a:cubicBezTo>
                  <a:lnTo>
                    <a:pt x="0" y="86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9" name="Freeform 33">
              <a:extLst>
                <a:ext uri="{FF2B5EF4-FFF2-40B4-BE49-F238E27FC236}">
                  <a16:creationId xmlns:a16="http://schemas.microsoft.com/office/drawing/2014/main" id="{A72AD942-4D85-45A6-98AB-22707C10C4A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62" y="2192"/>
              <a:ext cx="116" cy="115"/>
            </a:xfrm>
            <a:custGeom>
              <a:avLst/>
              <a:gdLst>
                <a:gd name="T0" fmla="*/ 52 w 85"/>
                <a:gd name="T1" fmla="*/ 84 h 84"/>
                <a:gd name="T2" fmla="*/ 33 w 85"/>
                <a:gd name="T3" fmla="*/ 84 h 84"/>
                <a:gd name="T4" fmla="*/ 0 w 85"/>
                <a:gd name="T5" fmla="*/ 0 h 84"/>
                <a:gd name="T6" fmla="*/ 17 w 85"/>
                <a:gd name="T7" fmla="*/ 0 h 84"/>
                <a:gd name="T8" fmla="*/ 21 w 85"/>
                <a:gd name="T9" fmla="*/ 1 h 84"/>
                <a:gd name="T10" fmla="*/ 23 w 85"/>
                <a:gd name="T11" fmla="*/ 4 h 84"/>
                <a:gd name="T12" fmla="*/ 39 w 85"/>
                <a:gd name="T13" fmla="*/ 49 h 84"/>
                <a:gd name="T14" fmla="*/ 41 w 85"/>
                <a:gd name="T15" fmla="*/ 56 h 84"/>
                <a:gd name="T16" fmla="*/ 43 w 85"/>
                <a:gd name="T17" fmla="*/ 64 h 84"/>
                <a:gd name="T18" fmla="*/ 45 w 85"/>
                <a:gd name="T19" fmla="*/ 56 h 84"/>
                <a:gd name="T20" fmla="*/ 47 w 85"/>
                <a:gd name="T21" fmla="*/ 49 h 84"/>
                <a:gd name="T22" fmla="*/ 64 w 85"/>
                <a:gd name="T23" fmla="*/ 4 h 84"/>
                <a:gd name="T24" fmla="*/ 66 w 85"/>
                <a:gd name="T25" fmla="*/ 1 h 84"/>
                <a:gd name="T26" fmla="*/ 69 w 85"/>
                <a:gd name="T27" fmla="*/ 0 h 84"/>
                <a:gd name="T28" fmla="*/ 85 w 85"/>
                <a:gd name="T29" fmla="*/ 0 h 84"/>
                <a:gd name="T30" fmla="*/ 52 w 85"/>
                <a:gd name="T31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5" h="84">
                  <a:moveTo>
                    <a:pt x="52" y="84"/>
                  </a:moveTo>
                  <a:cubicBezTo>
                    <a:pt x="33" y="84"/>
                    <a:pt x="33" y="84"/>
                    <a:pt x="33" y="8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8" y="0"/>
                    <a:pt x="20" y="0"/>
                    <a:pt x="21" y="1"/>
                  </a:cubicBezTo>
                  <a:cubicBezTo>
                    <a:pt x="22" y="2"/>
                    <a:pt x="22" y="3"/>
                    <a:pt x="23" y="4"/>
                  </a:cubicBezTo>
                  <a:cubicBezTo>
                    <a:pt x="39" y="49"/>
                    <a:pt x="39" y="49"/>
                    <a:pt x="39" y="49"/>
                  </a:cubicBezTo>
                  <a:cubicBezTo>
                    <a:pt x="40" y="51"/>
                    <a:pt x="41" y="54"/>
                    <a:pt x="41" y="56"/>
                  </a:cubicBezTo>
                  <a:cubicBezTo>
                    <a:pt x="42" y="59"/>
                    <a:pt x="42" y="61"/>
                    <a:pt x="43" y="64"/>
                  </a:cubicBezTo>
                  <a:cubicBezTo>
                    <a:pt x="43" y="61"/>
                    <a:pt x="44" y="59"/>
                    <a:pt x="45" y="56"/>
                  </a:cubicBezTo>
                  <a:cubicBezTo>
                    <a:pt x="45" y="54"/>
                    <a:pt x="46" y="51"/>
                    <a:pt x="47" y="49"/>
                  </a:cubicBezTo>
                  <a:cubicBezTo>
                    <a:pt x="64" y="4"/>
                    <a:pt x="64" y="4"/>
                    <a:pt x="64" y="4"/>
                  </a:cubicBezTo>
                  <a:cubicBezTo>
                    <a:pt x="64" y="3"/>
                    <a:pt x="65" y="2"/>
                    <a:pt x="66" y="1"/>
                  </a:cubicBezTo>
                  <a:cubicBezTo>
                    <a:pt x="67" y="0"/>
                    <a:pt x="68" y="0"/>
                    <a:pt x="69" y="0"/>
                  </a:cubicBezTo>
                  <a:cubicBezTo>
                    <a:pt x="85" y="0"/>
                    <a:pt x="85" y="0"/>
                    <a:pt x="85" y="0"/>
                  </a:cubicBezTo>
                  <a:lnTo>
                    <a:pt x="52" y="84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0" name="Freeform 34">
              <a:extLst>
                <a:ext uri="{FF2B5EF4-FFF2-40B4-BE49-F238E27FC236}">
                  <a16:creationId xmlns:a16="http://schemas.microsoft.com/office/drawing/2014/main" id="{D219971C-AEEE-4A07-AF90-1FE9F159089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107" y="2139"/>
              <a:ext cx="35" cy="168"/>
            </a:xfrm>
            <a:custGeom>
              <a:avLst/>
              <a:gdLst>
                <a:gd name="T0" fmla="*/ 26 w 26"/>
                <a:gd name="T1" fmla="*/ 13 h 122"/>
                <a:gd name="T2" fmla="*/ 25 w 26"/>
                <a:gd name="T3" fmla="*/ 18 h 122"/>
                <a:gd name="T4" fmla="*/ 22 w 26"/>
                <a:gd name="T5" fmla="*/ 22 h 122"/>
                <a:gd name="T6" fmla="*/ 18 w 26"/>
                <a:gd name="T7" fmla="*/ 25 h 122"/>
                <a:gd name="T8" fmla="*/ 12 w 26"/>
                <a:gd name="T9" fmla="*/ 26 h 122"/>
                <a:gd name="T10" fmla="*/ 8 w 26"/>
                <a:gd name="T11" fmla="*/ 25 h 122"/>
                <a:gd name="T12" fmla="*/ 3 w 26"/>
                <a:gd name="T13" fmla="*/ 22 h 122"/>
                <a:gd name="T14" fmla="*/ 1 w 26"/>
                <a:gd name="T15" fmla="*/ 18 h 122"/>
                <a:gd name="T16" fmla="*/ 0 w 26"/>
                <a:gd name="T17" fmla="*/ 13 h 122"/>
                <a:gd name="T18" fmla="*/ 1 w 26"/>
                <a:gd name="T19" fmla="*/ 8 h 122"/>
                <a:gd name="T20" fmla="*/ 3 w 26"/>
                <a:gd name="T21" fmla="*/ 4 h 122"/>
                <a:gd name="T22" fmla="*/ 8 w 26"/>
                <a:gd name="T23" fmla="*/ 1 h 122"/>
                <a:gd name="T24" fmla="*/ 12 w 26"/>
                <a:gd name="T25" fmla="*/ 0 h 122"/>
                <a:gd name="T26" fmla="*/ 18 w 26"/>
                <a:gd name="T27" fmla="*/ 1 h 122"/>
                <a:gd name="T28" fmla="*/ 22 w 26"/>
                <a:gd name="T29" fmla="*/ 4 h 122"/>
                <a:gd name="T30" fmla="*/ 25 w 26"/>
                <a:gd name="T31" fmla="*/ 8 h 122"/>
                <a:gd name="T32" fmla="*/ 26 w 26"/>
                <a:gd name="T33" fmla="*/ 13 h 122"/>
                <a:gd name="T34" fmla="*/ 23 w 26"/>
                <a:gd name="T35" fmla="*/ 38 h 122"/>
                <a:gd name="T36" fmla="*/ 23 w 26"/>
                <a:gd name="T37" fmla="*/ 122 h 122"/>
                <a:gd name="T38" fmla="*/ 2 w 26"/>
                <a:gd name="T39" fmla="*/ 122 h 122"/>
                <a:gd name="T40" fmla="*/ 2 w 26"/>
                <a:gd name="T41" fmla="*/ 38 h 122"/>
                <a:gd name="T42" fmla="*/ 23 w 26"/>
                <a:gd name="T43" fmla="*/ 3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122">
                  <a:moveTo>
                    <a:pt x="26" y="13"/>
                  </a:moveTo>
                  <a:cubicBezTo>
                    <a:pt x="26" y="15"/>
                    <a:pt x="25" y="17"/>
                    <a:pt x="25" y="18"/>
                  </a:cubicBezTo>
                  <a:cubicBezTo>
                    <a:pt x="24" y="20"/>
                    <a:pt x="23" y="21"/>
                    <a:pt x="22" y="22"/>
                  </a:cubicBezTo>
                  <a:cubicBezTo>
                    <a:pt x="21" y="23"/>
                    <a:pt x="19" y="24"/>
                    <a:pt x="18" y="25"/>
                  </a:cubicBezTo>
                  <a:cubicBezTo>
                    <a:pt x="16" y="26"/>
                    <a:pt x="14" y="26"/>
                    <a:pt x="12" y="26"/>
                  </a:cubicBezTo>
                  <a:cubicBezTo>
                    <a:pt x="11" y="26"/>
                    <a:pt x="9" y="26"/>
                    <a:pt x="8" y="25"/>
                  </a:cubicBezTo>
                  <a:cubicBezTo>
                    <a:pt x="6" y="24"/>
                    <a:pt x="5" y="23"/>
                    <a:pt x="3" y="22"/>
                  </a:cubicBezTo>
                  <a:cubicBezTo>
                    <a:pt x="2" y="21"/>
                    <a:pt x="1" y="20"/>
                    <a:pt x="1" y="18"/>
                  </a:cubicBezTo>
                  <a:cubicBezTo>
                    <a:pt x="0" y="17"/>
                    <a:pt x="0" y="15"/>
                    <a:pt x="0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1" y="7"/>
                    <a:pt x="2" y="5"/>
                    <a:pt x="3" y="4"/>
                  </a:cubicBezTo>
                  <a:cubicBezTo>
                    <a:pt x="5" y="3"/>
                    <a:pt x="6" y="2"/>
                    <a:pt x="8" y="1"/>
                  </a:cubicBezTo>
                  <a:cubicBezTo>
                    <a:pt x="9" y="1"/>
                    <a:pt x="11" y="0"/>
                    <a:pt x="12" y="0"/>
                  </a:cubicBezTo>
                  <a:cubicBezTo>
                    <a:pt x="14" y="0"/>
                    <a:pt x="16" y="1"/>
                    <a:pt x="18" y="1"/>
                  </a:cubicBezTo>
                  <a:cubicBezTo>
                    <a:pt x="19" y="2"/>
                    <a:pt x="21" y="3"/>
                    <a:pt x="22" y="4"/>
                  </a:cubicBezTo>
                  <a:cubicBezTo>
                    <a:pt x="23" y="5"/>
                    <a:pt x="24" y="7"/>
                    <a:pt x="25" y="8"/>
                  </a:cubicBezTo>
                  <a:cubicBezTo>
                    <a:pt x="25" y="10"/>
                    <a:pt x="26" y="12"/>
                    <a:pt x="26" y="13"/>
                  </a:cubicBezTo>
                  <a:close/>
                  <a:moveTo>
                    <a:pt x="23" y="38"/>
                  </a:moveTo>
                  <a:cubicBezTo>
                    <a:pt x="23" y="122"/>
                    <a:pt x="23" y="122"/>
                    <a:pt x="23" y="122"/>
                  </a:cubicBezTo>
                  <a:cubicBezTo>
                    <a:pt x="2" y="122"/>
                    <a:pt x="2" y="122"/>
                    <a:pt x="2" y="122"/>
                  </a:cubicBezTo>
                  <a:cubicBezTo>
                    <a:pt x="2" y="38"/>
                    <a:pt x="2" y="38"/>
                    <a:pt x="2" y="38"/>
                  </a:cubicBezTo>
                  <a:lnTo>
                    <a:pt x="23" y="38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1" name="Freeform 35">
              <a:extLst>
                <a:ext uri="{FF2B5EF4-FFF2-40B4-BE49-F238E27FC236}">
                  <a16:creationId xmlns:a16="http://schemas.microsoft.com/office/drawing/2014/main" id="{86CE2241-639D-4371-B654-141FAD060EA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75" y="2190"/>
              <a:ext cx="97" cy="119"/>
            </a:xfrm>
            <a:custGeom>
              <a:avLst/>
              <a:gdLst>
                <a:gd name="T0" fmla="*/ 64 w 71"/>
                <a:gd name="T1" fmla="*/ 19 h 86"/>
                <a:gd name="T2" fmla="*/ 63 w 71"/>
                <a:gd name="T3" fmla="*/ 20 h 86"/>
                <a:gd name="T4" fmla="*/ 60 w 71"/>
                <a:gd name="T5" fmla="*/ 21 h 86"/>
                <a:gd name="T6" fmla="*/ 57 w 71"/>
                <a:gd name="T7" fmla="*/ 20 h 86"/>
                <a:gd name="T8" fmla="*/ 54 w 71"/>
                <a:gd name="T9" fmla="*/ 18 h 86"/>
                <a:gd name="T10" fmla="*/ 49 w 71"/>
                <a:gd name="T11" fmla="*/ 16 h 86"/>
                <a:gd name="T12" fmla="*/ 42 w 71"/>
                <a:gd name="T13" fmla="*/ 15 h 86"/>
                <a:gd name="T14" fmla="*/ 32 w 71"/>
                <a:gd name="T15" fmla="*/ 17 h 86"/>
                <a:gd name="T16" fmla="*/ 26 w 71"/>
                <a:gd name="T17" fmla="*/ 22 h 86"/>
                <a:gd name="T18" fmla="*/ 22 w 71"/>
                <a:gd name="T19" fmla="*/ 31 h 86"/>
                <a:gd name="T20" fmla="*/ 20 w 71"/>
                <a:gd name="T21" fmla="*/ 43 h 86"/>
                <a:gd name="T22" fmla="*/ 22 w 71"/>
                <a:gd name="T23" fmla="*/ 55 h 86"/>
                <a:gd name="T24" fmla="*/ 26 w 71"/>
                <a:gd name="T25" fmla="*/ 64 h 86"/>
                <a:gd name="T26" fmla="*/ 33 w 71"/>
                <a:gd name="T27" fmla="*/ 69 h 86"/>
                <a:gd name="T28" fmla="*/ 41 w 71"/>
                <a:gd name="T29" fmla="*/ 71 h 86"/>
                <a:gd name="T30" fmla="*/ 49 w 71"/>
                <a:gd name="T31" fmla="*/ 70 h 86"/>
                <a:gd name="T32" fmla="*/ 54 w 71"/>
                <a:gd name="T33" fmla="*/ 67 h 86"/>
                <a:gd name="T34" fmla="*/ 58 w 71"/>
                <a:gd name="T35" fmla="*/ 64 h 86"/>
                <a:gd name="T36" fmla="*/ 61 w 71"/>
                <a:gd name="T37" fmla="*/ 63 h 86"/>
                <a:gd name="T38" fmla="*/ 65 w 71"/>
                <a:gd name="T39" fmla="*/ 65 h 86"/>
                <a:gd name="T40" fmla="*/ 71 w 71"/>
                <a:gd name="T41" fmla="*/ 72 h 86"/>
                <a:gd name="T42" fmla="*/ 63 w 71"/>
                <a:gd name="T43" fmla="*/ 79 h 86"/>
                <a:gd name="T44" fmla="*/ 55 w 71"/>
                <a:gd name="T45" fmla="*/ 83 h 86"/>
                <a:gd name="T46" fmla="*/ 46 w 71"/>
                <a:gd name="T47" fmla="*/ 86 h 86"/>
                <a:gd name="T48" fmla="*/ 37 w 71"/>
                <a:gd name="T49" fmla="*/ 86 h 86"/>
                <a:gd name="T50" fmla="*/ 23 w 71"/>
                <a:gd name="T51" fmla="*/ 83 h 86"/>
                <a:gd name="T52" fmla="*/ 11 w 71"/>
                <a:gd name="T53" fmla="*/ 75 h 86"/>
                <a:gd name="T54" fmla="*/ 3 w 71"/>
                <a:gd name="T55" fmla="*/ 61 h 86"/>
                <a:gd name="T56" fmla="*/ 0 w 71"/>
                <a:gd name="T57" fmla="*/ 43 h 86"/>
                <a:gd name="T58" fmla="*/ 2 w 71"/>
                <a:gd name="T59" fmla="*/ 26 h 86"/>
                <a:gd name="T60" fmla="*/ 10 w 71"/>
                <a:gd name="T61" fmla="*/ 12 h 86"/>
                <a:gd name="T62" fmla="*/ 23 w 71"/>
                <a:gd name="T63" fmla="*/ 3 h 86"/>
                <a:gd name="T64" fmla="*/ 40 w 71"/>
                <a:gd name="T65" fmla="*/ 0 h 86"/>
                <a:gd name="T66" fmla="*/ 57 w 71"/>
                <a:gd name="T67" fmla="*/ 3 h 86"/>
                <a:gd name="T68" fmla="*/ 70 w 71"/>
                <a:gd name="T69" fmla="*/ 11 h 86"/>
                <a:gd name="T70" fmla="*/ 64 w 71"/>
                <a:gd name="T71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86">
                  <a:moveTo>
                    <a:pt x="64" y="19"/>
                  </a:moveTo>
                  <a:cubicBezTo>
                    <a:pt x="64" y="19"/>
                    <a:pt x="63" y="20"/>
                    <a:pt x="63" y="20"/>
                  </a:cubicBezTo>
                  <a:cubicBezTo>
                    <a:pt x="62" y="21"/>
                    <a:pt x="61" y="21"/>
                    <a:pt x="60" y="21"/>
                  </a:cubicBezTo>
                  <a:cubicBezTo>
                    <a:pt x="59" y="21"/>
                    <a:pt x="58" y="21"/>
                    <a:pt x="57" y="20"/>
                  </a:cubicBezTo>
                  <a:cubicBezTo>
                    <a:pt x="56" y="20"/>
                    <a:pt x="55" y="19"/>
                    <a:pt x="54" y="18"/>
                  </a:cubicBezTo>
                  <a:cubicBezTo>
                    <a:pt x="52" y="17"/>
                    <a:pt x="51" y="16"/>
                    <a:pt x="49" y="16"/>
                  </a:cubicBezTo>
                  <a:cubicBezTo>
                    <a:pt x="47" y="15"/>
                    <a:pt x="44" y="15"/>
                    <a:pt x="42" y="15"/>
                  </a:cubicBezTo>
                  <a:cubicBezTo>
                    <a:pt x="38" y="15"/>
                    <a:pt x="35" y="16"/>
                    <a:pt x="32" y="17"/>
                  </a:cubicBezTo>
                  <a:cubicBezTo>
                    <a:pt x="30" y="18"/>
                    <a:pt x="27" y="20"/>
                    <a:pt x="26" y="22"/>
                  </a:cubicBezTo>
                  <a:cubicBezTo>
                    <a:pt x="24" y="25"/>
                    <a:pt x="23" y="28"/>
                    <a:pt x="22" y="31"/>
                  </a:cubicBezTo>
                  <a:cubicBezTo>
                    <a:pt x="21" y="35"/>
                    <a:pt x="20" y="38"/>
                    <a:pt x="20" y="43"/>
                  </a:cubicBezTo>
                  <a:cubicBezTo>
                    <a:pt x="20" y="47"/>
                    <a:pt x="21" y="51"/>
                    <a:pt x="22" y="55"/>
                  </a:cubicBezTo>
                  <a:cubicBezTo>
                    <a:pt x="23" y="58"/>
                    <a:pt x="24" y="61"/>
                    <a:pt x="26" y="64"/>
                  </a:cubicBezTo>
                  <a:cubicBezTo>
                    <a:pt x="28" y="66"/>
                    <a:pt x="30" y="68"/>
                    <a:pt x="33" y="69"/>
                  </a:cubicBezTo>
                  <a:cubicBezTo>
                    <a:pt x="35" y="70"/>
                    <a:pt x="38" y="71"/>
                    <a:pt x="41" y="71"/>
                  </a:cubicBezTo>
                  <a:cubicBezTo>
                    <a:pt x="44" y="71"/>
                    <a:pt x="47" y="70"/>
                    <a:pt x="49" y="70"/>
                  </a:cubicBezTo>
                  <a:cubicBezTo>
                    <a:pt x="51" y="69"/>
                    <a:pt x="53" y="68"/>
                    <a:pt x="54" y="67"/>
                  </a:cubicBezTo>
                  <a:cubicBezTo>
                    <a:pt x="55" y="66"/>
                    <a:pt x="57" y="65"/>
                    <a:pt x="58" y="64"/>
                  </a:cubicBezTo>
                  <a:cubicBezTo>
                    <a:pt x="59" y="64"/>
                    <a:pt x="60" y="63"/>
                    <a:pt x="61" y="63"/>
                  </a:cubicBezTo>
                  <a:cubicBezTo>
                    <a:pt x="63" y="63"/>
                    <a:pt x="64" y="64"/>
                    <a:pt x="65" y="65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8" y="75"/>
                    <a:pt x="66" y="77"/>
                    <a:pt x="63" y="79"/>
                  </a:cubicBezTo>
                  <a:cubicBezTo>
                    <a:pt x="61" y="81"/>
                    <a:pt x="58" y="82"/>
                    <a:pt x="55" y="83"/>
                  </a:cubicBezTo>
                  <a:cubicBezTo>
                    <a:pt x="52" y="84"/>
                    <a:pt x="49" y="85"/>
                    <a:pt x="46" y="86"/>
                  </a:cubicBezTo>
                  <a:cubicBezTo>
                    <a:pt x="43" y="86"/>
                    <a:pt x="40" y="86"/>
                    <a:pt x="37" y="86"/>
                  </a:cubicBezTo>
                  <a:cubicBezTo>
                    <a:pt x="32" y="86"/>
                    <a:pt x="27" y="85"/>
                    <a:pt x="23" y="83"/>
                  </a:cubicBezTo>
                  <a:cubicBezTo>
                    <a:pt x="18" y="81"/>
                    <a:pt x="14" y="79"/>
                    <a:pt x="11" y="75"/>
                  </a:cubicBezTo>
                  <a:cubicBezTo>
                    <a:pt x="7" y="71"/>
                    <a:pt x="5" y="67"/>
                    <a:pt x="3" y="61"/>
                  </a:cubicBezTo>
                  <a:cubicBezTo>
                    <a:pt x="1" y="56"/>
                    <a:pt x="0" y="50"/>
                    <a:pt x="0" y="43"/>
                  </a:cubicBezTo>
                  <a:cubicBezTo>
                    <a:pt x="0" y="37"/>
                    <a:pt x="1" y="31"/>
                    <a:pt x="2" y="26"/>
                  </a:cubicBezTo>
                  <a:cubicBezTo>
                    <a:pt x="4" y="20"/>
                    <a:pt x="7" y="16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ubicBezTo>
                    <a:pt x="47" y="0"/>
                    <a:pt x="52" y="1"/>
                    <a:pt x="57" y="3"/>
                  </a:cubicBezTo>
                  <a:cubicBezTo>
                    <a:pt x="62" y="5"/>
                    <a:pt x="66" y="7"/>
                    <a:pt x="70" y="11"/>
                  </a:cubicBezTo>
                  <a:lnTo>
                    <a:pt x="64" y="19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2" name="Freeform 36">
              <a:extLst>
                <a:ext uri="{FF2B5EF4-FFF2-40B4-BE49-F238E27FC236}">
                  <a16:creationId xmlns:a16="http://schemas.microsoft.com/office/drawing/2014/main" id="{FC9A9E24-FB66-4AA7-BDAB-B9B374FD829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295" y="2190"/>
              <a:ext cx="105" cy="119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60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60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3" name="Freeform 37">
              <a:extLst>
                <a:ext uri="{FF2B5EF4-FFF2-40B4-BE49-F238E27FC236}">
                  <a16:creationId xmlns:a16="http://schemas.microsoft.com/office/drawing/2014/main" id="{2CE779F0-9DC5-4C41-9884-68C5F7429D8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424" y="2190"/>
              <a:ext cx="86" cy="119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2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2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4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cxnSp>
        <p:nvCxnSpPr>
          <p:cNvPr id="64" name="Connecteur droit 63">
            <a:extLst>
              <a:ext uri="{FF2B5EF4-FFF2-40B4-BE49-F238E27FC236}">
                <a16:creationId xmlns:a16="http://schemas.microsoft.com/office/drawing/2014/main" id="{5B267C43-46F0-4087-89B3-EB87271D3F20}"/>
              </a:ext>
            </a:extLst>
          </p:cNvPr>
          <p:cNvCxnSpPr>
            <a:cxnSpLocks/>
          </p:cNvCxnSpPr>
          <p:nvPr userDrawn="1"/>
        </p:nvCxnSpPr>
        <p:spPr>
          <a:xfrm>
            <a:off x="5556000" y="1484669"/>
            <a:ext cx="1080000" cy="0"/>
          </a:xfrm>
          <a:prstGeom prst="line">
            <a:avLst/>
          </a:prstGeom>
          <a:ln w="25400" cmpd="sng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5264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2 colonnes - encadr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CE0B0DE-127F-4A65-B95C-95E628B25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9" y="403200"/>
            <a:ext cx="10727999" cy="889200"/>
          </a:xfr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BA57793-84F5-46AC-862A-0FA4E3EFD6C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719999" y="1825625"/>
            <a:ext cx="4860000" cy="324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0D97371-70DC-4A24-AAF8-46792A72F71F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587998" y="1825625"/>
            <a:ext cx="4860000" cy="324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4B64D15-843D-4A3D-9778-5BCFB6AF12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47998" y="6289200"/>
            <a:ext cx="900000" cy="365125"/>
          </a:xfrm>
        </p:spPr>
        <p:txBody>
          <a:bodyPr/>
          <a:lstStyle>
            <a:lvl1pPr>
              <a:defRPr sz="1000"/>
            </a:lvl1pPr>
          </a:lstStyle>
          <a:p>
            <a:fld id="{8DCA1562-3FE4-4A25-A1B5-73470DCA6198}" type="datetime1">
              <a:rPr lang="fr-FR" smtClean="0"/>
              <a:pPr/>
              <a:t>29/07/2020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BEA6ABF-73C8-4ADF-964C-2731B4C00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9999" y="6289200"/>
            <a:ext cx="8100000" cy="365125"/>
          </a:xfrm>
        </p:spPr>
        <p:txBody>
          <a:bodyPr/>
          <a:lstStyle/>
          <a:p>
            <a:r>
              <a:rPr lang="fr-FR" dirty="0"/>
              <a:t>Titre de votre présentation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A2A48FD-D82F-4D22-B3A0-E9BAA96DF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27998" y="216000"/>
            <a:ext cx="720000" cy="365125"/>
          </a:xfrm>
        </p:spPr>
        <p:txBody>
          <a:bodyPr/>
          <a:lstStyle/>
          <a:p>
            <a:fld id="{6FC0D52B-8F1C-46D1-AD6E-09D0B9F6DDB5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19" name="Espace réservé du texte 7">
            <a:extLst>
              <a:ext uri="{FF2B5EF4-FFF2-40B4-BE49-F238E27FC236}">
                <a16:creationId xmlns:a16="http://schemas.microsoft.com/office/drawing/2014/main" id="{FB1728E4-5102-4BA3-BEE7-48AE80509DA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00" y="5381972"/>
            <a:ext cx="4862779" cy="529715"/>
          </a:xfrm>
          <a:prstGeom prst="roundRect">
            <a:avLst>
              <a:gd name="adj" fmla="val 0"/>
            </a:avLst>
          </a:prstGeom>
          <a:solidFill>
            <a:schemeClr val="bg2"/>
          </a:solidFill>
        </p:spPr>
        <p:txBody>
          <a:bodyPr wrap="none" lIns="360000" tIns="180000" rIns="360000" bIns="180000" anchor="ctr">
            <a:spAutoFit/>
          </a:bodyPr>
          <a:lstStyle>
            <a:lvl1pPr marL="0" indent="0">
              <a:buNone/>
              <a:defRPr spc="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0" name="Espace réservé du texte 7">
            <a:extLst>
              <a:ext uri="{FF2B5EF4-FFF2-40B4-BE49-F238E27FC236}">
                <a16:creationId xmlns:a16="http://schemas.microsoft.com/office/drawing/2014/main" id="{88480A63-2A8D-4C5F-BC49-85DD450FD11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587998" y="5381972"/>
            <a:ext cx="4862779" cy="529715"/>
          </a:xfrm>
          <a:prstGeom prst="roundRect">
            <a:avLst>
              <a:gd name="adj" fmla="val 0"/>
            </a:avLst>
          </a:prstGeom>
          <a:solidFill>
            <a:schemeClr val="bg2"/>
          </a:solidFill>
        </p:spPr>
        <p:txBody>
          <a:bodyPr wrap="none" lIns="360000" tIns="180000" rIns="360000" bIns="180000" anchor="ctr">
            <a:spAutoFit/>
          </a:bodyPr>
          <a:lstStyle>
            <a:lvl1pPr marL="0" indent="0">
              <a:buNone/>
              <a:defRPr spc="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grpSp>
        <p:nvGrpSpPr>
          <p:cNvPr id="21" name="Group 4">
            <a:extLst>
              <a:ext uri="{FF2B5EF4-FFF2-40B4-BE49-F238E27FC236}">
                <a16:creationId xmlns:a16="http://schemas.microsoft.com/office/drawing/2014/main" id="{3370B93F-F1A0-4851-8D01-6A67263A3E3E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9022117" y="6391740"/>
            <a:ext cx="2429683" cy="165086"/>
            <a:chOff x="3183" y="2079"/>
            <a:chExt cx="4327" cy="294"/>
          </a:xfrm>
        </p:grpSpPr>
        <p:sp>
          <p:nvSpPr>
            <p:cNvPr id="22" name="Freeform 5">
              <a:extLst>
                <a:ext uri="{FF2B5EF4-FFF2-40B4-BE49-F238E27FC236}">
                  <a16:creationId xmlns:a16="http://schemas.microsoft.com/office/drawing/2014/main" id="{C211D38B-37F0-4547-B958-E5492853A87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61" y="2144"/>
              <a:ext cx="155" cy="165"/>
            </a:xfrm>
            <a:custGeom>
              <a:avLst/>
              <a:gdLst>
                <a:gd name="T0" fmla="*/ 45 w 155"/>
                <a:gd name="T1" fmla="*/ 66 h 165"/>
                <a:gd name="T2" fmla="*/ 91 w 155"/>
                <a:gd name="T3" fmla="*/ 70 h 165"/>
                <a:gd name="T4" fmla="*/ 155 w 155"/>
                <a:gd name="T5" fmla="*/ 165 h 165"/>
                <a:gd name="T6" fmla="*/ 102 w 155"/>
                <a:gd name="T7" fmla="*/ 165 h 165"/>
                <a:gd name="T8" fmla="*/ 61 w 155"/>
                <a:gd name="T9" fmla="*/ 106 h 165"/>
                <a:gd name="T10" fmla="*/ 45 w 155"/>
                <a:gd name="T11" fmla="*/ 125 h 165"/>
                <a:gd name="T12" fmla="*/ 45 w 155"/>
                <a:gd name="T13" fmla="*/ 165 h 165"/>
                <a:gd name="T14" fmla="*/ 0 w 155"/>
                <a:gd name="T15" fmla="*/ 165 h 165"/>
                <a:gd name="T16" fmla="*/ 0 w 155"/>
                <a:gd name="T17" fmla="*/ 0 h 165"/>
                <a:gd name="T18" fmla="*/ 45 w 155"/>
                <a:gd name="T19" fmla="*/ 0 h 165"/>
                <a:gd name="T20" fmla="*/ 45 w 155"/>
                <a:gd name="T21" fmla="*/ 6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5" h="165">
                  <a:moveTo>
                    <a:pt x="45" y="66"/>
                  </a:moveTo>
                  <a:lnTo>
                    <a:pt x="91" y="70"/>
                  </a:lnTo>
                  <a:lnTo>
                    <a:pt x="155" y="165"/>
                  </a:lnTo>
                  <a:lnTo>
                    <a:pt x="102" y="165"/>
                  </a:lnTo>
                  <a:lnTo>
                    <a:pt x="61" y="106"/>
                  </a:lnTo>
                  <a:lnTo>
                    <a:pt x="45" y="125"/>
                  </a:lnTo>
                  <a:lnTo>
                    <a:pt x="45" y="165"/>
                  </a:lnTo>
                  <a:lnTo>
                    <a:pt x="0" y="165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66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6">
              <a:extLst>
                <a:ext uri="{FF2B5EF4-FFF2-40B4-BE49-F238E27FC236}">
                  <a16:creationId xmlns:a16="http://schemas.microsoft.com/office/drawing/2014/main" id="{5D260940-1D1C-4B9A-9635-70706F0BD55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61" y="2144"/>
              <a:ext cx="155" cy="165"/>
            </a:xfrm>
            <a:custGeom>
              <a:avLst/>
              <a:gdLst>
                <a:gd name="T0" fmla="*/ 45 w 155"/>
                <a:gd name="T1" fmla="*/ 66 h 165"/>
                <a:gd name="T2" fmla="*/ 91 w 155"/>
                <a:gd name="T3" fmla="*/ 70 h 165"/>
                <a:gd name="T4" fmla="*/ 155 w 155"/>
                <a:gd name="T5" fmla="*/ 165 h 165"/>
                <a:gd name="T6" fmla="*/ 102 w 155"/>
                <a:gd name="T7" fmla="*/ 165 h 165"/>
                <a:gd name="T8" fmla="*/ 61 w 155"/>
                <a:gd name="T9" fmla="*/ 106 h 165"/>
                <a:gd name="T10" fmla="*/ 45 w 155"/>
                <a:gd name="T11" fmla="*/ 125 h 165"/>
                <a:gd name="T12" fmla="*/ 45 w 155"/>
                <a:gd name="T13" fmla="*/ 165 h 165"/>
                <a:gd name="T14" fmla="*/ 0 w 155"/>
                <a:gd name="T15" fmla="*/ 165 h 165"/>
                <a:gd name="T16" fmla="*/ 0 w 155"/>
                <a:gd name="T17" fmla="*/ 0 h 165"/>
                <a:gd name="T18" fmla="*/ 45 w 155"/>
                <a:gd name="T19" fmla="*/ 0 h 165"/>
                <a:gd name="T20" fmla="*/ 45 w 155"/>
                <a:gd name="T21" fmla="*/ 6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5" h="165">
                  <a:moveTo>
                    <a:pt x="45" y="66"/>
                  </a:moveTo>
                  <a:lnTo>
                    <a:pt x="91" y="70"/>
                  </a:lnTo>
                  <a:lnTo>
                    <a:pt x="155" y="165"/>
                  </a:lnTo>
                  <a:lnTo>
                    <a:pt x="102" y="165"/>
                  </a:lnTo>
                  <a:lnTo>
                    <a:pt x="61" y="106"/>
                  </a:lnTo>
                  <a:lnTo>
                    <a:pt x="45" y="125"/>
                  </a:lnTo>
                  <a:lnTo>
                    <a:pt x="45" y="165"/>
                  </a:lnTo>
                  <a:lnTo>
                    <a:pt x="0" y="165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6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Freeform 7">
              <a:extLst>
                <a:ext uri="{FF2B5EF4-FFF2-40B4-BE49-F238E27FC236}">
                  <a16:creationId xmlns:a16="http://schemas.microsoft.com/office/drawing/2014/main" id="{F60AA6EB-17A5-41D3-92D3-6950DD67EAF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35" y="2144"/>
              <a:ext cx="127" cy="165"/>
            </a:xfrm>
            <a:custGeom>
              <a:avLst/>
              <a:gdLst>
                <a:gd name="T0" fmla="*/ 44 w 127"/>
                <a:gd name="T1" fmla="*/ 39 h 165"/>
                <a:gd name="T2" fmla="*/ 0 w 127"/>
                <a:gd name="T3" fmla="*/ 39 h 165"/>
                <a:gd name="T4" fmla="*/ 0 w 127"/>
                <a:gd name="T5" fmla="*/ 0 h 165"/>
                <a:gd name="T6" fmla="*/ 127 w 127"/>
                <a:gd name="T7" fmla="*/ 0 h 165"/>
                <a:gd name="T8" fmla="*/ 127 w 127"/>
                <a:gd name="T9" fmla="*/ 39 h 165"/>
                <a:gd name="T10" fmla="*/ 83 w 127"/>
                <a:gd name="T11" fmla="*/ 39 h 165"/>
                <a:gd name="T12" fmla="*/ 83 w 127"/>
                <a:gd name="T13" fmla="*/ 165 h 165"/>
                <a:gd name="T14" fmla="*/ 44 w 127"/>
                <a:gd name="T15" fmla="*/ 165 h 165"/>
                <a:gd name="T16" fmla="*/ 44 w 127"/>
                <a:gd name="T17" fmla="*/ 39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165">
                  <a:moveTo>
                    <a:pt x="44" y="39"/>
                  </a:moveTo>
                  <a:lnTo>
                    <a:pt x="0" y="39"/>
                  </a:lnTo>
                  <a:lnTo>
                    <a:pt x="0" y="0"/>
                  </a:lnTo>
                  <a:lnTo>
                    <a:pt x="127" y="0"/>
                  </a:lnTo>
                  <a:lnTo>
                    <a:pt x="127" y="39"/>
                  </a:lnTo>
                  <a:lnTo>
                    <a:pt x="83" y="39"/>
                  </a:lnTo>
                  <a:lnTo>
                    <a:pt x="83" y="165"/>
                  </a:lnTo>
                  <a:lnTo>
                    <a:pt x="44" y="165"/>
                  </a:lnTo>
                  <a:lnTo>
                    <a:pt x="44" y="39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Freeform 8">
              <a:extLst>
                <a:ext uri="{FF2B5EF4-FFF2-40B4-BE49-F238E27FC236}">
                  <a16:creationId xmlns:a16="http://schemas.microsoft.com/office/drawing/2014/main" id="{4EF21250-A5D8-41A9-BA42-DF5429DAAB4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678" y="2144"/>
              <a:ext cx="153" cy="163"/>
            </a:xfrm>
            <a:custGeom>
              <a:avLst/>
              <a:gdLst>
                <a:gd name="T0" fmla="*/ 56 w 112"/>
                <a:gd name="T1" fmla="*/ 119 h 119"/>
                <a:gd name="T2" fmla="*/ 34 w 112"/>
                <a:gd name="T3" fmla="*/ 115 h 119"/>
                <a:gd name="T4" fmla="*/ 16 w 112"/>
                <a:gd name="T5" fmla="*/ 102 h 119"/>
                <a:gd name="T6" fmla="*/ 4 w 112"/>
                <a:gd name="T7" fmla="*/ 83 h 119"/>
                <a:gd name="T8" fmla="*/ 0 w 112"/>
                <a:gd name="T9" fmla="*/ 60 h 119"/>
                <a:gd name="T10" fmla="*/ 0 w 112"/>
                <a:gd name="T11" fmla="*/ 60 h 119"/>
                <a:gd name="T12" fmla="*/ 4 w 112"/>
                <a:gd name="T13" fmla="*/ 37 h 119"/>
                <a:gd name="T14" fmla="*/ 16 w 112"/>
                <a:gd name="T15" fmla="*/ 18 h 119"/>
                <a:gd name="T16" fmla="*/ 34 w 112"/>
                <a:gd name="T17" fmla="*/ 5 h 119"/>
                <a:gd name="T18" fmla="*/ 56 w 112"/>
                <a:gd name="T19" fmla="*/ 0 h 119"/>
                <a:gd name="T20" fmla="*/ 79 w 112"/>
                <a:gd name="T21" fmla="*/ 5 h 119"/>
                <a:gd name="T22" fmla="*/ 96 w 112"/>
                <a:gd name="T23" fmla="*/ 18 h 119"/>
                <a:gd name="T24" fmla="*/ 108 w 112"/>
                <a:gd name="T25" fmla="*/ 37 h 119"/>
                <a:gd name="T26" fmla="*/ 112 w 112"/>
                <a:gd name="T27" fmla="*/ 60 h 119"/>
                <a:gd name="T28" fmla="*/ 112 w 112"/>
                <a:gd name="T29" fmla="*/ 60 h 119"/>
                <a:gd name="T30" fmla="*/ 108 w 112"/>
                <a:gd name="T31" fmla="*/ 83 h 119"/>
                <a:gd name="T32" fmla="*/ 96 w 112"/>
                <a:gd name="T33" fmla="*/ 102 h 119"/>
                <a:gd name="T34" fmla="*/ 78 w 112"/>
                <a:gd name="T35" fmla="*/ 115 h 119"/>
                <a:gd name="T36" fmla="*/ 56 w 112"/>
                <a:gd name="T37" fmla="*/ 119 h 119"/>
                <a:gd name="T38" fmla="*/ 56 w 112"/>
                <a:gd name="T39" fmla="*/ 91 h 119"/>
                <a:gd name="T40" fmla="*/ 67 w 112"/>
                <a:gd name="T41" fmla="*/ 88 h 119"/>
                <a:gd name="T42" fmla="*/ 75 w 112"/>
                <a:gd name="T43" fmla="*/ 82 h 119"/>
                <a:gd name="T44" fmla="*/ 81 w 112"/>
                <a:gd name="T45" fmla="*/ 72 h 119"/>
                <a:gd name="T46" fmla="*/ 83 w 112"/>
                <a:gd name="T47" fmla="*/ 60 h 119"/>
                <a:gd name="T48" fmla="*/ 83 w 112"/>
                <a:gd name="T49" fmla="*/ 60 h 119"/>
                <a:gd name="T50" fmla="*/ 81 w 112"/>
                <a:gd name="T51" fmla="*/ 48 h 119"/>
                <a:gd name="T52" fmla="*/ 75 w 112"/>
                <a:gd name="T53" fmla="*/ 38 h 119"/>
                <a:gd name="T54" fmla="*/ 67 w 112"/>
                <a:gd name="T55" fmla="*/ 32 h 119"/>
                <a:gd name="T56" fmla="*/ 56 w 112"/>
                <a:gd name="T57" fmla="*/ 29 h 119"/>
                <a:gd name="T58" fmla="*/ 45 w 112"/>
                <a:gd name="T59" fmla="*/ 32 h 119"/>
                <a:gd name="T60" fmla="*/ 37 w 112"/>
                <a:gd name="T61" fmla="*/ 38 h 119"/>
                <a:gd name="T62" fmla="*/ 31 w 112"/>
                <a:gd name="T63" fmla="*/ 48 h 119"/>
                <a:gd name="T64" fmla="*/ 29 w 112"/>
                <a:gd name="T65" fmla="*/ 60 h 119"/>
                <a:gd name="T66" fmla="*/ 29 w 112"/>
                <a:gd name="T67" fmla="*/ 60 h 119"/>
                <a:gd name="T68" fmla="*/ 31 w 112"/>
                <a:gd name="T69" fmla="*/ 72 h 119"/>
                <a:gd name="T70" fmla="*/ 37 w 112"/>
                <a:gd name="T71" fmla="*/ 81 h 119"/>
                <a:gd name="T72" fmla="*/ 45 w 112"/>
                <a:gd name="T73" fmla="*/ 88 h 119"/>
                <a:gd name="T74" fmla="*/ 56 w 112"/>
                <a:gd name="T75" fmla="*/ 91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2" h="119">
                  <a:moveTo>
                    <a:pt x="56" y="119"/>
                  </a:moveTo>
                  <a:cubicBezTo>
                    <a:pt x="48" y="119"/>
                    <a:pt x="40" y="118"/>
                    <a:pt x="34" y="115"/>
                  </a:cubicBezTo>
                  <a:cubicBezTo>
                    <a:pt x="27" y="112"/>
                    <a:pt x="21" y="107"/>
                    <a:pt x="16" y="102"/>
                  </a:cubicBezTo>
                  <a:cubicBezTo>
                    <a:pt x="11" y="97"/>
                    <a:pt x="7" y="90"/>
                    <a:pt x="4" y="83"/>
                  </a:cubicBezTo>
                  <a:cubicBezTo>
                    <a:pt x="1" y="76"/>
                    <a:pt x="0" y="68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52"/>
                    <a:pt x="1" y="44"/>
                    <a:pt x="4" y="37"/>
                  </a:cubicBezTo>
                  <a:cubicBezTo>
                    <a:pt x="7" y="30"/>
                    <a:pt x="11" y="23"/>
                    <a:pt x="16" y="18"/>
                  </a:cubicBezTo>
                  <a:cubicBezTo>
                    <a:pt x="21" y="12"/>
                    <a:pt x="27" y="8"/>
                    <a:pt x="34" y="5"/>
                  </a:cubicBezTo>
                  <a:cubicBezTo>
                    <a:pt x="41" y="2"/>
                    <a:pt x="48" y="0"/>
                    <a:pt x="56" y="0"/>
                  </a:cubicBezTo>
                  <a:cubicBezTo>
                    <a:pt x="64" y="0"/>
                    <a:pt x="72" y="2"/>
                    <a:pt x="79" y="5"/>
                  </a:cubicBezTo>
                  <a:cubicBezTo>
                    <a:pt x="85" y="8"/>
                    <a:pt x="91" y="12"/>
                    <a:pt x="96" y="18"/>
                  </a:cubicBezTo>
                  <a:cubicBezTo>
                    <a:pt x="101" y="23"/>
                    <a:pt x="105" y="29"/>
                    <a:pt x="108" y="37"/>
                  </a:cubicBezTo>
                  <a:cubicBezTo>
                    <a:pt x="111" y="44"/>
                    <a:pt x="112" y="51"/>
                    <a:pt x="112" y="60"/>
                  </a:cubicBezTo>
                  <a:cubicBezTo>
                    <a:pt x="112" y="60"/>
                    <a:pt x="112" y="60"/>
                    <a:pt x="112" y="60"/>
                  </a:cubicBezTo>
                  <a:cubicBezTo>
                    <a:pt x="112" y="68"/>
                    <a:pt x="111" y="76"/>
                    <a:pt x="108" y="83"/>
                  </a:cubicBezTo>
                  <a:cubicBezTo>
                    <a:pt x="105" y="90"/>
                    <a:pt x="101" y="97"/>
                    <a:pt x="96" y="102"/>
                  </a:cubicBezTo>
                  <a:cubicBezTo>
                    <a:pt x="91" y="107"/>
                    <a:pt x="85" y="112"/>
                    <a:pt x="78" y="115"/>
                  </a:cubicBezTo>
                  <a:cubicBezTo>
                    <a:pt x="71" y="118"/>
                    <a:pt x="64" y="119"/>
                    <a:pt x="56" y="119"/>
                  </a:cubicBezTo>
                  <a:close/>
                  <a:moveTo>
                    <a:pt x="56" y="91"/>
                  </a:moveTo>
                  <a:cubicBezTo>
                    <a:pt x="60" y="91"/>
                    <a:pt x="64" y="90"/>
                    <a:pt x="67" y="88"/>
                  </a:cubicBezTo>
                  <a:cubicBezTo>
                    <a:pt x="70" y="87"/>
                    <a:pt x="73" y="85"/>
                    <a:pt x="75" y="82"/>
                  </a:cubicBezTo>
                  <a:cubicBezTo>
                    <a:pt x="78" y="79"/>
                    <a:pt x="80" y="76"/>
                    <a:pt x="81" y="72"/>
                  </a:cubicBezTo>
                  <a:cubicBezTo>
                    <a:pt x="82" y="68"/>
                    <a:pt x="83" y="64"/>
                    <a:pt x="83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56"/>
                    <a:pt x="82" y="52"/>
                    <a:pt x="81" y="48"/>
                  </a:cubicBezTo>
                  <a:cubicBezTo>
                    <a:pt x="80" y="44"/>
                    <a:pt x="78" y="41"/>
                    <a:pt x="75" y="38"/>
                  </a:cubicBezTo>
                  <a:cubicBezTo>
                    <a:pt x="73" y="36"/>
                    <a:pt x="70" y="33"/>
                    <a:pt x="67" y="32"/>
                  </a:cubicBezTo>
                  <a:cubicBezTo>
                    <a:pt x="63" y="30"/>
                    <a:pt x="60" y="29"/>
                    <a:pt x="56" y="29"/>
                  </a:cubicBezTo>
                  <a:cubicBezTo>
                    <a:pt x="52" y="29"/>
                    <a:pt x="48" y="30"/>
                    <a:pt x="45" y="32"/>
                  </a:cubicBezTo>
                  <a:cubicBezTo>
                    <a:pt x="42" y="33"/>
                    <a:pt x="39" y="35"/>
                    <a:pt x="37" y="38"/>
                  </a:cubicBezTo>
                  <a:cubicBezTo>
                    <a:pt x="34" y="41"/>
                    <a:pt x="33" y="44"/>
                    <a:pt x="31" y="48"/>
                  </a:cubicBezTo>
                  <a:cubicBezTo>
                    <a:pt x="30" y="52"/>
                    <a:pt x="29" y="55"/>
                    <a:pt x="29" y="60"/>
                  </a:cubicBezTo>
                  <a:cubicBezTo>
                    <a:pt x="29" y="60"/>
                    <a:pt x="29" y="60"/>
                    <a:pt x="29" y="60"/>
                  </a:cubicBezTo>
                  <a:cubicBezTo>
                    <a:pt x="29" y="64"/>
                    <a:pt x="30" y="68"/>
                    <a:pt x="31" y="72"/>
                  </a:cubicBezTo>
                  <a:cubicBezTo>
                    <a:pt x="33" y="75"/>
                    <a:pt x="34" y="79"/>
                    <a:pt x="37" y="81"/>
                  </a:cubicBezTo>
                  <a:cubicBezTo>
                    <a:pt x="39" y="84"/>
                    <a:pt x="42" y="87"/>
                    <a:pt x="45" y="88"/>
                  </a:cubicBezTo>
                  <a:cubicBezTo>
                    <a:pt x="49" y="90"/>
                    <a:pt x="52" y="91"/>
                    <a:pt x="56" y="91"/>
                  </a:cubicBez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" name="Freeform 9">
              <a:extLst>
                <a:ext uri="{FF2B5EF4-FFF2-40B4-BE49-F238E27FC236}">
                  <a16:creationId xmlns:a16="http://schemas.microsoft.com/office/drawing/2014/main" id="{A2BDC1E2-C476-4402-B5EB-50AFBE2F2E7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83" y="2144"/>
              <a:ext cx="156" cy="165"/>
            </a:xfrm>
            <a:custGeom>
              <a:avLst/>
              <a:gdLst>
                <a:gd name="T0" fmla="*/ 115 w 156"/>
                <a:gd name="T1" fmla="*/ 165 h 165"/>
                <a:gd name="T2" fmla="*/ 156 w 156"/>
                <a:gd name="T3" fmla="*/ 165 h 165"/>
                <a:gd name="T4" fmla="*/ 96 w 156"/>
                <a:gd name="T5" fmla="*/ 0 h 165"/>
                <a:gd name="T6" fmla="*/ 59 w 156"/>
                <a:gd name="T7" fmla="*/ 0 h 165"/>
                <a:gd name="T8" fmla="*/ 0 w 156"/>
                <a:gd name="T9" fmla="*/ 165 h 165"/>
                <a:gd name="T10" fmla="*/ 41 w 156"/>
                <a:gd name="T11" fmla="*/ 165 h 165"/>
                <a:gd name="T12" fmla="*/ 51 w 156"/>
                <a:gd name="T13" fmla="*/ 134 h 165"/>
                <a:gd name="T14" fmla="*/ 85 w 156"/>
                <a:gd name="T15" fmla="*/ 134 h 165"/>
                <a:gd name="T16" fmla="*/ 77 w 156"/>
                <a:gd name="T17" fmla="*/ 106 h 165"/>
                <a:gd name="T18" fmla="*/ 60 w 156"/>
                <a:gd name="T19" fmla="*/ 106 h 165"/>
                <a:gd name="T20" fmla="*/ 78 w 156"/>
                <a:gd name="T21" fmla="*/ 55 h 165"/>
                <a:gd name="T22" fmla="*/ 115 w 156"/>
                <a:gd name="T23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6" h="165">
                  <a:moveTo>
                    <a:pt x="115" y="165"/>
                  </a:moveTo>
                  <a:lnTo>
                    <a:pt x="156" y="165"/>
                  </a:lnTo>
                  <a:lnTo>
                    <a:pt x="96" y="0"/>
                  </a:lnTo>
                  <a:lnTo>
                    <a:pt x="59" y="0"/>
                  </a:lnTo>
                  <a:lnTo>
                    <a:pt x="0" y="165"/>
                  </a:lnTo>
                  <a:lnTo>
                    <a:pt x="41" y="165"/>
                  </a:lnTo>
                  <a:lnTo>
                    <a:pt x="51" y="134"/>
                  </a:lnTo>
                  <a:lnTo>
                    <a:pt x="85" y="134"/>
                  </a:lnTo>
                  <a:lnTo>
                    <a:pt x="77" y="106"/>
                  </a:lnTo>
                  <a:lnTo>
                    <a:pt x="60" y="106"/>
                  </a:lnTo>
                  <a:lnTo>
                    <a:pt x="78" y="55"/>
                  </a:lnTo>
                  <a:lnTo>
                    <a:pt x="115" y="165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Freeform 10">
              <a:extLst>
                <a:ext uri="{FF2B5EF4-FFF2-40B4-BE49-F238E27FC236}">
                  <a16:creationId xmlns:a16="http://schemas.microsoft.com/office/drawing/2014/main" id="{1E7DAD86-87E0-4BD9-B4C4-031C2595FFF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361" y="2144"/>
              <a:ext cx="154" cy="125"/>
            </a:xfrm>
            <a:custGeom>
              <a:avLst/>
              <a:gdLst>
                <a:gd name="T0" fmla="*/ 45 w 154"/>
                <a:gd name="T1" fmla="*/ 66 h 125"/>
                <a:gd name="T2" fmla="*/ 0 w 154"/>
                <a:gd name="T3" fmla="*/ 6 h 125"/>
                <a:gd name="T4" fmla="*/ 0 w 154"/>
                <a:gd name="T5" fmla="*/ 64 h 125"/>
                <a:gd name="T6" fmla="*/ 45 w 154"/>
                <a:gd name="T7" fmla="*/ 125 h 125"/>
                <a:gd name="T8" fmla="*/ 154 w 154"/>
                <a:gd name="T9" fmla="*/ 0 h 125"/>
                <a:gd name="T10" fmla="*/ 100 w 154"/>
                <a:gd name="T11" fmla="*/ 1 h 125"/>
                <a:gd name="T12" fmla="*/ 45 w 154"/>
                <a:gd name="T13" fmla="*/ 66 h 125"/>
                <a:gd name="T14" fmla="*/ 42 w 154"/>
                <a:gd name="T15" fmla="*/ 64 h 125"/>
                <a:gd name="T16" fmla="*/ 42 w 154"/>
                <a:gd name="T17" fmla="*/ 6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25">
                  <a:moveTo>
                    <a:pt x="45" y="66"/>
                  </a:moveTo>
                  <a:lnTo>
                    <a:pt x="0" y="6"/>
                  </a:lnTo>
                  <a:lnTo>
                    <a:pt x="0" y="64"/>
                  </a:lnTo>
                  <a:lnTo>
                    <a:pt x="45" y="125"/>
                  </a:lnTo>
                  <a:lnTo>
                    <a:pt x="154" y="0"/>
                  </a:lnTo>
                  <a:lnTo>
                    <a:pt x="100" y="1"/>
                  </a:lnTo>
                  <a:lnTo>
                    <a:pt x="45" y="66"/>
                  </a:lnTo>
                  <a:close/>
                  <a:moveTo>
                    <a:pt x="42" y="64"/>
                  </a:moveTo>
                  <a:lnTo>
                    <a:pt x="42" y="64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11">
              <a:extLst>
                <a:ext uri="{FF2B5EF4-FFF2-40B4-BE49-F238E27FC236}">
                  <a16:creationId xmlns:a16="http://schemas.microsoft.com/office/drawing/2014/main" id="{66EB0126-3045-4F6E-B289-8D08B87E5C2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361" y="2144"/>
              <a:ext cx="154" cy="125"/>
            </a:xfrm>
            <a:custGeom>
              <a:avLst/>
              <a:gdLst>
                <a:gd name="T0" fmla="*/ 45 w 154"/>
                <a:gd name="T1" fmla="*/ 66 h 125"/>
                <a:gd name="T2" fmla="*/ 0 w 154"/>
                <a:gd name="T3" fmla="*/ 6 h 125"/>
                <a:gd name="T4" fmla="*/ 0 w 154"/>
                <a:gd name="T5" fmla="*/ 64 h 125"/>
                <a:gd name="T6" fmla="*/ 45 w 154"/>
                <a:gd name="T7" fmla="*/ 125 h 125"/>
                <a:gd name="T8" fmla="*/ 154 w 154"/>
                <a:gd name="T9" fmla="*/ 0 h 125"/>
                <a:gd name="T10" fmla="*/ 100 w 154"/>
                <a:gd name="T11" fmla="*/ 1 h 125"/>
                <a:gd name="T12" fmla="*/ 45 w 154"/>
                <a:gd name="T13" fmla="*/ 66 h 125"/>
                <a:gd name="T14" fmla="*/ 42 w 154"/>
                <a:gd name="T15" fmla="*/ 64 h 125"/>
                <a:gd name="T16" fmla="*/ 42 w 154"/>
                <a:gd name="T17" fmla="*/ 6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25">
                  <a:moveTo>
                    <a:pt x="45" y="66"/>
                  </a:moveTo>
                  <a:lnTo>
                    <a:pt x="0" y="6"/>
                  </a:lnTo>
                  <a:lnTo>
                    <a:pt x="0" y="64"/>
                  </a:lnTo>
                  <a:lnTo>
                    <a:pt x="45" y="125"/>
                  </a:lnTo>
                  <a:lnTo>
                    <a:pt x="154" y="0"/>
                  </a:lnTo>
                  <a:lnTo>
                    <a:pt x="100" y="1"/>
                  </a:lnTo>
                  <a:lnTo>
                    <a:pt x="45" y="66"/>
                  </a:lnTo>
                  <a:moveTo>
                    <a:pt x="42" y="64"/>
                  </a:moveTo>
                  <a:lnTo>
                    <a:pt x="42" y="6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12">
              <a:extLst>
                <a:ext uri="{FF2B5EF4-FFF2-40B4-BE49-F238E27FC236}">
                  <a16:creationId xmlns:a16="http://schemas.microsoft.com/office/drawing/2014/main" id="{72A8F5AB-0B7A-4AB0-B162-5C6F3C9F10B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09" y="2079"/>
              <a:ext cx="166" cy="294"/>
            </a:xfrm>
            <a:custGeom>
              <a:avLst/>
              <a:gdLst>
                <a:gd name="T0" fmla="*/ 19 w 166"/>
                <a:gd name="T1" fmla="*/ 294 h 294"/>
                <a:gd name="T2" fmla="*/ 0 w 166"/>
                <a:gd name="T3" fmla="*/ 294 h 294"/>
                <a:gd name="T4" fmla="*/ 147 w 166"/>
                <a:gd name="T5" fmla="*/ 0 h 294"/>
                <a:gd name="T6" fmla="*/ 166 w 166"/>
                <a:gd name="T7" fmla="*/ 0 h 294"/>
                <a:gd name="T8" fmla="*/ 19 w 166"/>
                <a:gd name="T9" fmla="*/ 294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294">
                  <a:moveTo>
                    <a:pt x="19" y="294"/>
                  </a:moveTo>
                  <a:lnTo>
                    <a:pt x="0" y="294"/>
                  </a:lnTo>
                  <a:lnTo>
                    <a:pt x="147" y="0"/>
                  </a:lnTo>
                  <a:lnTo>
                    <a:pt x="166" y="0"/>
                  </a:lnTo>
                  <a:lnTo>
                    <a:pt x="19" y="294"/>
                  </a:lnTo>
                  <a:close/>
                </a:path>
              </a:pathLst>
            </a:custGeom>
            <a:solidFill>
              <a:srgbClr val="DA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13">
              <a:extLst>
                <a:ext uri="{FF2B5EF4-FFF2-40B4-BE49-F238E27FC236}">
                  <a16:creationId xmlns:a16="http://schemas.microsoft.com/office/drawing/2014/main" id="{159BFF70-5B71-4D35-8D98-D630435DCC8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83" y="2144"/>
              <a:ext cx="95" cy="163"/>
            </a:xfrm>
            <a:custGeom>
              <a:avLst/>
              <a:gdLst>
                <a:gd name="T0" fmla="*/ 31 w 95"/>
                <a:gd name="T1" fmla="*/ 139 h 163"/>
                <a:gd name="T2" fmla="*/ 95 w 95"/>
                <a:gd name="T3" fmla="*/ 139 h 163"/>
                <a:gd name="T4" fmla="*/ 95 w 95"/>
                <a:gd name="T5" fmla="*/ 163 h 163"/>
                <a:gd name="T6" fmla="*/ 0 w 95"/>
                <a:gd name="T7" fmla="*/ 163 h 163"/>
                <a:gd name="T8" fmla="*/ 0 w 95"/>
                <a:gd name="T9" fmla="*/ 0 h 163"/>
                <a:gd name="T10" fmla="*/ 31 w 95"/>
                <a:gd name="T11" fmla="*/ 0 h 163"/>
                <a:gd name="T12" fmla="*/ 31 w 95"/>
                <a:gd name="T13" fmla="*/ 139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" h="163">
                  <a:moveTo>
                    <a:pt x="31" y="139"/>
                  </a:moveTo>
                  <a:lnTo>
                    <a:pt x="95" y="139"/>
                  </a:lnTo>
                  <a:lnTo>
                    <a:pt x="95" y="163"/>
                  </a:lnTo>
                  <a:lnTo>
                    <a:pt x="0" y="163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39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14">
              <a:extLst>
                <a:ext uri="{FF2B5EF4-FFF2-40B4-BE49-F238E27FC236}">
                  <a16:creationId xmlns:a16="http://schemas.microsoft.com/office/drawing/2014/main" id="{81178BBD-D817-42B0-819F-0AED8CAD68C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74" y="2134"/>
              <a:ext cx="33" cy="66"/>
            </a:xfrm>
            <a:custGeom>
              <a:avLst/>
              <a:gdLst>
                <a:gd name="T0" fmla="*/ 18 w 24"/>
                <a:gd name="T1" fmla="*/ 0 h 48"/>
                <a:gd name="T2" fmla="*/ 22 w 24"/>
                <a:gd name="T3" fmla="*/ 10 h 48"/>
                <a:gd name="T4" fmla="*/ 24 w 24"/>
                <a:gd name="T5" fmla="*/ 19 h 48"/>
                <a:gd name="T6" fmla="*/ 20 w 24"/>
                <a:gd name="T7" fmla="*/ 34 h 48"/>
                <a:gd name="T8" fmla="*/ 8 w 24"/>
                <a:gd name="T9" fmla="*/ 48 h 48"/>
                <a:gd name="T10" fmla="*/ 1 w 24"/>
                <a:gd name="T11" fmla="*/ 44 h 48"/>
                <a:gd name="T12" fmla="*/ 0 w 24"/>
                <a:gd name="T13" fmla="*/ 43 h 48"/>
                <a:gd name="T14" fmla="*/ 0 w 24"/>
                <a:gd name="T15" fmla="*/ 42 h 48"/>
                <a:gd name="T16" fmla="*/ 1 w 24"/>
                <a:gd name="T17" fmla="*/ 39 h 48"/>
                <a:gd name="T18" fmla="*/ 3 w 24"/>
                <a:gd name="T19" fmla="*/ 36 h 48"/>
                <a:gd name="T20" fmla="*/ 5 w 24"/>
                <a:gd name="T21" fmla="*/ 33 h 48"/>
                <a:gd name="T22" fmla="*/ 7 w 24"/>
                <a:gd name="T23" fmla="*/ 29 h 48"/>
                <a:gd name="T24" fmla="*/ 8 w 24"/>
                <a:gd name="T25" fmla="*/ 24 h 48"/>
                <a:gd name="T26" fmla="*/ 7 w 24"/>
                <a:gd name="T27" fmla="*/ 18 h 48"/>
                <a:gd name="T28" fmla="*/ 4 w 24"/>
                <a:gd name="T29" fmla="*/ 11 h 48"/>
                <a:gd name="T30" fmla="*/ 3 w 24"/>
                <a:gd name="T31" fmla="*/ 9 h 48"/>
                <a:gd name="T32" fmla="*/ 6 w 24"/>
                <a:gd name="T33" fmla="*/ 5 h 48"/>
                <a:gd name="T34" fmla="*/ 18 w 24"/>
                <a:gd name="T3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" h="48">
                  <a:moveTo>
                    <a:pt x="18" y="0"/>
                  </a:moveTo>
                  <a:cubicBezTo>
                    <a:pt x="20" y="3"/>
                    <a:pt x="22" y="6"/>
                    <a:pt x="22" y="10"/>
                  </a:cubicBezTo>
                  <a:cubicBezTo>
                    <a:pt x="23" y="13"/>
                    <a:pt x="24" y="16"/>
                    <a:pt x="24" y="19"/>
                  </a:cubicBezTo>
                  <a:cubicBezTo>
                    <a:pt x="24" y="24"/>
                    <a:pt x="22" y="29"/>
                    <a:pt x="20" y="34"/>
                  </a:cubicBezTo>
                  <a:cubicBezTo>
                    <a:pt x="17" y="39"/>
                    <a:pt x="13" y="44"/>
                    <a:pt x="8" y="48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44"/>
                    <a:pt x="0" y="44"/>
                    <a:pt x="0" y="43"/>
                  </a:cubicBezTo>
                  <a:cubicBezTo>
                    <a:pt x="0" y="43"/>
                    <a:pt x="0" y="42"/>
                    <a:pt x="0" y="42"/>
                  </a:cubicBezTo>
                  <a:cubicBezTo>
                    <a:pt x="0" y="41"/>
                    <a:pt x="0" y="40"/>
                    <a:pt x="1" y="39"/>
                  </a:cubicBezTo>
                  <a:cubicBezTo>
                    <a:pt x="2" y="38"/>
                    <a:pt x="2" y="37"/>
                    <a:pt x="3" y="36"/>
                  </a:cubicBezTo>
                  <a:cubicBezTo>
                    <a:pt x="4" y="35"/>
                    <a:pt x="5" y="34"/>
                    <a:pt x="5" y="33"/>
                  </a:cubicBezTo>
                  <a:cubicBezTo>
                    <a:pt x="6" y="31"/>
                    <a:pt x="7" y="30"/>
                    <a:pt x="7" y="29"/>
                  </a:cubicBezTo>
                  <a:cubicBezTo>
                    <a:pt x="7" y="27"/>
                    <a:pt x="8" y="25"/>
                    <a:pt x="8" y="24"/>
                  </a:cubicBezTo>
                  <a:cubicBezTo>
                    <a:pt x="8" y="22"/>
                    <a:pt x="7" y="20"/>
                    <a:pt x="7" y="18"/>
                  </a:cubicBezTo>
                  <a:cubicBezTo>
                    <a:pt x="6" y="16"/>
                    <a:pt x="5" y="13"/>
                    <a:pt x="4" y="11"/>
                  </a:cubicBezTo>
                  <a:cubicBezTo>
                    <a:pt x="3" y="10"/>
                    <a:pt x="3" y="10"/>
                    <a:pt x="3" y="9"/>
                  </a:cubicBezTo>
                  <a:cubicBezTo>
                    <a:pt x="3" y="7"/>
                    <a:pt x="4" y="6"/>
                    <a:pt x="6" y="5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15">
              <a:extLst>
                <a:ext uri="{FF2B5EF4-FFF2-40B4-BE49-F238E27FC236}">
                  <a16:creationId xmlns:a16="http://schemas.microsoft.com/office/drawing/2014/main" id="{CE44C209-555F-491F-A177-712633009C5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42" y="2139"/>
              <a:ext cx="101" cy="168"/>
            </a:xfrm>
            <a:custGeom>
              <a:avLst/>
              <a:gdLst>
                <a:gd name="T0" fmla="*/ 0 w 74"/>
                <a:gd name="T1" fmla="*/ 122 h 122"/>
                <a:gd name="T2" fmla="*/ 0 w 74"/>
                <a:gd name="T3" fmla="*/ 0 h 122"/>
                <a:gd name="T4" fmla="*/ 21 w 74"/>
                <a:gd name="T5" fmla="*/ 0 h 122"/>
                <a:gd name="T6" fmla="*/ 21 w 74"/>
                <a:gd name="T7" fmla="*/ 47 h 122"/>
                <a:gd name="T8" fmla="*/ 32 w 74"/>
                <a:gd name="T9" fmla="*/ 39 h 122"/>
                <a:gd name="T10" fmla="*/ 45 w 74"/>
                <a:gd name="T11" fmla="*/ 37 h 122"/>
                <a:gd name="T12" fmla="*/ 58 w 74"/>
                <a:gd name="T13" fmla="*/ 39 h 122"/>
                <a:gd name="T14" fmla="*/ 66 w 74"/>
                <a:gd name="T15" fmla="*/ 45 h 122"/>
                <a:gd name="T16" fmla="*/ 72 w 74"/>
                <a:gd name="T17" fmla="*/ 55 h 122"/>
                <a:gd name="T18" fmla="*/ 74 w 74"/>
                <a:gd name="T19" fmla="*/ 68 h 122"/>
                <a:gd name="T20" fmla="*/ 74 w 74"/>
                <a:gd name="T21" fmla="*/ 122 h 122"/>
                <a:gd name="T22" fmla="*/ 53 w 74"/>
                <a:gd name="T23" fmla="*/ 122 h 122"/>
                <a:gd name="T24" fmla="*/ 53 w 74"/>
                <a:gd name="T25" fmla="*/ 68 h 122"/>
                <a:gd name="T26" fmla="*/ 50 w 74"/>
                <a:gd name="T27" fmla="*/ 56 h 122"/>
                <a:gd name="T28" fmla="*/ 39 w 74"/>
                <a:gd name="T29" fmla="*/ 52 h 122"/>
                <a:gd name="T30" fmla="*/ 29 w 74"/>
                <a:gd name="T31" fmla="*/ 55 h 122"/>
                <a:gd name="T32" fmla="*/ 21 w 74"/>
                <a:gd name="T33" fmla="*/ 61 h 122"/>
                <a:gd name="T34" fmla="*/ 21 w 74"/>
                <a:gd name="T35" fmla="*/ 122 h 122"/>
                <a:gd name="T36" fmla="*/ 0 w 74"/>
                <a:gd name="T37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4" h="122">
                  <a:moveTo>
                    <a:pt x="0" y="12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4" y="44"/>
                    <a:pt x="28" y="41"/>
                    <a:pt x="32" y="39"/>
                  </a:cubicBezTo>
                  <a:cubicBezTo>
                    <a:pt x="35" y="37"/>
                    <a:pt x="40" y="37"/>
                    <a:pt x="45" y="37"/>
                  </a:cubicBezTo>
                  <a:cubicBezTo>
                    <a:pt x="50" y="37"/>
                    <a:pt x="54" y="37"/>
                    <a:pt x="58" y="39"/>
                  </a:cubicBezTo>
                  <a:cubicBezTo>
                    <a:pt x="61" y="40"/>
                    <a:pt x="64" y="43"/>
                    <a:pt x="66" y="45"/>
                  </a:cubicBezTo>
                  <a:cubicBezTo>
                    <a:pt x="69" y="48"/>
                    <a:pt x="71" y="52"/>
                    <a:pt x="72" y="55"/>
                  </a:cubicBezTo>
                  <a:cubicBezTo>
                    <a:pt x="73" y="59"/>
                    <a:pt x="74" y="64"/>
                    <a:pt x="74" y="68"/>
                  </a:cubicBezTo>
                  <a:cubicBezTo>
                    <a:pt x="74" y="122"/>
                    <a:pt x="74" y="122"/>
                    <a:pt x="74" y="122"/>
                  </a:cubicBezTo>
                  <a:cubicBezTo>
                    <a:pt x="53" y="122"/>
                    <a:pt x="53" y="122"/>
                    <a:pt x="53" y="122"/>
                  </a:cubicBezTo>
                  <a:cubicBezTo>
                    <a:pt x="53" y="68"/>
                    <a:pt x="53" y="68"/>
                    <a:pt x="53" y="68"/>
                  </a:cubicBezTo>
                  <a:cubicBezTo>
                    <a:pt x="53" y="63"/>
                    <a:pt x="52" y="59"/>
                    <a:pt x="50" y="56"/>
                  </a:cubicBezTo>
                  <a:cubicBezTo>
                    <a:pt x="48" y="54"/>
                    <a:pt x="44" y="52"/>
                    <a:pt x="39" y="52"/>
                  </a:cubicBezTo>
                  <a:cubicBezTo>
                    <a:pt x="36" y="52"/>
                    <a:pt x="32" y="53"/>
                    <a:pt x="29" y="55"/>
                  </a:cubicBezTo>
                  <a:cubicBezTo>
                    <a:pt x="26" y="56"/>
                    <a:pt x="23" y="58"/>
                    <a:pt x="21" y="61"/>
                  </a:cubicBezTo>
                  <a:cubicBezTo>
                    <a:pt x="21" y="122"/>
                    <a:pt x="21" y="122"/>
                    <a:pt x="21" y="122"/>
                  </a:cubicBezTo>
                  <a:lnTo>
                    <a:pt x="0" y="122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" name="Freeform 16">
              <a:extLst>
                <a:ext uri="{FF2B5EF4-FFF2-40B4-BE49-F238E27FC236}">
                  <a16:creationId xmlns:a16="http://schemas.microsoft.com/office/drawing/2014/main" id="{4CF8B582-0510-4B7E-BCC1-C2233632E5A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81" y="2192"/>
              <a:ext cx="100" cy="11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4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4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6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2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8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19" y="84"/>
                    <a:pt x="16" y="83"/>
                  </a:cubicBezTo>
                  <a:cubicBezTo>
                    <a:pt x="12" y="81"/>
                    <a:pt x="9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0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" name="Freeform 17">
              <a:extLst>
                <a:ext uri="{FF2B5EF4-FFF2-40B4-BE49-F238E27FC236}">
                  <a16:creationId xmlns:a16="http://schemas.microsoft.com/office/drawing/2014/main" id="{A4E0899E-3AF8-497B-9804-1D67BD5433F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624" y="2190"/>
              <a:ext cx="161" cy="117"/>
            </a:xfrm>
            <a:custGeom>
              <a:avLst/>
              <a:gdLst>
                <a:gd name="T0" fmla="*/ 0 w 118"/>
                <a:gd name="T1" fmla="*/ 85 h 85"/>
                <a:gd name="T2" fmla="*/ 0 w 118"/>
                <a:gd name="T3" fmla="*/ 1 h 85"/>
                <a:gd name="T4" fmla="*/ 12 w 118"/>
                <a:gd name="T5" fmla="*/ 1 h 85"/>
                <a:gd name="T6" fmla="*/ 17 w 118"/>
                <a:gd name="T7" fmla="*/ 5 h 85"/>
                <a:gd name="T8" fmla="*/ 18 w 118"/>
                <a:gd name="T9" fmla="*/ 11 h 85"/>
                <a:gd name="T10" fmla="*/ 23 w 118"/>
                <a:gd name="T11" fmla="*/ 6 h 85"/>
                <a:gd name="T12" fmla="*/ 28 w 118"/>
                <a:gd name="T13" fmla="*/ 3 h 85"/>
                <a:gd name="T14" fmla="*/ 34 w 118"/>
                <a:gd name="T15" fmla="*/ 0 h 85"/>
                <a:gd name="T16" fmla="*/ 41 w 118"/>
                <a:gd name="T17" fmla="*/ 0 h 85"/>
                <a:gd name="T18" fmla="*/ 54 w 118"/>
                <a:gd name="T19" fmla="*/ 4 h 85"/>
                <a:gd name="T20" fmla="*/ 62 w 118"/>
                <a:gd name="T21" fmla="*/ 15 h 85"/>
                <a:gd name="T22" fmla="*/ 67 w 118"/>
                <a:gd name="T23" fmla="*/ 8 h 85"/>
                <a:gd name="T24" fmla="*/ 73 w 118"/>
                <a:gd name="T25" fmla="*/ 3 h 85"/>
                <a:gd name="T26" fmla="*/ 81 w 118"/>
                <a:gd name="T27" fmla="*/ 0 h 85"/>
                <a:gd name="T28" fmla="*/ 89 w 118"/>
                <a:gd name="T29" fmla="*/ 0 h 85"/>
                <a:gd name="T30" fmla="*/ 101 w 118"/>
                <a:gd name="T31" fmla="*/ 2 h 85"/>
                <a:gd name="T32" fmla="*/ 110 w 118"/>
                <a:gd name="T33" fmla="*/ 8 h 85"/>
                <a:gd name="T34" fmla="*/ 116 w 118"/>
                <a:gd name="T35" fmla="*/ 18 h 85"/>
                <a:gd name="T36" fmla="*/ 118 w 118"/>
                <a:gd name="T37" fmla="*/ 31 h 85"/>
                <a:gd name="T38" fmla="*/ 118 w 118"/>
                <a:gd name="T39" fmla="*/ 85 h 85"/>
                <a:gd name="T40" fmla="*/ 97 w 118"/>
                <a:gd name="T41" fmla="*/ 85 h 85"/>
                <a:gd name="T42" fmla="*/ 97 w 118"/>
                <a:gd name="T43" fmla="*/ 31 h 85"/>
                <a:gd name="T44" fmla="*/ 94 w 118"/>
                <a:gd name="T45" fmla="*/ 19 h 85"/>
                <a:gd name="T46" fmla="*/ 84 w 118"/>
                <a:gd name="T47" fmla="*/ 15 h 85"/>
                <a:gd name="T48" fmla="*/ 78 w 118"/>
                <a:gd name="T49" fmla="*/ 16 h 85"/>
                <a:gd name="T50" fmla="*/ 73 w 118"/>
                <a:gd name="T51" fmla="*/ 19 h 85"/>
                <a:gd name="T52" fmla="*/ 70 w 118"/>
                <a:gd name="T53" fmla="*/ 24 h 85"/>
                <a:gd name="T54" fmla="*/ 69 w 118"/>
                <a:gd name="T55" fmla="*/ 31 h 85"/>
                <a:gd name="T56" fmla="*/ 69 w 118"/>
                <a:gd name="T57" fmla="*/ 85 h 85"/>
                <a:gd name="T58" fmla="*/ 49 w 118"/>
                <a:gd name="T59" fmla="*/ 85 h 85"/>
                <a:gd name="T60" fmla="*/ 49 w 118"/>
                <a:gd name="T61" fmla="*/ 31 h 85"/>
                <a:gd name="T62" fmla="*/ 45 w 118"/>
                <a:gd name="T63" fmla="*/ 19 h 85"/>
                <a:gd name="T64" fmla="*/ 35 w 118"/>
                <a:gd name="T65" fmla="*/ 15 h 85"/>
                <a:gd name="T66" fmla="*/ 27 w 118"/>
                <a:gd name="T67" fmla="*/ 17 h 85"/>
                <a:gd name="T68" fmla="*/ 20 w 118"/>
                <a:gd name="T69" fmla="*/ 23 h 85"/>
                <a:gd name="T70" fmla="*/ 20 w 118"/>
                <a:gd name="T71" fmla="*/ 85 h 85"/>
                <a:gd name="T72" fmla="*/ 0 w 118"/>
                <a:gd name="T73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8" h="85">
                  <a:moveTo>
                    <a:pt x="0" y="85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5" y="1"/>
                    <a:pt x="16" y="2"/>
                    <a:pt x="17" y="5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20" y="9"/>
                    <a:pt x="21" y="8"/>
                    <a:pt x="23" y="6"/>
                  </a:cubicBezTo>
                  <a:cubicBezTo>
                    <a:pt x="25" y="5"/>
                    <a:pt x="26" y="4"/>
                    <a:pt x="28" y="3"/>
                  </a:cubicBezTo>
                  <a:cubicBezTo>
                    <a:pt x="30" y="2"/>
                    <a:pt x="32" y="1"/>
                    <a:pt x="34" y="0"/>
                  </a:cubicBezTo>
                  <a:cubicBezTo>
                    <a:pt x="36" y="0"/>
                    <a:pt x="39" y="0"/>
                    <a:pt x="41" y="0"/>
                  </a:cubicBezTo>
                  <a:cubicBezTo>
                    <a:pt x="46" y="0"/>
                    <a:pt x="51" y="1"/>
                    <a:pt x="54" y="4"/>
                  </a:cubicBezTo>
                  <a:cubicBezTo>
                    <a:pt x="58" y="7"/>
                    <a:pt x="60" y="10"/>
                    <a:pt x="62" y="15"/>
                  </a:cubicBezTo>
                  <a:cubicBezTo>
                    <a:pt x="63" y="12"/>
                    <a:pt x="65" y="10"/>
                    <a:pt x="67" y="8"/>
                  </a:cubicBezTo>
                  <a:cubicBezTo>
                    <a:pt x="69" y="6"/>
                    <a:pt x="71" y="4"/>
                    <a:pt x="73" y="3"/>
                  </a:cubicBezTo>
                  <a:cubicBezTo>
                    <a:pt x="76" y="2"/>
                    <a:pt x="78" y="1"/>
                    <a:pt x="81" y="0"/>
                  </a:cubicBezTo>
                  <a:cubicBezTo>
                    <a:pt x="83" y="0"/>
                    <a:pt x="86" y="0"/>
                    <a:pt x="89" y="0"/>
                  </a:cubicBezTo>
                  <a:cubicBezTo>
                    <a:pt x="93" y="0"/>
                    <a:pt x="97" y="0"/>
                    <a:pt x="101" y="2"/>
                  </a:cubicBezTo>
                  <a:cubicBezTo>
                    <a:pt x="105" y="3"/>
                    <a:pt x="108" y="5"/>
                    <a:pt x="110" y="8"/>
                  </a:cubicBezTo>
                  <a:cubicBezTo>
                    <a:pt x="113" y="11"/>
                    <a:pt x="115" y="14"/>
                    <a:pt x="116" y="18"/>
                  </a:cubicBezTo>
                  <a:cubicBezTo>
                    <a:pt x="117" y="22"/>
                    <a:pt x="118" y="26"/>
                    <a:pt x="118" y="31"/>
                  </a:cubicBezTo>
                  <a:cubicBezTo>
                    <a:pt x="118" y="85"/>
                    <a:pt x="118" y="85"/>
                    <a:pt x="118" y="85"/>
                  </a:cubicBezTo>
                  <a:cubicBezTo>
                    <a:pt x="97" y="85"/>
                    <a:pt x="97" y="85"/>
                    <a:pt x="97" y="85"/>
                  </a:cubicBezTo>
                  <a:cubicBezTo>
                    <a:pt x="97" y="31"/>
                    <a:pt x="97" y="31"/>
                    <a:pt x="97" y="31"/>
                  </a:cubicBezTo>
                  <a:cubicBezTo>
                    <a:pt x="97" y="26"/>
                    <a:pt x="96" y="22"/>
                    <a:pt x="94" y="19"/>
                  </a:cubicBezTo>
                  <a:cubicBezTo>
                    <a:pt x="92" y="17"/>
                    <a:pt x="88" y="15"/>
                    <a:pt x="84" y="15"/>
                  </a:cubicBezTo>
                  <a:cubicBezTo>
                    <a:pt x="82" y="15"/>
                    <a:pt x="80" y="16"/>
                    <a:pt x="78" y="16"/>
                  </a:cubicBezTo>
                  <a:cubicBezTo>
                    <a:pt x="76" y="17"/>
                    <a:pt x="75" y="18"/>
                    <a:pt x="73" y="19"/>
                  </a:cubicBezTo>
                  <a:cubicBezTo>
                    <a:pt x="72" y="21"/>
                    <a:pt x="71" y="22"/>
                    <a:pt x="70" y="24"/>
                  </a:cubicBezTo>
                  <a:cubicBezTo>
                    <a:pt x="69" y="26"/>
                    <a:pt x="69" y="29"/>
                    <a:pt x="69" y="31"/>
                  </a:cubicBezTo>
                  <a:cubicBezTo>
                    <a:pt x="69" y="85"/>
                    <a:pt x="69" y="85"/>
                    <a:pt x="69" y="85"/>
                  </a:cubicBezTo>
                  <a:cubicBezTo>
                    <a:pt x="49" y="85"/>
                    <a:pt x="49" y="85"/>
                    <a:pt x="49" y="85"/>
                  </a:cubicBezTo>
                  <a:cubicBezTo>
                    <a:pt x="49" y="31"/>
                    <a:pt x="49" y="31"/>
                    <a:pt x="49" y="31"/>
                  </a:cubicBezTo>
                  <a:cubicBezTo>
                    <a:pt x="49" y="26"/>
                    <a:pt x="47" y="22"/>
                    <a:pt x="45" y="19"/>
                  </a:cubicBezTo>
                  <a:cubicBezTo>
                    <a:pt x="43" y="17"/>
                    <a:pt x="40" y="15"/>
                    <a:pt x="35" y="15"/>
                  </a:cubicBezTo>
                  <a:cubicBezTo>
                    <a:pt x="32" y="15"/>
                    <a:pt x="29" y="16"/>
                    <a:pt x="27" y="17"/>
                  </a:cubicBezTo>
                  <a:cubicBezTo>
                    <a:pt x="24" y="19"/>
                    <a:pt x="22" y="21"/>
                    <a:pt x="20" y="23"/>
                  </a:cubicBezTo>
                  <a:cubicBezTo>
                    <a:pt x="20" y="85"/>
                    <a:pt x="20" y="85"/>
                    <a:pt x="20" y="85"/>
                  </a:cubicBezTo>
                  <a:lnTo>
                    <a:pt x="0" y="85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" name="Freeform 18">
              <a:extLst>
                <a:ext uri="{FF2B5EF4-FFF2-40B4-BE49-F238E27FC236}">
                  <a16:creationId xmlns:a16="http://schemas.microsoft.com/office/drawing/2014/main" id="{A458AF1F-2536-4066-8B5E-0EDB45F546F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819" y="2189"/>
              <a:ext cx="96" cy="120"/>
            </a:xfrm>
            <a:custGeom>
              <a:avLst/>
              <a:gdLst>
                <a:gd name="T0" fmla="*/ 70 w 70"/>
                <a:gd name="T1" fmla="*/ 86 h 87"/>
                <a:gd name="T2" fmla="*/ 61 w 70"/>
                <a:gd name="T3" fmla="*/ 86 h 87"/>
                <a:gd name="T4" fmla="*/ 57 w 70"/>
                <a:gd name="T5" fmla="*/ 85 h 87"/>
                <a:gd name="T6" fmla="*/ 54 w 70"/>
                <a:gd name="T7" fmla="*/ 82 h 87"/>
                <a:gd name="T8" fmla="*/ 53 w 70"/>
                <a:gd name="T9" fmla="*/ 76 h 87"/>
                <a:gd name="T10" fmla="*/ 46 w 70"/>
                <a:gd name="T11" fmla="*/ 81 h 87"/>
                <a:gd name="T12" fmla="*/ 40 w 70"/>
                <a:gd name="T13" fmla="*/ 84 h 87"/>
                <a:gd name="T14" fmla="*/ 33 w 70"/>
                <a:gd name="T15" fmla="*/ 87 h 87"/>
                <a:gd name="T16" fmla="*/ 25 w 70"/>
                <a:gd name="T17" fmla="*/ 87 h 87"/>
                <a:gd name="T18" fmla="*/ 15 w 70"/>
                <a:gd name="T19" fmla="*/ 86 h 87"/>
                <a:gd name="T20" fmla="*/ 7 w 70"/>
                <a:gd name="T21" fmla="*/ 82 h 87"/>
                <a:gd name="T22" fmla="*/ 2 w 70"/>
                <a:gd name="T23" fmla="*/ 74 h 87"/>
                <a:gd name="T24" fmla="*/ 0 w 70"/>
                <a:gd name="T25" fmla="*/ 64 h 87"/>
                <a:gd name="T26" fmla="*/ 3 w 70"/>
                <a:gd name="T27" fmla="*/ 55 h 87"/>
                <a:gd name="T28" fmla="*/ 11 w 70"/>
                <a:gd name="T29" fmla="*/ 47 h 87"/>
                <a:gd name="T30" fmla="*/ 27 w 70"/>
                <a:gd name="T31" fmla="*/ 40 h 87"/>
                <a:gd name="T32" fmla="*/ 51 w 70"/>
                <a:gd name="T33" fmla="*/ 38 h 87"/>
                <a:gd name="T34" fmla="*/ 51 w 70"/>
                <a:gd name="T35" fmla="*/ 33 h 87"/>
                <a:gd name="T36" fmla="*/ 47 w 70"/>
                <a:gd name="T37" fmla="*/ 20 h 87"/>
                <a:gd name="T38" fmla="*/ 37 w 70"/>
                <a:gd name="T39" fmla="*/ 16 h 87"/>
                <a:gd name="T40" fmla="*/ 29 w 70"/>
                <a:gd name="T41" fmla="*/ 17 h 87"/>
                <a:gd name="T42" fmla="*/ 23 w 70"/>
                <a:gd name="T43" fmla="*/ 20 h 87"/>
                <a:gd name="T44" fmla="*/ 18 w 70"/>
                <a:gd name="T45" fmla="*/ 23 h 87"/>
                <a:gd name="T46" fmla="*/ 14 w 70"/>
                <a:gd name="T47" fmla="*/ 24 h 87"/>
                <a:gd name="T48" fmla="*/ 10 w 70"/>
                <a:gd name="T49" fmla="*/ 23 h 87"/>
                <a:gd name="T50" fmla="*/ 8 w 70"/>
                <a:gd name="T51" fmla="*/ 20 h 87"/>
                <a:gd name="T52" fmla="*/ 4 w 70"/>
                <a:gd name="T53" fmla="*/ 14 h 87"/>
                <a:gd name="T54" fmla="*/ 39 w 70"/>
                <a:gd name="T55" fmla="*/ 0 h 87"/>
                <a:gd name="T56" fmla="*/ 52 w 70"/>
                <a:gd name="T57" fmla="*/ 3 h 87"/>
                <a:gd name="T58" fmla="*/ 62 w 70"/>
                <a:gd name="T59" fmla="*/ 9 h 87"/>
                <a:gd name="T60" fmla="*/ 68 w 70"/>
                <a:gd name="T61" fmla="*/ 20 h 87"/>
                <a:gd name="T62" fmla="*/ 70 w 70"/>
                <a:gd name="T63" fmla="*/ 33 h 87"/>
                <a:gd name="T64" fmla="*/ 70 w 70"/>
                <a:gd name="T65" fmla="*/ 86 h 87"/>
                <a:gd name="T66" fmla="*/ 31 w 70"/>
                <a:gd name="T67" fmla="*/ 73 h 87"/>
                <a:gd name="T68" fmla="*/ 37 w 70"/>
                <a:gd name="T69" fmla="*/ 73 h 87"/>
                <a:gd name="T70" fmla="*/ 42 w 70"/>
                <a:gd name="T71" fmla="*/ 71 h 87"/>
                <a:gd name="T72" fmla="*/ 46 w 70"/>
                <a:gd name="T73" fmla="*/ 68 h 87"/>
                <a:gd name="T74" fmla="*/ 51 w 70"/>
                <a:gd name="T75" fmla="*/ 64 h 87"/>
                <a:gd name="T76" fmla="*/ 51 w 70"/>
                <a:gd name="T77" fmla="*/ 50 h 87"/>
                <a:gd name="T78" fmla="*/ 36 w 70"/>
                <a:gd name="T79" fmla="*/ 51 h 87"/>
                <a:gd name="T80" fmla="*/ 26 w 70"/>
                <a:gd name="T81" fmla="*/ 54 h 87"/>
                <a:gd name="T82" fmla="*/ 21 w 70"/>
                <a:gd name="T83" fmla="*/ 58 h 87"/>
                <a:gd name="T84" fmla="*/ 20 w 70"/>
                <a:gd name="T85" fmla="*/ 63 h 87"/>
                <a:gd name="T86" fmla="*/ 23 w 70"/>
                <a:gd name="T87" fmla="*/ 71 h 87"/>
                <a:gd name="T88" fmla="*/ 31 w 70"/>
                <a:gd name="T89" fmla="*/ 7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0" h="87">
                  <a:moveTo>
                    <a:pt x="70" y="86"/>
                  </a:moveTo>
                  <a:cubicBezTo>
                    <a:pt x="61" y="86"/>
                    <a:pt x="61" y="86"/>
                    <a:pt x="61" y="86"/>
                  </a:cubicBezTo>
                  <a:cubicBezTo>
                    <a:pt x="59" y="86"/>
                    <a:pt x="58" y="86"/>
                    <a:pt x="57" y="85"/>
                  </a:cubicBezTo>
                  <a:cubicBezTo>
                    <a:pt x="56" y="85"/>
                    <a:pt x="55" y="83"/>
                    <a:pt x="54" y="82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50" y="78"/>
                    <a:pt x="48" y="79"/>
                    <a:pt x="46" y="81"/>
                  </a:cubicBezTo>
                  <a:cubicBezTo>
                    <a:pt x="44" y="82"/>
                    <a:pt x="42" y="83"/>
                    <a:pt x="40" y="84"/>
                  </a:cubicBezTo>
                  <a:cubicBezTo>
                    <a:pt x="38" y="85"/>
                    <a:pt x="35" y="86"/>
                    <a:pt x="33" y="87"/>
                  </a:cubicBezTo>
                  <a:cubicBezTo>
                    <a:pt x="30" y="87"/>
                    <a:pt x="28" y="87"/>
                    <a:pt x="25" y="87"/>
                  </a:cubicBezTo>
                  <a:cubicBezTo>
                    <a:pt x="21" y="87"/>
                    <a:pt x="18" y="87"/>
                    <a:pt x="15" y="86"/>
                  </a:cubicBezTo>
                  <a:cubicBezTo>
                    <a:pt x="12" y="85"/>
                    <a:pt x="9" y="83"/>
                    <a:pt x="7" y="82"/>
                  </a:cubicBezTo>
                  <a:cubicBezTo>
                    <a:pt x="5" y="80"/>
                    <a:pt x="3" y="77"/>
                    <a:pt x="2" y="74"/>
                  </a:cubicBezTo>
                  <a:cubicBezTo>
                    <a:pt x="1" y="71"/>
                    <a:pt x="0" y="68"/>
                    <a:pt x="0" y="64"/>
                  </a:cubicBezTo>
                  <a:cubicBezTo>
                    <a:pt x="0" y="61"/>
                    <a:pt x="1" y="58"/>
                    <a:pt x="3" y="55"/>
                  </a:cubicBezTo>
                  <a:cubicBezTo>
                    <a:pt x="4" y="52"/>
                    <a:pt x="7" y="49"/>
                    <a:pt x="11" y="47"/>
                  </a:cubicBezTo>
                  <a:cubicBezTo>
                    <a:pt x="15" y="44"/>
                    <a:pt x="20" y="42"/>
                    <a:pt x="27" y="40"/>
                  </a:cubicBezTo>
                  <a:cubicBezTo>
                    <a:pt x="33" y="39"/>
                    <a:pt x="41" y="38"/>
                    <a:pt x="51" y="38"/>
                  </a:cubicBezTo>
                  <a:cubicBezTo>
                    <a:pt x="51" y="33"/>
                    <a:pt x="51" y="33"/>
                    <a:pt x="51" y="33"/>
                  </a:cubicBezTo>
                  <a:cubicBezTo>
                    <a:pt x="51" y="27"/>
                    <a:pt x="49" y="23"/>
                    <a:pt x="47" y="20"/>
                  </a:cubicBezTo>
                  <a:cubicBezTo>
                    <a:pt x="45" y="18"/>
                    <a:pt x="41" y="16"/>
                    <a:pt x="37" y="16"/>
                  </a:cubicBezTo>
                  <a:cubicBezTo>
                    <a:pt x="33" y="16"/>
                    <a:pt x="31" y="17"/>
                    <a:pt x="29" y="17"/>
                  </a:cubicBezTo>
                  <a:cubicBezTo>
                    <a:pt x="26" y="18"/>
                    <a:pt x="24" y="19"/>
                    <a:pt x="23" y="20"/>
                  </a:cubicBezTo>
                  <a:cubicBezTo>
                    <a:pt x="21" y="21"/>
                    <a:pt x="20" y="22"/>
                    <a:pt x="18" y="23"/>
                  </a:cubicBezTo>
                  <a:cubicBezTo>
                    <a:pt x="17" y="23"/>
                    <a:pt x="15" y="24"/>
                    <a:pt x="14" y="24"/>
                  </a:cubicBezTo>
                  <a:cubicBezTo>
                    <a:pt x="12" y="24"/>
                    <a:pt x="11" y="23"/>
                    <a:pt x="10" y="23"/>
                  </a:cubicBezTo>
                  <a:cubicBezTo>
                    <a:pt x="9" y="22"/>
                    <a:pt x="9" y="21"/>
                    <a:pt x="8" y="20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4" y="5"/>
                    <a:pt x="26" y="0"/>
                    <a:pt x="39" y="0"/>
                  </a:cubicBezTo>
                  <a:cubicBezTo>
                    <a:pt x="44" y="0"/>
                    <a:pt x="49" y="1"/>
                    <a:pt x="52" y="3"/>
                  </a:cubicBezTo>
                  <a:cubicBezTo>
                    <a:pt x="56" y="4"/>
                    <a:pt x="60" y="7"/>
                    <a:pt x="62" y="9"/>
                  </a:cubicBezTo>
                  <a:cubicBezTo>
                    <a:pt x="65" y="12"/>
                    <a:pt x="67" y="16"/>
                    <a:pt x="68" y="20"/>
                  </a:cubicBezTo>
                  <a:cubicBezTo>
                    <a:pt x="70" y="24"/>
                    <a:pt x="70" y="28"/>
                    <a:pt x="70" y="33"/>
                  </a:cubicBezTo>
                  <a:lnTo>
                    <a:pt x="70" y="86"/>
                  </a:lnTo>
                  <a:close/>
                  <a:moveTo>
                    <a:pt x="31" y="73"/>
                  </a:moveTo>
                  <a:cubicBezTo>
                    <a:pt x="33" y="73"/>
                    <a:pt x="35" y="73"/>
                    <a:pt x="37" y="73"/>
                  </a:cubicBezTo>
                  <a:cubicBezTo>
                    <a:pt x="39" y="72"/>
                    <a:pt x="40" y="72"/>
                    <a:pt x="42" y="71"/>
                  </a:cubicBezTo>
                  <a:cubicBezTo>
                    <a:pt x="43" y="70"/>
                    <a:pt x="45" y="69"/>
                    <a:pt x="46" y="68"/>
                  </a:cubicBezTo>
                  <a:cubicBezTo>
                    <a:pt x="48" y="67"/>
                    <a:pt x="49" y="66"/>
                    <a:pt x="51" y="64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45" y="50"/>
                    <a:pt x="40" y="51"/>
                    <a:pt x="36" y="51"/>
                  </a:cubicBezTo>
                  <a:cubicBezTo>
                    <a:pt x="32" y="52"/>
                    <a:pt x="29" y="53"/>
                    <a:pt x="26" y="54"/>
                  </a:cubicBezTo>
                  <a:cubicBezTo>
                    <a:pt x="24" y="55"/>
                    <a:pt x="22" y="57"/>
                    <a:pt x="21" y="58"/>
                  </a:cubicBezTo>
                  <a:cubicBezTo>
                    <a:pt x="20" y="60"/>
                    <a:pt x="20" y="62"/>
                    <a:pt x="20" y="63"/>
                  </a:cubicBezTo>
                  <a:cubicBezTo>
                    <a:pt x="20" y="67"/>
                    <a:pt x="21" y="69"/>
                    <a:pt x="23" y="71"/>
                  </a:cubicBezTo>
                  <a:cubicBezTo>
                    <a:pt x="25" y="73"/>
                    <a:pt x="28" y="73"/>
                    <a:pt x="31" y="73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" name="Freeform 19">
              <a:extLst>
                <a:ext uri="{FF2B5EF4-FFF2-40B4-BE49-F238E27FC236}">
                  <a16:creationId xmlns:a16="http://schemas.microsoft.com/office/drawing/2014/main" id="{6D19FAA7-E980-4AF9-A3FB-A1802DE863D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954" y="2139"/>
              <a:ext cx="36" cy="168"/>
            </a:xfrm>
            <a:custGeom>
              <a:avLst/>
              <a:gdLst>
                <a:gd name="T0" fmla="*/ 26 w 26"/>
                <a:gd name="T1" fmla="*/ 13 h 122"/>
                <a:gd name="T2" fmla="*/ 25 w 26"/>
                <a:gd name="T3" fmla="*/ 18 h 122"/>
                <a:gd name="T4" fmla="*/ 22 w 26"/>
                <a:gd name="T5" fmla="*/ 22 h 122"/>
                <a:gd name="T6" fmla="*/ 18 w 26"/>
                <a:gd name="T7" fmla="*/ 25 h 122"/>
                <a:gd name="T8" fmla="*/ 13 w 26"/>
                <a:gd name="T9" fmla="*/ 26 h 122"/>
                <a:gd name="T10" fmla="*/ 8 w 26"/>
                <a:gd name="T11" fmla="*/ 25 h 122"/>
                <a:gd name="T12" fmla="*/ 4 w 26"/>
                <a:gd name="T13" fmla="*/ 22 h 122"/>
                <a:gd name="T14" fmla="*/ 1 w 26"/>
                <a:gd name="T15" fmla="*/ 18 h 122"/>
                <a:gd name="T16" fmla="*/ 0 w 26"/>
                <a:gd name="T17" fmla="*/ 13 h 122"/>
                <a:gd name="T18" fmla="*/ 1 w 26"/>
                <a:gd name="T19" fmla="*/ 8 h 122"/>
                <a:gd name="T20" fmla="*/ 4 w 26"/>
                <a:gd name="T21" fmla="*/ 4 h 122"/>
                <a:gd name="T22" fmla="*/ 8 w 26"/>
                <a:gd name="T23" fmla="*/ 1 h 122"/>
                <a:gd name="T24" fmla="*/ 13 w 26"/>
                <a:gd name="T25" fmla="*/ 0 h 122"/>
                <a:gd name="T26" fmla="*/ 18 w 26"/>
                <a:gd name="T27" fmla="*/ 1 h 122"/>
                <a:gd name="T28" fmla="*/ 22 w 26"/>
                <a:gd name="T29" fmla="*/ 4 h 122"/>
                <a:gd name="T30" fmla="*/ 25 w 26"/>
                <a:gd name="T31" fmla="*/ 8 h 122"/>
                <a:gd name="T32" fmla="*/ 26 w 26"/>
                <a:gd name="T33" fmla="*/ 13 h 122"/>
                <a:gd name="T34" fmla="*/ 23 w 26"/>
                <a:gd name="T35" fmla="*/ 38 h 122"/>
                <a:gd name="T36" fmla="*/ 23 w 26"/>
                <a:gd name="T37" fmla="*/ 122 h 122"/>
                <a:gd name="T38" fmla="*/ 3 w 26"/>
                <a:gd name="T39" fmla="*/ 122 h 122"/>
                <a:gd name="T40" fmla="*/ 3 w 26"/>
                <a:gd name="T41" fmla="*/ 38 h 122"/>
                <a:gd name="T42" fmla="*/ 23 w 26"/>
                <a:gd name="T43" fmla="*/ 3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122">
                  <a:moveTo>
                    <a:pt x="26" y="13"/>
                  </a:moveTo>
                  <a:cubicBezTo>
                    <a:pt x="26" y="15"/>
                    <a:pt x="25" y="17"/>
                    <a:pt x="25" y="18"/>
                  </a:cubicBezTo>
                  <a:cubicBezTo>
                    <a:pt x="24" y="20"/>
                    <a:pt x="23" y="21"/>
                    <a:pt x="22" y="22"/>
                  </a:cubicBezTo>
                  <a:cubicBezTo>
                    <a:pt x="21" y="23"/>
                    <a:pt x="19" y="24"/>
                    <a:pt x="18" y="25"/>
                  </a:cubicBezTo>
                  <a:cubicBezTo>
                    <a:pt x="16" y="26"/>
                    <a:pt x="14" y="26"/>
                    <a:pt x="13" y="26"/>
                  </a:cubicBezTo>
                  <a:cubicBezTo>
                    <a:pt x="11" y="26"/>
                    <a:pt x="9" y="26"/>
                    <a:pt x="8" y="25"/>
                  </a:cubicBezTo>
                  <a:cubicBezTo>
                    <a:pt x="6" y="24"/>
                    <a:pt x="5" y="23"/>
                    <a:pt x="4" y="22"/>
                  </a:cubicBezTo>
                  <a:cubicBezTo>
                    <a:pt x="3" y="21"/>
                    <a:pt x="2" y="20"/>
                    <a:pt x="1" y="18"/>
                  </a:cubicBezTo>
                  <a:cubicBezTo>
                    <a:pt x="0" y="17"/>
                    <a:pt x="0" y="15"/>
                    <a:pt x="0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2" y="7"/>
                    <a:pt x="3" y="5"/>
                    <a:pt x="4" y="4"/>
                  </a:cubicBezTo>
                  <a:cubicBezTo>
                    <a:pt x="5" y="3"/>
                    <a:pt x="6" y="2"/>
                    <a:pt x="8" y="1"/>
                  </a:cubicBezTo>
                  <a:cubicBezTo>
                    <a:pt x="9" y="1"/>
                    <a:pt x="11" y="0"/>
                    <a:pt x="13" y="0"/>
                  </a:cubicBezTo>
                  <a:cubicBezTo>
                    <a:pt x="14" y="0"/>
                    <a:pt x="16" y="1"/>
                    <a:pt x="18" y="1"/>
                  </a:cubicBezTo>
                  <a:cubicBezTo>
                    <a:pt x="19" y="2"/>
                    <a:pt x="21" y="3"/>
                    <a:pt x="22" y="4"/>
                  </a:cubicBezTo>
                  <a:cubicBezTo>
                    <a:pt x="23" y="5"/>
                    <a:pt x="24" y="7"/>
                    <a:pt x="25" y="8"/>
                  </a:cubicBezTo>
                  <a:cubicBezTo>
                    <a:pt x="25" y="10"/>
                    <a:pt x="26" y="12"/>
                    <a:pt x="26" y="13"/>
                  </a:cubicBezTo>
                  <a:close/>
                  <a:moveTo>
                    <a:pt x="23" y="38"/>
                  </a:moveTo>
                  <a:cubicBezTo>
                    <a:pt x="23" y="122"/>
                    <a:pt x="23" y="122"/>
                    <a:pt x="23" y="122"/>
                  </a:cubicBezTo>
                  <a:cubicBezTo>
                    <a:pt x="3" y="122"/>
                    <a:pt x="3" y="122"/>
                    <a:pt x="3" y="122"/>
                  </a:cubicBezTo>
                  <a:cubicBezTo>
                    <a:pt x="3" y="38"/>
                    <a:pt x="3" y="38"/>
                    <a:pt x="3" y="38"/>
                  </a:cubicBezTo>
                  <a:lnTo>
                    <a:pt x="23" y="38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20">
              <a:extLst>
                <a:ext uri="{FF2B5EF4-FFF2-40B4-BE49-F238E27FC236}">
                  <a16:creationId xmlns:a16="http://schemas.microsoft.com/office/drawing/2014/main" id="{B2759EB6-17A4-4D92-986E-80D9AC62B63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9" y="2190"/>
              <a:ext cx="101" cy="117"/>
            </a:xfrm>
            <a:custGeom>
              <a:avLst/>
              <a:gdLst>
                <a:gd name="T0" fmla="*/ 0 w 74"/>
                <a:gd name="T1" fmla="*/ 85 h 85"/>
                <a:gd name="T2" fmla="*/ 0 w 74"/>
                <a:gd name="T3" fmla="*/ 1 h 85"/>
                <a:gd name="T4" fmla="*/ 13 w 74"/>
                <a:gd name="T5" fmla="*/ 1 h 85"/>
                <a:gd name="T6" fmla="*/ 18 w 74"/>
                <a:gd name="T7" fmla="*/ 5 h 85"/>
                <a:gd name="T8" fmla="*/ 19 w 74"/>
                <a:gd name="T9" fmla="*/ 11 h 85"/>
                <a:gd name="T10" fmla="*/ 25 w 74"/>
                <a:gd name="T11" fmla="*/ 6 h 85"/>
                <a:gd name="T12" fmla="*/ 31 w 74"/>
                <a:gd name="T13" fmla="*/ 3 h 85"/>
                <a:gd name="T14" fmla="*/ 38 w 74"/>
                <a:gd name="T15" fmla="*/ 0 h 85"/>
                <a:gd name="T16" fmla="*/ 45 w 74"/>
                <a:gd name="T17" fmla="*/ 0 h 85"/>
                <a:gd name="T18" fmla="*/ 58 w 74"/>
                <a:gd name="T19" fmla="*/ 2 h 85"/>
                <a:gd name="T20" fmla="*/ 67 w 74"/>
                <a:gd name="T21" fmla="*/ 8 h 85"/>
                <a:gd name="T22" fmla="*/ 72 w 74"/>
                <a:gd name="T23" fmla="*/ 18 h 85"/>
                <a:gd name="T24" fmla="*/ 74 w 74"/>
                <a:gd name="T25" fmla="*/ 31 h 85"/>
                <a:gd name="T26" fmla="*/ 74 w 74"/>
                <a:gd name="T27" fmla="*/ 85 h 85"/>
                <a:gd name="T28" fmla="*/ 54 w 74"/>
                <a:gd name="T29" fmla="*/ 85 h 85"/>
                <a:gd name="T30" fmla="*/ 54 w 74"/>
                <a:gd name="T31" fmla="*/ 31 h 85"/>
                <a:gd name="T32" fmla="*/ 50 w 74"/>
                <a:gd name="T33" fmla="*/ 19 h 85"/>
                <a:gd name="T34" fmla="*/ 39 w 74"/>
                <a:gd name="T35" fmla="*/ 15 h 85"/>
                <a:gd name="T36" fmla="*/ 29 w 74"/>
                <a:gd name="T37" fmla="*/ 18 h 85"/>
                <a:gd name="T38" fmla="*/ 21 w 74"/>
                <a:gd name="T39" fmla="*/ 24 h 85"/>
                <a:gd name="T40" fmla="*/ 21 w 74"/>
                <a:gd name="T41" fmla="*/ 85 h 85"/>
                <a:gd name="T42" fmla="*/ 0 w 74"/>
                <a:gd name="T43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4" h="85">
                  <a:moveTo>
                    <a:pt x="0" y="85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5" y="1"/>
                    <a:pt x="17" y="2"/>
                    <a:pt x="18" y="5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21" y="9"/>
                    <a:pt x="23" y="8"/>
                    <a:pt x="25" y="6"/>
                  </a:cubicBezTo>
                  <a:cubicBezTo>
                    <a:pt x="27" y="5"/>
                    <a:pt x="29" y="4"/>
                    <a:pt x="31" y="3"/>
                  </a:cubicBezTo>
                  <a:cubicBezTo>
                    <a:pt x="33" y="2"/>
                    <a:pt x="35" y="1"/>
                    <a:pt x="38" y="0"/>
                  </a:cubicBezTo>
                  <a:cubicBezTo>
                    <a:pt x="40" y="0"/>
                    <a:pt x="43" y="0"/>
                    <a:pt x="45" y="0"/>
                  </a:cubicBezTo>
                  <a:cubicBezTo>
                    <a:pt x="50" y="0"/>
                    <a:pt x="54" y="0"/>
                    <a:pt x="58" y="2"/>
                  </a:cubicBezTo>
                  <a:cubicBezTo>
                    <a:pt x="61" y="3"/>
                    <a:pt x="64" y="6"/>
                    <a:pt x="67" y="8"/>
                  </a:cubicBezTo>
                  <a:cubicBezTo>
                    <a:pt x="69" y="11"/>
                    <a:pt x="71" y="15"/>
                    <a:pt x="72" y="18"/>
                  </a:cubicBezTo>
                  <a:cubicBezTo>
                    <a:pt x="73" y="22"/>
                    <a:pt x="74" y="27"/>
                    <a:pt x="74" y="31"/>
                  </a:cubicBezTo>
                  <a:cubicBezTo>
                    <a:pt x="74" y="85"/>
                    <a:pt x="74" y="85"/>
                    <a:pt x="74" y="85"/>
                  </a:cubicBezTo>
                  <a:cubicBezTo>
                    <a:pt x="54" y="85"/>
                    <a:pt x="54" y="85"/>
                    <a:pt x="54" y="85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4" y="26"/>
                    <a:pt x="52" y="22"/>
                    <a:pt x="50" y="19"/>
                  </a:cubicBezTo>
                  <a:cubicBezTo>
                    <a:pt x="48" y="17"/>
                    <a:pt x="44" y="15"/>
                    <a:pt x="39" y="15"/>
                  </a:cubicBezTo>
                  <a:cubicBezTo>
                    <a:pt x="36" y="15"/>
                    <a:pt x="32" y="16"/>
                    <a:pt x="29" y="18"/>
                  </a:cubicBezTo>
                  <a:cubicBezTo>
                    <a:pt x="26" y="19"/>
                    <a:pt x="23" y="21"/>
                    <a:pt x="21" y="24"/>
                  </a:cubicBezTo>
                  <a:cubicBezTo>
                    <a:pt x="21" y="85"/>
                    <a:pt x="21" y="85"/>
                    <a:pt x="21" y="85"/>
                  </a:cubicBezTo>
                  <a:lnTo>
                    <a:pt x="0" y="85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21">
              <a:extLst>
                <a:ext uri="{FF2B5EF4-FFF2-40B4-BE49-F238E27FC236}">
                  <a16:creationId xmlns:a16="http://schemas.microsoft.com/office/drawing/2014/main" id="{3DF97B68-09E3-4EFA-8C0D-FC97F9E7211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221" y="2189"/>
              <a:ext cx="96" cy="120"/>
            </a:xfrm>
            <a:custGeom>
              <a:avLst/>
              <a:gdLst>
                <a:gd name="T0" fmla="*/ 70 w 70"/>
                <a:gd name="T1" fmla="*/ 86 h 87"/>
                <a:gd name="T2" fmla="*/ 61 w 70"/>
                <a:gd name="T3" fmla="*/ 86 h 87"/>
                <a:gd name="T4" fmla="*/ 56 w 70"/>
                <a:gd name="T5" fmla="*/ 85 h 87"/>
                <a:gd name="T6" fmla="*/ 54 w 70"/>
                <a:gd name="T7" fmla="*/ 82 h 87"/>
                <a:gd name="T8" fmla="*/ 52 w 70"/>
                <a:gd name="T9" fmla="*/ 76 h 87"/>
                <a:gd name="T10" fmla="*/ 46 w 70"/>
                <a:gd name="T11" fmla="*/ 81 h 87"/>
                <a:gd name="T12" fmla="*/ 39 w 70"/>
                <a:gd name="T13" fmla="*/ 84 h 87"/>
                <a:gd name="T14" fmla="*/ 32 w 70"/>
                <a:gd name="T15" fmla="*/ 87 h 87"/>
                <a:gd name="T16" fmla="*/ 24 w 70"/>
                <a:gd name="T17" fmla="*/ 87 h 87"/>
                <a:gd name="T18" fmla="*/ 14 w 70"/>
                <a:gd name="T19" fmla="*/ 86 h 87"/>
                <a:gd name="T20" fmla="*/ 7 w 70"/>
                <a:gd name="T21" fmla="*/ 82 h 87"/>
                <a:gd name="T22" fmla="*/ 2 w 70"/>
                <a:gd name="T23" fmla="*/ 74 h 87"/>
                <a:gd name="T24" fmla="*/ 0 w 70"/>
                <a:gd name="T25" fmla="*/ 64 h 87"/>
                <a:gd name="T26" fmla="*/ 2 w 70"/>
                <a:gd name="T27" fmla="*/ 55 h 87"/>
                <a:gd name="T28" fmla="*/ 11 w 70"/>
                <a:gd name="T29" fmla="*/ 47 h 87"/>
                <a:gd name="T30" fmla="*/ 26 w 70"/>
                <a:gd name="T31" fmla="*/ 40 h 87"/>
                <a:gd name="T32" fmla="*/ 50 w 70"/>
                <a:gd name="T33" fmla="*/ 38 h 87"/>
                <a:gd name="T34" fmla="*/ 50 w 70"/>
                <a:gd name="T35" fmla="*/ 33 h 87"/>
                <a:gd name="T36" fmla="*/ 47 w 70"/>
                <a:gd name="T37" fmla="*/ 20 h 87"/>
                <a:gd name="T38" fmla="*/ 36 w 70"/>
                <a:gd name="T39" fmla="*/ 16 h 87"/>
                <a:gd name="T40" fmla="*/ 28 w 70"/>
                <a:gd name="T41" fmla="*/ 17 h 87"/>
                <a:gd name="T42" fmla="*/ 22 w 70"/>
                <a:gd name="T43" fmla="*/ 20 h 87"/>
                <a:gd name="T44" fmla="*/ 18 w 70"/>
                <a:gd name="T45" fmla="*/ 23 h 87"/>
                <a:gd name="T46" fmla="*/ 13 w 70"/>
                <a:gd name="T47" fmla="*/ 24 h 87"/>
                <a:gd name="T48" fmla="*/ 10 w 70"/>
                <a:gd name="T49" fmla="*/ 23 h 87"/>
                <a:gd name="T50" fmla="*/ 7 w 70"/>
                <a:gd name="T51" fmla="*/ 20 h 87"/>
                <a:gd name="T52" fmla="*/ 4 w 70"/>
                <a:gd name="T53" fmla="*/ 14 h 87"/>
                <a:gd name="T54" fmla="*/ 39 w 70"/>
                <a:gd name="T55" fmla="*/ 0 h 87"/>
                <a:gd name="T56" fmla="*/ 52 w 70"/>
                <a:gd name="T57" fmla="*/ 3 h 87"/>
                <a:gd name="T58" fmla="*/ 62 w 70"/>
                <a:gd name="T59" fmla="*/ 9 h 87"/>
                <a:gd name="T60" fmla="*/ 68 w 70"/>
                <a:gd name="T61" fmla="*/ 20 h 87"/>
                <a:gd name="T62" fmla="*/ 70 w 70"/>
                <a:gd name="T63" fmla="*/ 33 h 87"/>
                <a:gd name="T64" fmla="*/ 70 w 70"/>
                <a:gd name="T65" fmla="*/ 86 h 87"/>
                <a:gd name="T66" fmla="*/ 31 w 70"/>
                <a:gd name="T67" fmla="*/ 73 h 87"/>
                <a:gd name="T68" fmla="*/ 36 w 70"/>
                <a:gd name="T69" fmla="*/ 73 h 87"/>
                <a:gd name="T70" fmla="*/ 41 w 70"/>
                <a:gd name="T71" fmla="*/ 71 h 87"/>
                <a:gd name="T72" fmla="*/ 46 w 70"/>
                <a:gd name="T73" fmla="*/ 68 h 87"/>
                <a:gd name="T74" fmla="*/ 50 w 70"/>
                <a:gd name="T75" fmla="*/ 64 h 87"/>
                <a:gd name="T76" fmla="*/ 50 w 70"/>
                <a:gd name="T77" fmla="*/ 50 h 87"/>
                <a:gd name="T78" fmla="*/ 35 w 70"/>
                <a:gd name="T79" fmla="*/ 51 h 87"/>
                <a:gd name="T80" fmla="*/ 26 w 70"/>
                <a:gd name="T81" fmla="*/ 54 h 87"/>
                <a:gd name="T82" fmla="*/ 21 w 70"/>
                <a:gd name="T83" fmla="*/ 58 h 87"/>
                <a:gd name="T84" fmla="*/ 19 w 70"/>
                <a:gd name="T85" fmla="*/ 63 h 87"/>
                <a:gd name="T86" fmla="*/ 22 w 70"/>
                <a:gd name="T87" fmla="*/ 71 h 87"/>
                <a:gd name="T88" fmla="*/ 31 w 70"/>
                <a:gd name="T89" fmla="*/ 7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0" h="87">
                  <a:moveTo>
                    <a:pt x="70" y="86"/>
                  </a:moveTo>
                  <a:cubicBezTo>
                    <a:pt x="61" y="86"/>
                    <a:pt x="61" y="86"/>
                    <a:pt x="61" y="86"/>
                  </a:cubicBezTo>
                  <a:cubicBezTo>
                    <a:pt x="59" y="86"/>
                    <a:pt x="57" y="86"/>
                    <a:pt x="56" y="85"/>
                  </a:cubicBezTo>
                  <a:cubicBezTo>
                    <a:pt x="55" y="85"/>
                    <a:pt x="54" y="83"/>
                    <a:pt x="54" y="82"/>
                  </a:cubicBezTo>
                  <a:cubicBezTo>
                    <a:pt x="52" y="76"/>
                    <a:pt x="52" y="76"/>
                    <a:pt x="52" y="76"/>
                  </a:cubicBezTo>
                  <a:cubicBezTo>
                    <a:pt x="50" y="78"/>
                    <a:pt x="48" y="79"/>
                    <a:pt x="46" y="81"/>
                  </a:cubicBezTo>
                  <a:cubicBezTo>
                    <a:pt x="44" y="82"/>
                    <a:pt x="42" y="83"/>
                    <a:pt x="39" y="84"/>
                  </a:cubicBezTo>
                  <a:cubicBezTo>
                    <a:pt x="37" y="85"/>
                    <a:pt x="35" y="86"/>
                    <a:pt x="32" y="87"/>
                  </a:cubicBezTo>
                  <a:cubicBezTo>
                    <a:pt x="30" y="87"/>
                    <a:pt x="27" y="87"/>
                    <a:pt x="24" y="87"/>
                  </a:cubicBezTo>
                  <a:cubicBezTo>
                    <a:pt x="21" y="87"/>
                    <a:pt x="17" y="87"/>
                    <a:pt x="14" y="86"/>
                  </a:cubicBezTo>
                  <a:cubicBezTo>
                    <a:pt x="11" y="85"/>
                    <a:pt x="9" y="83"/>
                    <a:pt x="7" y="82"/>
                  </a:cubicBezTo>
                  <a:cubicBezTo>
                    <a:pt x="5" y="80"/>
                    <a:pt x="3" y="77"/>
                    <a:pt x="2" y="74"/>
                  </a:cubicBezTo>
                  <a:cubicBezTo>
                    <a:pt x="0" y="71"/>
                    <a:pt x="0" y="68"/>
                    <a:pt x="0" y="64"/>
                  </a:cubicBezTo>
                  <a:cubicBezTo>
                    <a:pt x="0" y="61"/>
                    <a:pt x="1" y="58"/>
                    <a:pt x="2" y="55"/>
                  </a:cubicBezTo>
                  <a:cubicBezTo>
                    <a:pt x="4" y="52"/>
                    <a:pt x="7" y="49"/>
                    <a:pt x="11" y="47"/>
                  </a:cubicBezTo>
                  <a:cubicBezTo>
                    <a:pt x="15" y="44"/>
                    <a:pt x="20" y="42"/>
                    <a:pt x="26" y="40"/>
                  </a:cubicBezTo>
                  <a:cubicBezTo>
                    <a:pt x="33" y="39"/>
                    <a:pt x="41" y="38"/>
                    <a:pt x="50" y="38"/>
                  </a:cubicBezTo>
                  <a:cubicBezTo>
                    <a:pt x="50" y="33"/>
                    <a:pt x="50" y="33"/>
                    <a:pt x="50" y="33"/>
                  </a:cubicBezTo>
                  <a:cubicBezTo>
                    <a:pt x="50" y="27"/>
                    <a:pt x="49" y="23"/>
                    <a:pt x="47" y="20"/>
                  </a:cubicBezTo>
                  <a:cubicBezTo>
                    <a:pt x="44" y="18"/>
                    <a:pt x="41" y="16"/>
                    <a:pt x="36" y="16"/>
                  </a:cubicBezTo>
                  <a:cubicBezTo>
                    <a:pt x="33" y="16"/>
                    <a:pt x="30" y="17"/>
                    <a:pt x="28" y="17"/>
                  </a:cubicBezTo>
                  <a:cubicBezTo>
                    <a:pt x="26" y="18"/>
                    <a:pt x="24" y="19"/>
                    <a:pt x="22" y="20"/>
                  </a:cubicBezTo>
                  <a:cubicBezTo>
                    <a:pt x="21" y="21"/>
                    <a:pt x="19" y="22"/>
                    <a:pt x="18" y="23"/>
                  </a:cubicBezTo>
                  <a:cubicBezTo>
                    <a:pt x="17" y="23"/>
                    <a:pt x="15" y="24"/>
                    <a:pt x="13" y="24"/>
                  </a:cubicBezTo>
                  <a:cubicBezTo>
                    <a:pt x="12" y="24"/>
                    <a:pt x="11" y="23"/>
                    <a:pt x="10" y="23"/>
                  </a:cubicBezTo>
                  <a:cubicBezTo>
                    <a:pt x="9" y="22"/>
                    <a:pt x="8" y="21"/>
                    <a:pt x="7" y="20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3" y="5"/>
                    <a:pt x="25" y="0"/>
                    <a:pt x="39" y="0"/>
                  </a:cubicBezTo>
                  <a:cubicBezTo>
                    <a:pt x="44" y="0"/>
                    <a:pt x="48" y="1"/>
                    <a:pt x="52" y="3"/>
                  </a:cubicBezTo>
                  <a:cubicBezTo>
                    <a:pt x="56" y="4"/>
                    <a:pt x="59" y="7"/>
                    <a:pt x="62" y="9"/>
                  </a:cubicBezTo>
                  <a:cubicBezTo>
                    <a:pt x="64" y="12"/>
                    <a:pt x="66" y="16"/>
                    <a:pt x="68" y="20"/>
                  </a:cubicBezTo>
                  <a:cubicBezTo>
                    <a:pt x="69" y="24"/>
                    <a:pt x="70" y="28"/>
                    <a:pt x="70" y="33"/>
                  </a:cubicBezTo>
                  <a:lnTo>
                    <a:pt x="70" y="86"/>
                  </a:lnTo>
                  <a:close/>
                  <a:moveTo>
                    <a:pt x="31" y="73"/>
                  </a:moveTo>
                  <a:cubicBezTo>
                    <a:pt x="33" y="73"/>
                    <a:pt x="35" y="73"/>
                    <a:pt x="36" y="73"/>
                  </a:cubicBezTo>
                  <a:cubicBezTo>
                    <a:pt x="38" y="72"/>
                    <a:pt x="40" y="72"/>
                    <a:pt x="41" y="71"/>
                  </a:cubicBezTo>
                  <a:cubicBezTo>
                    <a:pt x="43" y="70"/>
                    <a:pt x="44" y="69"/>
                    <a:pt x="46" y="68"/>
                  </a:cubicBezTo>
                  <a:cubicBezTo>
                    <a:pt x="47" y="67"/>
                    <a:pt x="49" y="66"/>
                    <a:pt x="50" y="64"/>
                  </a:cubicBezTo>
                  <a:cubicBezTo>
                    <a:pt x="50" y="50"/>
                    <a:pt x="50" y="50"/>
                    <a:pt x="50" y="50"/>
                  </a:cubicBezTo>
                  <a:cubicBezTo>
                    <a:pt x="44" y="50"/>
                    <a:pt x="39" y="51"/>
                    <a:pt x="35" y="51"/>
                  </a:cubicBezTo>
                  <a:cubicBezTo>
                    <a:pt x="31" y="52"/>
                    <a:pt x="28" y="53"/>
                    <a:pt x="26" y="54"/>
                  </a:cubicBezTo>
                  <a:cubicBezTo>
                    <a:pt x="23" y="55"/>
                    <a:pt x="22" y="57"/>
                    <a:pt x="21" y="58"/>
                  </a:cubicBezTo>
                  <a:cubicBezTo>
                    <a:pt x="20" y="60"/>
                    <a:pt x="19" y="62"/>
                    <a:pt x="19" y="63"/>
                  </a:cubicBezTo>
                  <a:cubicBezTo>
                    <a:pt x="19" y="67"/>
                    <a:pt x="20" y="69"/>
                    <a:pt x="22" y="71"/>
                  </a:cubicBezTo>
                  <a:cubicBezTo>
                    <a:pt x="24" y="73"/>
                    <a:pt x="27" y="73"/>
                    <a:pt x="31" y="73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22">
              <a:extLst>
                <a:ext uri="{FF2B5EF4-FFF2-40B4-BE49-F238E27FC236}">
                  <a16:creationId xmlns:a16="http://schemas.microsoft.com/office/drawing/2014/main" id="{E882475E-991A-4390-B33D-FFB73547A27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55" y="2192"/>
              <a:ext cx="100" cy="11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5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5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7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3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9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20" y="84"/>
                    <a:pt x="16" y="83"/>
                  </a:cubicBezTo>
                  <a:cubicBezTo>
                    <a:pt x="13" y="81"/>
                    <a:pt x="10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1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23">
              <a:extLst>
                <a:ext uri="{FF2B5EF4-FFF2-40B4-BE49-F238E27FC236}">
                  <a16:creationId xmlns:a16="http://schemas.microsoft.com/office/drawing/2014/main" id="{7A0B5586-CD6E-4C45-9183-8B705D047D9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47" y="2190"/>
              <a:ext cx="97" cy="119"/>
            </a:xfrm>
            <a:custGeom>
              <a:avLst/>
              <a:gdLst>
                <a:gd name="T0" fmla="*/ 64 w 71"/>
                <a:gd name="T1" fmla="*/ 19 h 86"/>
                <a:gd name="T2" fmla="*/ 63 w 71"/>
                <a:gd name="T3" fmla="*/ 20 h 86"/>
                <a:gd name="T4" fmla="*/ 60 w 71"/>
                <a:gd name="T5" fmla="*/ 21 h 86"/>
                <a:gd name="T6" fmla="*/ 57 w 71"/>
                <a:gd name="T7" fmla="*/ 20 h 86"/>
                <a:gd name="T8" fmla="*/ 54 w 71"/>
                <a:gd name="T9" fmla="*/ 18 h 86"/>
                <a:gd name="T10" fmla="*/ 49 w 71"/>
                <a:gd name="T11" fmla="*/ 16 h 86"/>
                <a:gd name="T12" fmla="*/ 42 w 71"/>
                <a:gd name="T13" fmla="*/ 15 h 86"/>
                <a:gd name="T14" fmla="*/ 32 w 71"/>
                <a:gd name="T15" fmla="*/ 17 h 86"/>
                <a:gd name="T16" fmla="*/ 26 w 71"/>
                <a:gd name="T17" fmla="*/ 22 h 86"/>
                <a:gd name="T18" fmla="*/ 22 w 71"/>
                <a:gd name="T19" fmla="*/ 31 h 86"/>
                <a:gd name="T20" fmla="*/ 20 w 71"/>
                <a:gd name="T21" fmla="*/ 43 h 86"/>
                <a:gd name="T22" fmla="*/ 22 w 71"/>
                <a:gd name="T23" fmla="*/ 55 h 86"/>
                <a:gd name="T24" fmla="*/ 26 w 71"/>
                <a:gd name="T25" fmla="*/ 64 h 86"/>
                <a:gd name="T26" fmla="*/ 33 w 71"/>
                <a:gd name="T27" fmla="*/ 69 h 86"/>
                <a:gd name="T28" fmla="*/ 41 w 71"/>
                <a:gd name="T29" fmla="*/ 71 h 86"/>
                <a:gd name="T30" fmla="*/ 49 w 71"/>
                <a:gd name="T31" fmla="*/ 70 h 86"/>
                <a:gd name="T32" fmla="*/ 54 w 71"/>
                <a:gd name="T33" fmla="*/ 67 h 86"/>
                <a:gd name="T34" fmla="*/ 58 w 71"/>
                <a:gd name="T35" fmla="*/ 64 h 86"/>
                <a:gd name="T36" fmla="*/ 61 w 71"/>
                <a:gd name="T37" fmla="*/ 63 h 86"/>
                <a:gd name="T38" fmla="*/ 65 w 71"/>
                <a:gd name="T39" fmla="*/ 65 h 86"/>
                <a:gd name="T40" fmla="*/ 71 w 71"/>
                <a:gd name="T41" fmla="*/ 72 h 86"/>
                <a:gd name="T42" fmla="*/ 63 w 71"/>
                <a:gd name="T43" fmla="*/ 79 h 86"/>
                <a:gd name="T44" fmla="*/ 55 w 71"/>
                <a:gd name="T45" fmla="*/ 83 h 86"/>
                <a:gd name="T46" fmla="*/ 46 w 71"/>
                <a:gd name="T47" fmla="*/ 86 h 86"/>
                <a:gd name="T48" fmla="*/ 37 w 71"/>
                <a:gd name="T49" fmla="*/ 86 h 86"/>
                <a:gd name="T50" fmla="*/ 23 w 71"/>
                <a:gd name="T51" fmla="*/ 83 h 86"/>
                <a:gd name="T52" fmla="*/ 11 w 71"/>
                <a:gd name="T53" fmla="*/ 75 h 86"/>
                <a:gd name="T54" fmla="*/ 3 w 71"/>
                <a:gd name="T55" fmla="*/ 61 h 86"/>
                <a:gd name="T56" fmla="*/ 0 w 71"/>
                <a:gd name="T57" fmla="*/ 43 h 86"/>
                <a:gd name="T58" fmla="*/ 2 w 71"/>
                <a:gd name="T59" fmla="*/ 26 h 86"/>
                <a:gd name="T60" fmla="*/ 10 w 71"/>
                <a:gd name="T61" fmla="*/ 12 h 86"/>
                <a:gd name="T62" fmla="*/ 23 w 71"/>
                <a:gd name="T63" fmla="*/ 3 h 86"/>
                <a:gd name="T64" fmla="*/ 40 w 71"/>
                <a:gd name="T65" fmla="*/ 0 h 86"/>
                <a:gd name="T66" fmla="*/ 57 w 71"/>
                <a:gd name="T67" fmla="*/ 3 h 86"/>
                <a:gd name="T68" fmla="*/ 70 w 71"/>
                <a:gd name="T69" fmla="*/ 11 h 86"/>
                <a:gd name="T70" fmla="*/ 64 w 71"/>
                <a:gd name="T71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86">
                  <a:moveTo>
                    <a:pt x="64" y="19"/>
                  </a:moveTo>
                  <a:cubicBezTo>
                    <a:pt x="64" y="19"/>
                    <a:pt x="63" y="20"/>
                    <a:pt x="63" y="20"/>
                  </a:cubicBezTo>
                  <a:cubicBezTo>
                    <a:pt x="62" y="21"/>
                    <a:pt x="61" y="21"/>
                    <a:pt x="60" y="21"/>
                  </a:cubicBezTo>
                  <a:cubicBezTo>
                    <a:pt x="59" y="21"/>
                    <a:pt x="58" y="21"/>
                    <a:pt x="57" y="20"/>
                  </a:cubicBezTo>
                  <a:cubicBezTo>
                    <a:pt x="56" y="20"/>
                    <a:pt x="55" y="19"/>
                    <a:pt x="54" y="18"/>
                  </a:cubicBezTo>
                  <a:cubicBezTo>
                    <a:pt x="52" y="17"/>
                    <a:pt x="51" y="16"/>
                    <a:pt x="49" y="16"/>
                  </a:cubicBezTo>
                  <a:cubicBezTo>
                    <a:pt x="47" y="15"/>
                    <a:pt x="44" y="15"/>
                    <a:pt x="42" y="15"/>
                  </a:cubicBezTo>
                  <a:cubicBezTo>
                    <a:pt x="38" y="15"/>
                    <a:pt x="35" y="16"/>
                    <a:pt x="32" y="17"/>
                  </a:cubicBezTo>
                  <a:cubicBezTo>
                    <a:pt x="30" y="18"/>
                    <a:pt x="27" y="20"/>
                    <a:pt x="26" y="22"/>
                  </a:cubicBezTo>
                  <a:cubicBezTo>
                    <a:pt x="24" y="25"/>
                    <a:pt x="23" y="28"/>
                    <a:pt x="22" y="31"/>
                  </a:cubicBezTo>
                  <a:cubicBezTo>
                    <a:pt x="21" y="35"/>
                    <a:pt x="20" y="38"/>
                    <a:pt x="20" y="43"/>
                  </a:cubicBezTo>
                  <a:cubicBezTo>
                    <a:pt x="20" y="47"/>
                    <a:pt x="21" y="51"/>
                    <a:pt x="22" y="55"/>
                  </a:cubicBezTo>
                  <a:cubicBezTo>
                    <a:pt x="23" y="58"/>
                    <a:pt x="24" y="61"/>
                    <a:pt x="26" y="64"/>
                  </a:cubicBezTo>
                  <a:cubicBezTo>
                    <a:pt x="28" y="66"/>
                    <a:pt x="30" y="68"/>
                    <a:pt x="33" y="69"/>
                  </a:cubicBezTo>
                  <a:cubicBezTo>
                    <a:pt x="35" y="70"/>
                    <a:pt x="38" y="71"/>
                    <a:pt x="41" y="71"/>
                  </a:cubicBezTo>
                  <a:cubicBezTo>
                    <a:pt x="44" y="71"/>
                    <a:pt x="47" y="70"/>
                    <a:pt x="49" y="70"/>
                  </a:cubicBezTo>
                  <a:cubicBezTo>
                    <a:pt x="51" y="69"/>
                    <a:pt x="53" y="68"/>
                    <a:pt x="54" y="67"/>
                  </a:cubicBezTo>
                  <a:cubicBezTo>
                    <a:pt x="55" y="66"/>
                    <a:pt x="57" y="65"/>
                    <a:pt x="58" y="64"/>
                  </a:cubicBezTo>
                  <a:cubicBezTo>
                    <a:pt x="59" y="64"/>
                    <a:pt x="60" y="63"/>
                    <a:pt x="61" y="63"/>
                  </a:cubicBezTo>
                  <a:cubicBezTo>
                    <a:pt x="63" y="63"/>
                    <a:pt x="64" y="64"/>
                    <a:pt x="65" y="65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8" y="75"/>
                    <a:pt x="66" y="77"/>
                    <a:pt x="63" y="79"/>
                  </a:cubicBezTo>
                  <a:cubicBezTo>
                    <a:pt x="61" y="81"/>
                    <a:pt x="58" y="82"/>
                    <a:pt x="55" y="83"/>
                  </a:cubicBezTo>
                  <a:cubicBezTo>
                    <a:pt x="52" y="84"/>
                    <a:pt x="49" y="85"/>
                    <a:pt x="46" y="86"/>
                  </a:cubicBezTo>
                  <a:cubicBezTo>
                    <a:pt x="43" y="86"/>
                    <a:pt x="40" y="86"/>
                    <a:pt x="37" y="86"/>
                  </a:cubicBezTo>
                  <a:cubicBezTo>
                    <a:pt x="32" y="86"/>
                    <a:pt x="27" y="85"/>
                    <a:pt x="23" y="83"/>
                  </a:cubicBezTo>
                  <a:cubicBezTo>
                    <a:pt x="18" y="81"/>
                    <a:pt x="14" y="79"/>
                    <a:pt x="11" y="75"/>
                  </a:cubicBezTo>
                  <a:cubicBezTo>
                    <a:pt x="7" y="71"/>
                    <a:pt x="5" y="67"/>
                    <a:pt x="3" y="61"/>
                  </a:cubicBezTo>
                  <a:cubicBezTo>
                    <a:pt x="1" y="56"/>
                    <a:pt x="0" y="50"/>
                    <a:pt x="0" y="43"/>
                  </a:cubicBezTo>
                  <a:cubicBezTo>
                    <a:pt x="0" y="37"/>
                    <a:pt x="1" y="31"/>
                    <a:pt x="2" y="26"/>
                  </a:cubicBezTo>
                  <a:cubicBezTo>
                    <a:pt x="4" y="20"/>
                    <a:pt x="7" y="16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ubicBezTo>
                    <a:pt x="47" y="0"/>
                    <a:pt x="52" y="1"/>
                    <a:pt x="57" y="3"/>
                  </a:cubicBezTo>
                  <a:cubicBezTo>
                    <a:pt x="62" y="5"/>
                    <a:pt x="66" y="7"/>
                    <a:pt x="70" y="11"/>
                  </a:cubicBezTo>
                  <a:lnTo>
                    <a:pt x="64" y="19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24">
              <a:extLst>
                <a:ext uri="{FF2B5EF4-FFF2-40B4-BE49-F238E27FC236}">
                  <a16:creationId xmlns:a16="http://schemas.microsoft.com/office/drawing/2014/main" id="{0AF33588-391F-438F-BBAF-DBD581244EB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667" y="2190"/>
              <a:ext cx="180" cy="119"/>
            </a:xfrm>
            <a:custGeom>
              <a:avLst/>
              <a:gdLst>
                <a:gd name="T0" fmla="*/ 99 w 132"/>
                <a:gd name="T1" fmla="*/ 0 h 86"/>
                <a:gd name="T2" fmla="*/ 112 w 132"/>
                <a:gd name="T3" fmla="*/ 2 h 86"/>
                <a:gd name="T4" fmla="*/ 123 w 132"/>
                <a:gd name="T5" fmla="*/ 10 h 86"/>
                <a:gd name="T6" fmla="*/ 130 w 132"/>
                <a:gd name="T7" fmla="*/ 23 h 86"/>
                <a:gd name="T8" fmla="*/ 132 w 132"/>
                <a:gd name="T9" fmla="*/ 39 h 86"/>
                <a:gd name="T10" fmla="*/ 132 w 132"/>
                <a:gd name="T11" fmla="*/ 43 h 86"/>
                <a:gd name="T12" fmla="*/ 131 w 132"/>
                <a:gd name="T13" fmla="*/ 45 h 86"/>
                <a:gd name="T14" fmla="*/ 130 w 132"/>
                <a:gd name="T15" fmla="*/ 47 h 86"/>
                <a:gd name="T16" fmla="*/ 128 w 132"/>
                <a:gd name="T17" fmla="*/ 47 h 86"/>
                <a:gd name="T18" fmla="*/ 79 w 132"/>
                <a:gd name="T19" fmla="*/ 47 h 86"/>
                <a:gd name="T20" fmla="*/ 86 w 132"/>
                <a:gd name="T21" fmla="*/ 65 h 86"/>
                <a:gd name="T22" fmla="*/ 100 w 132"/>
                <a:gd name="T23" fmla="*/ 71 h 86"/>
                <a:gd name="T24" fmla="*/ 108 w 132"/>
                <a:gd name="T25" fmla="*/ 69 h 86"/>
                <a:gd name="T26" fmla="*/ 114 w 132"/>
                <a:gd name="T27" fmla="*/ 67 h 86"/>
                <a:gd name="T28" fmla="*/ 118 w 132"/>
                <a:gd name="T29" fmla="*/ 64 h 86"/>
                <a:gd name="T30" fmla="*/ 122 w 132"/>
                <a:gd name="T31" fmla="*/ 63 h 86"/>
                <a:gd name="T32" fmla="*/ 126 w 132"/>
                <a:gd name="T33" fmla="*/ 65 h 86"/>
                <a:gd name="T34" fmla="*/ 132 w 132"/>
                <a:gd name="T35" fmla="*/ 72 h 86"/>
                <a:gd name="T36" fmla="*/ 124 w 132"/>
                <a:gd name="T37" fmla="*/ 79 h 86"/>
                <a:gd name="T38" fmla="*/ 116 w 132"/>
                <a:gd name="T39" fmla="*/ 83 h 86"/>
                <a:gd name="T40" fmla="*/ 107 w 132"/>
                <a:gd name="T41" fmla="*/ 86 h 86"/>
                <a:gd name="T42" fmla="*/ 98 w 132"/>
                <a:gd name="T43" fmla="*/ 86 h 86"/>
                <a:gd name="T44" fmla="*/ 82 w 132"/>
                <a:gd name="T45" fmla="*/ 82 h 86"/>
                <a:gd name="T46" fmla="*/ 69 w 132"/>
                <a:gd name="T47" fmla="*/ 70 h 86"/>
                <a:gd name="T48" fmla="*/ 56 w 132"/>
                <a:gd name="T49" fmla="*/ 82 h 86"/>
                <a:gd name="T50" fmla="*/ 38 w 132"/>
                <a:gd name="T51" fmla="*/ 86 h 86"/>
                <a:gd name="T52" fmla="*/ 22 w 132"/>
                <a:gd name="T53" fmla="*/ 83 h 86"/>
                <a:gd name="T54" fmla="*/ 10 w 132"/>
                <a:gd name="T55" fmla="*/ 74 h 86"/>
                <a:gd name="T56" fmla="*/ 2 w 132"/>
                <a:gd name="T57" fmla="*/ 61 h 86"/>
                <a:gd name="T58" fmla="*/ 0 w 132"/>
                <a:gd name="T59" fmla="*/ 43 h 86"/>
                <a:gd name="T60" fmla="*/ 2 w 132"/>
                <a:gd name="T61" fmla="*/ 25 h 86"/>
                <a:gd name="T62" fmla="*/ 10 w 132"/>
                <a:gd name="T63" fmla="*/ 11 h 86"/>
                <a:gd name="T64" fmla="*/ 23 w 132"/>
                <a:gd name="T65" fmla="*/ 3 h 86"/>
                <a:gd name="T66" fmla="*/ 38 w 132"/>
                <a:gd name="T67" fmla="*/ 0 h 86"/>
                <a:gd name="T68" fmla="*/ 56 w 132"/>
                <a:gd name="T69" fmla="*/ 4 h 86"/>
                <a:gd name="T70" fmla="*/ 69 w 132"/>
                <a:gd name="T71" fmla="*/ 16 h 86"/>
                <a:gd name="T72" fmla="*/ 81 w 132"/>
                <a:gd name="T73" fmla="*/ 4 h 86"/>
                <a:gd name="T74" fmla="*/ 99 w 132"/>
                <a:gd name="T75" fmla="*/ 0 h 86"/>
                <a:gd name="T76" fmla="*/ 40 w 132"/>
                <a:gd name="T77" fmla="*/ 71 h 86"/>
                <a:gd name="T78" fmla="*/ 54 w 132"/>
                <a:gd name="T79" fmla="*/ 64 h 86"/>
                <a:gd name="T80" fmla="*/ 59 w 132"/>
                <a:gd name="T81" fmla="*/ 43 h 86"/>
                <a:gd name="T82" fmla="*/ 54 w 132"/>
                <a:gd name="T83" fmla="*/ 22 h 86"/>
                <a:gd name="T84" fmla="*/ 40 w 132"/>
                <a:gd name="T85" fmla="*/ 15 h 86"/>
                <a:gd name="T86" fmla="*/ 25 w 132"/>
                <a:gd name="T87" fmla="*/ 22 h 86"/>
                <a:gd name="T88" fmla="*/ 20 w 132"/>
                <a:gd name="T89" fmla="*/ 43 h 86"/>
                <a:gd name="T90" fmla="*/ 25 w 132"/>
                <a:gd name="T91" fmla="*/ 64 h 86"/>
                <a:gd name="T92" fmla="*/ 40 w 132"/>
                <a:gd name="T93" fmla="*/ 71 h 86"/>
                <a:gd name="T94" fmla="*/ 98 w 132"/>
                <a:gd name="T95" fmla="*/ 14 h 86"/>
                <a:gd name="T96" fmla="*/ 85 w 132"/>
                <a:gd name="T97" fmla="*/ 19 h 86"/>
                <a:gd name="T98" fmla="*/ 79 w 132"/>
                <a:gd name="T99" fmla="*/ 35 h 86"/>
                <a:gd name="T100" fmla="*/ 114 w 132"/>
                <a:gd name="T101" fmla="*/ 35 h 86"/>
                <a:gd name="T102" fmla="*/ 113 w 132"/>
                <a:gd name="T103" fmla="*/ 27 h 86"/>
                <a:gd name="T104" fmla="*/ 110 w 132"/>
                <a:gd name="T105" fmla="*/ 20 h 86"/>
                <a:gd name="T106" fmla="*/ 105 w 132"/>
                <a:gd name="T107" fmla="*/ 16 h 86"/>
                <a:gd name="T108" fmla="*/ 98 w 132"/>
                <a:gd name="T109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2" h="86">
                  <a:moveTo>
                    <a:pt x="99" y="0"/>
                  </a:moveTo>
                  <a:cubicBezTo>
                    <a:pt x="104" y="0"/>
                    <a:pt x="108" y="0"/>
                    <a:pt x="112" y="2"/>
                  </a:cubicBezTo>
                  <a:cubicBezTo>
                    <a:pt x="116" y="4"/>
                    <a:pt x="120" y="7"/>
                    <a:pt x="123" y="10"/>
                  </a:cubicBezTo>
                  <a:cubicBezTo>
                    <a:pt x="126" y="14"/>
                    <a:pt x="128" y="18"/>
                    <a:pt x="130" y="23"/>
                  </a:cubicBezTo>
                  <a:cubicBezTo>
                    <a:pt x="131" y="28"/>
                    <a:pt x="132" y="33"/>
                    <a:pt x="132" y="39"/>
                  </a:cubicBezTo>
                  <a:cubicBezTo>
                    <a:pt x="132" y="41"/>
                    <a:pt x="132" y="42"/>
                    <a:pt x="132" y="43"/>
                  </a:cubicBezTo>
                  <a:cubicBezTo>
                    <a:pt x="132" y="44"/>
                    <a:pt x="132" y="45"/>
                    <a:pt x="131" y="45"/>
                  </a:cubicBezTo>
                  <a:cubicBezTo>
                    <a:pt x="131" y="46"/>
                    <a:pt x="131" y="46"/>
                    <a:pt x="130" y="47"/>
                  </a:cubicBezTo>
                  <a:cubicBezTo>
                    <a:pt x="129" y="47"/>
                    <a:pt x="129" y="47"/>
                    <a:pt x="128" y="47"/>
                  </a:cubicBezTo>
                  <a:cubicBezTo>
                    <a:pt x="79" y="47"/>
                    <a:pt x="79" y="47"/>
                    <a:pt x="79" y="47"/>
                  </a:cubicBezTo>
                  <a:cubicBezTo>
                    <a:pt x="80" y="55"/>
                    <a:pt x="82" y="61"/>
                    <a:pt x="86" y="65"/>
                  </a:cubicBezTo>
                  <a:cubicBezTo>
                    <a:pt x="89" y="69"/>
                    <a:pt x="94" y="71"/>
                    <a:pt x="100" y="71"/>
                  </a:cubicBezTo>
                  <a:cubicBezTo>
                    <a:pt x="103" y="71"/>
                    <a:pt x="106" y="70"/>
                    <a:pt x="108" y="69"/>
                  </a:cubicBezTo>
                  <a:cubicBezTo>
                    <a:pt x="110" y="69"/>
                    <a:pt x="112" y="68"/>
                    <a:pt x="114" y="67"/>
                  </a:cubicBezTo>
                  <a:cubicBezTo>
                    <a:pt x="116" y="66"/>
                    <a:pt x="117" y="65"/>
                    <a:pt x="118" y="64"/>
                  </a:cubicBezTo>
                  <a:cubicBezTo>
                    <a:pt x="120" y="64"/>
                    <a:pt x="121" y="63"/>
                    <a:pt x="122" y="63"/>
                  </a:cubicBezTo>
                  <a:cubicBezTo>
                    <a:pt x="124" y="63"/>
                    <a:pt x="125" y="64"/>
                    <a:pt x="126" y="65"/>
                  </a:cubicBezTo>
                  <a:cubicBezTo>
                    <a:pt x="132" y="72"/>
                    <a:pt x="132" y="72"/>
                    <a:pt x="132" y="72"/>
                  </a:cubicBezTo>
                  <a:cubicBezTo>
                    <a:pt x="130" y="75"/>
                    <a:pt x="127" y="77"/>
                    <a:pt x="124" y="79"/>
                  </a:cubicBezTo>
                  <a:cubicBezTo>
                    <a:pt x="122" y="81"/>
                    <a:pt x="119" y="82"/>
                    <a:pt x="116" y="83"/>
                  </a:cubicBezTo>
                  <a:cubicBezTo>
                    <a:pt x="113" y="84"/>
                    <a:pt x="110" y="85"/>
                    <a:pt x="107" y="86"/>
                  </a:cubicBezTo>
                  <a:cubicBezTo>
                    <a:pt x="104" y="86"/>
                    <a:pt x="101" y="86"/>
                    <a:pt x="98" y="86"/>
                  </a:cubicBezTo>
                  <a:cubicBezTo>
                    <a:pt x="92" y="86"/>
                    <a:pt x="87" y="85"/>
                    <a:pt x="82" y="82"/>
                  </a:cubicBezTo>
                  <a:cubicBezTo>
                    <a:pt x="77" y="80"/>
                    <a:pt x="72" y="75"/>
                    <a:pt x="69" y="70"/>
                  </a:cubicBezTo>
                  <a:cubicBezTo>
                    <a:pt x="66" y="75"/>
                    <a:pt x="61" y="79"/>
                    <a:pt x="56" y="82"/>
                  </a:cubicBezTo>
                  <a:cubicBezTo>
                    <a:pt x="51" y="85"/>
                    <a:pt x="45" y="86"/>
                    <a:pt x="38" y="86"/>
                  </a:cubicBezTo>
                  <a:cubicBezTo>
                    <a:pt x="32" y="86"/>
                    <a:pt x="27" y="85"/>
                    <a:pt x="22" y="83"/>
                  </a:cubicBezTo>
                  <a:cubicBezTo>
                    <a:pt x="18" y="81"/>
                    <a:pt x="14" y="78"/>
                    <a:pt x="10" y="74"/>
                  </a:cubicBezTo>
                  <a:cubicBezTo>
                    <a:pt x="7" y="71"/>
                    <a:pt x="4" y="66"/>
                    <a:pt x="2" y="61"/>
                  </a:cubicBezTo>
                  <a:cubicBezTo>
                    <a:pt x="0" y="55"/>
                    <a:pt x="0" y="49"/>
                    <a:pt x="0" y="43"/>
                  </a:cubicBezTo>
                  <a:cubicBezTo>
                    <a:pt x="0" y="36"/>
                    <a:pt x="0" y="30"/>
                    <a:pt x="2" y="25"/>
                  </a:cubicBezTo>
                  <a:cubicBezTo>
                    <a:pt x="4" y="19"/>
                    <a:pt x="7" y="15"/>
                    <a:pt x="10" y="11"/>
                  </a:cubicBezTo>
                  <a:cubicBezTo>
                    <a:pt x="14" y="7"/>
                    <a:pt x="18" y="5"/>
                    <a:pt x="23" y="3"/>
                  </a:cubicBezTo>
                  <a:cubicBezTo>
                    <a:pt x="27" y="1"/>
                    <a:pt x="33" y="0"/>
                    <a:pt x="38" y="0"/>
                  </a:cubicBezTo>
                  <a:cubicBezTo>
                    <a:pt x="45" y="0"/>
                    <a:pt x="51" y="1"/>
                    <a:pt x="56" y="4"/>
                  </a:cubicBezTo>
                  <a:cubicBezTo>
                    <a:pt x="61" y="7"/>
                    <a:pt x="66" y="11"/>
                    <a:pt x="69" y="16"/>
                  </a:cubicBezTo>
                  <a:cubicBezTo>
                    <a:pt x="72" y="11"/>
                    <a:pt x="76" y="7"/>
                    <a:pt x="81" y="4"/>
                  </a:cubicBezTo>
                  <a:cubicBezTo>
                    <a:pt x="86" y="1"/>
                    <a:pt x="92" y="0"/>
                    <a:pt x="99" y="0"/>
                  </a:cubicBezTo>
                  <a:close/>
                  <a:moveTo>
                    <a:pt x="40" y="71"/>
                  </a:moveTo>
                  <a:cubicBezTo>
                    <a:pt x="46" y="71"/>
                    <a:pt x="51" y="68"/>
                    <a:pt x="54" y="64"/>
                  </a:cubicBezTo>
                  <a:cubicBezTo>
                    <a:pt x="57" y="59"/>
                    <a:pt x="59" y="52"/>
                    <a:pt x="59" y="43"/>
                  </a:cubicBezTo>
                  <a:cubicBezTo>
                    <a:pt x="59" y="34"/>
                    <a:pt x="57" y="27"/>
                    <a:pt x="54" y="22"/>
                  </a:cubicBezTo>
                  <a:cubicBezTo>
                    <a:pt x="51" y="17"/>
                    <a:pt x="46" y="15"/>
                    <a:pt x="40" y="15"/>
                  </a:cubicBezTo>
                  <a:cubicBezTo>
                    <a:pt x="33" y="15"/>
                    <a:pt x="28" y="17"/>
                    <a:pt x="25" y="22"/>
                  </a:cubicBezTo>
                  <a:cubicBezTo>
                    <a:pt x="22" y="27"/>
                    <a:pt x="20" y="34"/>
                    <a:pt x="20" y="43"/>
                  </a:cubicBezTo>
                  <a:cubicBezTo>
                    <a:pt x="20" y="52"/>
                    <a:pt x="22" y="59"/>
                    <a:pt x="25" y="64"/>
                  </a:cubicBezTo>
                  <a:cubicBezTo>
                    <a:pt x="28" y="68"/>
                    <a:pt x="33" y="71"/>
                    <a:pt x="40" y="71"/>
                  </a:cubicBezTo>
                  <a:close/>
                  <a:moveTo>
                    <a:pt x="98" y="14"/>
                  </a:moveTo>
                  <a:cubicBezTo>
                    <a:pt x="92" y="14"/>
                    <a:pt x="88" y="16"/>
                    <a:pt x="85" y="19"/>
                  </a:cubicBezTo>
                  <a:cubicBezTo>
                    <a:pt x="81" y="23"/>
                    <a:pt x="80" y="28"/>
                    <a:pt x="79" y="35"/>
                  </a:cubicBezTo>
                  <a:cubicBezTo>
                    <a:pt x="114" y="35"/>
                    <a:pt x="114" y="35"/>
                    <a:pt x="114" y="35"/>
                  </a:cubicBezTo>
                  <a:cubicBezTo>
                    <a:pt x="114" y="32"/>
                    <a:pt x="114" y="30"/>
                    <a:pt x="113" y="27"/>
                  </a:cubicBezTo>
                  <a:cubicBezTo>
                    <a:pt x="113" y="25"/>
                    <a:pt x="112" y="22"/>
                    <a:pt x="110" y="20"/>
                  </a:cubicBezTo>
                  <a:cubicBezTo>
                    <a:pt x="109" y="18"/>
                    <a:pt x="107" y="17"/>
                    <a:pt x="105" y="16"/>
                  </a:cubicBezTo>
                  <a:cubicBezTo>
                    <a:pt x="103" y="15"/>
                    <a:pt x="101" y="14"/>
                    <a:pt x="98" y="14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25">
              <a:extLst>
                <a:ext uri="{FF2B5EF4-FFF2-40B4-BE49-F238E27FC236}">
                  <a16:creationId xmlns:a16="http://schemas.microsoft.com/office/drawing/2014/main" id="{2FCCB507-2768-4528-889B-A40188C0836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81" y="2192"/>
              <a:ext cx="100" cy="11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4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4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6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3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9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20" y="84"/>
                    <a:pt x="16" y="83"/>
                  </a:cubicBezTo>
                  <a:cubicBezTo>
                    <a:pt x="13" y="81"/>
                    <a:pt x="10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1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" name="Freeform 26">
              <a:extLst>
                <a:ext uri="{FF2B5EF4-FFF2-40B4-BE49-F238E27FC236}">
                  <a16:creationId xmlns:a16="http://schemas.microsoft.com/office/drawing/2014/main" id="{994B305C-7E7B-4746-A549-9CDC6A53CFA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24" y="2189"/>
              <a:ext cx="73" cy="118"/>
            </a:xfrm>
            <a:custGeom>
              <a:avLst/>
              <a:gdLst>
                <a:gd name="T0" fmla="*/ 0 w 53"/>
                <a:gd name="T1" fmla="*/ 86 h 86"/>
                <a:gd name="T2" fmla="*/ 0 w 53"/>
                <a:gd name="T3" fmla="*/ 2 h 86"/>
                <a:gd name="T4" fmla="*/ 12 w 53"/>
                <a:gd name="T5" fmla="*/ 2 h 86"/>
                <a:gd name="T6" fmla="*/ 16 w 53"/>
                <a:gd name="T7" fmla="*/ 3 h 86"/>
                <a:gd name="T8" fmla="*/ 18 w 53"/>
                <a:gd name="T9" fmla="*/ 7 h 86"/>
                <a:gd name="T10" fmla="*/ 19 w 53"/>
                <a:gd name="T11" fmla="*/ 17 h 86"/>
                <a:gd name="T12" fmla="*/ 29 w 53"/>
                <a:gd name="T13" fmla="*/ 5 h 86"/>
                <a:gd name="T14" fmla="*/ 43 w 53"/>
                <a:gd name="T15" fmla="*/ 0 h 86"/>
                <a:gd name="T16" fmla="*/ 53 w 53"/>
                <a:gd name="T17" fmla="*/ 3 h 86"/>
                <a:gd name="T18" fmla="*/ 51 w 53"/>
                <a:gd name="T19" fmla="*/ 18 h 86"/>
                <a:gd name="T20" fmla="*/ 50 w 53"/>
                <a:gd name="T21" fmla="*/ 20 h 86"/>
                <a:gd name="T22" fmla="*/ 47 w 53"/>
                <a:gd name="T23" fmla="*/ 21 h 86"/>
                <a:gd name="T24" fmla="*/ 44 w 53"/>
                <a:gd name="T25" fmla="*/ 20 h 86"/>
                <a:gd name="T26" fmla="*/ 38 w 53"/>
                <a:gd name="T27" fmla="*/ 20 h 86"/>
                <a:gd name="T28" fmla="*/ 28 w 53"/>
                <a:gd name="T29" fmla="*/ 23 h 86"/>
                <a:gd name="T30" fmla="*/ 20 w 53"/>
                <a:gd name="T31" fmla="*/ 34 h 86"/>
                <a:gd name="T32" fmla="*/ 20 w 53"/>
                <a:gd name="T33" fmla="*/ 86 h 86"/>
                <a:gd name="T34" fmla="*/ 0 w 53"/>
                <a:gd name="T3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86">
                  <a:moveTo>
                    <a:pt x="0" y="86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4" y="2"/>
                    <a:pt x="15" y="2"/>
                    <a:pt x="16" y="3"/>
                  </a:cubicBezTo>
                  <a:cubicBezTo>
                    <a:pt x="17" y="4"/>
                    <a:pt x="17" y="5"/>
                    <a:pt x="18" y="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2" y="12"/>
                    <a:pt x="25" y="8"/>
                    <a:pt x="29" y="5"/>
                  </a:cubicBezTo>
                  <a:cubicBezTo>
                    <a:pt x="33" y="2"/>
                    <a:pt x="38" y="0"/>
                    <a:pt x="43" y="0"/>
                  </a:cubicBezTo>
                  <a:cubicBezTo>
                    <a:pt x="47" y="0"/>
                    <a:pt x="51" y="1"/>
                    <a:pt x="53" y="3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19"/>
                    <a:pt x="50" y="20"/>
                    <a:pt x="50" y="20"/>
                  </a:cubicBezTo>
                  <a:cubicBezTo>
                    <a:pt x="49" y="21"/>
                    <a:pt x="48" y="21"/>
                    <a:pt x="47" y="21"/>
                  </a:cubicBezTo>
                  <a:cubicBezTo>
                    <a:pt x="47" y="21"/>
                    <a:pt x="45" y="21"/>
                    <a:pt x="44" y="20"/>
                  </a:cubicBezTo>
                  <a:cubicBezTo>
                    <a:pt x="43" y="20"/>
                    <a:pt x="41" y="20"/>
                    <a:pt x="38" y="20"/>
                  </a:cubicBezTo>
                  <a:cubicBezTo>
                    <a:pt x="34" y="20"/>
                    <a:pt x="31" y="21"/>
                    <a:pt x="28" y="23"/>
                  </a:cubicBezTo>
                  <a:cubicBezTo>
                    <a:pt x="25" y="26"/>
                    <a:pt x="22" y="29"/>
                    <a:pt x="20" y="34"/>
                  </a:cubicBezTo>
                  <a:cubicBezTo>
                    <a:pt x="20" y="86"/>
                    <a:pt x="20" y="86"/>
                    <a:pt x="20" y="86"/>
                  </a:cubicBezTo>
                  <a:lnTo>
                    <a:pt x="0" y="86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" name="Freeform 27">
              <a:extLst>
                <a:ext uri="{FF2B5EF4-FFF2-40B4-BE49-F238E27FC236}">
                  <a16:creationId xmlns:a16="http://schemas.microsoft.com/office/drawing/2014/main" id="{523A69F4-3A41-4DAF-B406-4342E55A9CB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177" y="2139"/>
              <a:ext cx="106" cy="170"/>
            </a:xfrm>
            <a:custGeom>
              <a:avLst/>
              <a:gdLst>
                <a:gd name="T0" fmla="*/ 65 w 78"/>
                <a:gd name="T1" fmla="*/ 122 h 123"/>
                <a:gd name="T2" fmla="*/ 60 w 78"/>
                <a:gd name="T3" fmla="*/ 118 h 123"/>
                <a:gd name="T4" fmla="*/ 58 w 78"/>
                <a:gd name="T5" fmla="*/ 110 h 123"/>
                <a:gd name="T6" fmla="*/ 53 w 78"/>
                <a:gd name="T7" fmla="*/ 115 h 123"/>
                <a:gd name="T8" fmla="*/ 47 w 78"/>
                <a:gd name="T9" fmla="*/ 120 h 123"/>
                <a:gd name="T10" fmla="*/ 40 w 78"/>
                <a:gd name="T11" fmla="*/ 122 h 123"/>
                <a:gd name="T12" fmla="*/ 31 w 78"/>
                <a:gd name="T13" fmla="*/ 123 h 123"/>
                <a:gd name="T14" fmla="*/ 19 w 78"/>
                <a:gd name="T15" fmla="*/ 120 h 123"/>
                <a:gd name="T16" fmla="*/ 9 w 78"/>
                <a:gd name="T17" fmla="*/ 112 h 123"/>
                <a:gd name="T18" fmla="*/ 2 w 78"/>
                <a:gd name="T19" fmla="*/ 99 h 123"/>
                <a:gd name="T20" fmla="*/ 0 w 78"/>
                <a:gd name="T21" fmla="*/ 80 h 123"/>
                <a:gd name="T22" fmla="*/ 3 w 78"/>
                <a:gd name="T23" fmla="*/ 63 h 123"/>
                <a:gd name="T24" fmla="*/ 10 w 78"/>
                <a:gd name="T25" fmla="*/ 49 h 123"/>
                <a:gd name="T26" fmla="*/ 21 w 78"/>
                <a:gd name="T27" fmla="*/ 40 h 123"/>
                <a:gd name="T28" fmla="*/ 36 w 78"/>
                <a:gd name="T29" fmla="*/ 36 h 123"/>
                <a:gd name="T30" fmla="*/ 48 w 78"/>
                <a:gd name="T31" fmla="*/ 39 h 123"/>
                <a:gd name="T32" fmla="*/ 57 w 78"/>
                <a:gd name="T33" fmla="*/ 45 h 123"/>
                <a:gd name="T34" fmla="*/ 57 w 78"/>
                <a:gd name="T35" fmla="*/ 0 h 123"/>
                <a:gd name="T36" fmla="*/ 78 w 78"/>
                <a:gd name="T37" fmla="*/ 0 h 123"/>
                <a:gd name="T38" fmla="*/ 78 w 78"/>
                <a:gd name="T39" fmla="*/ 122 h 123"/>
                <a:gd name="T40" fmla="*/ 65 w 78"/>
                <a:gd name="T41" fmla="*/ 122 h 123"/>
                <a:gd name="T42" fmla="*/ 38 w 78"/>
                <a:gd name="T43" fmla="*/ 107 h 123"/>
                <a:gd name="T44" fmla="*/ 49 w 78"/>
                <a:gd name="T45" fmla="*/ 104 h 123"/>
                <a:gd name="T46" fmla="*/ 57 w 78"/>
                <a:gd name="T47" fmla="*/ 97 h 123"/>
                <a:gd name="T48" fmla="*/ 57 w 78"/>
                <a:gd name="T49" fmla="*/ 59 h 123"/>
                <a:gd name="T50" fmla="*/ 50 w 78"/>
                <a:gd name="T51" fmla="*/ 53 h 123"/>
                <a:gd name="T52" fmla="*/ 41 w 78"/>
                <a:gd name="T53" fmla="*/ 52 h 123"/>
                <a:gd name="T54" fmla="*/ 33 w 78"/>
                <a:gd name="T55" fmla="*/ 53 h 123"/>
                <a:gd name="T56" fmla="*/ 26 w 78"/>
                <a:gd name="T57" fmla="*/ 59 h 123"/>
                <a:gd name="T58" fmla="*/ 23 w 78"/>
                <a:gd name="T59" fmla="*/ 67 h 123"/>
                <a:gd name="T60" fmla="*/ 21 w 78"/>
                <a:gd name="T61" fmla="*/ 80 h 123"/>
                <a:gd name="T62" fmla="*/ 22 w 78"/>
                <a:gd name="T63" fmla="*/ 93 h 123"/>
                <a:gd name="T64" fmla="*/ 26 w 78"/>
                <a:gd name="T65" fmla="*/ 101 h 123"/>
                <a:gd name="T66" fmla="*/ 31 w 78"/>
                <a:gd name="T67" fmla="*/ 106 h 123"/>
                <a:gd name="T68" fmla="*/ 38 w 78"/>
                <a:gd name="T69" fmla="*/ 107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8" h="123">
                  <a:moveTo>
                    <a:pt x="65" y="122"/>
                  </a:moveTo>
                  <a:cubicBezTo>
                    <a:pt x="63" y="122"/>
                    <a:pt x="61" y="121"/>
                    <a:pt x="60" y="118"/>
                  </a:cubicBezTo>
                  <a:cubicBezTo>
                    <a:pt x="58" y="110"/>
                    <a:pt x="58" y="110"/>
                    <a:pt x="58" y="110"/>
                  </a:cubicBezTo>
                  <a:cubicBezTo>
                    <a:pt x="57" y="112"/>
                    <a:pt x="55" y="114"/>
                    <a:pt x="53" y="115"/>
                  </a:cubicBezTo>
                  <a:cubicBezTo>
                    <a:pt x="51" y="117"/>
                    <a:pt x="49" y="118"/>
                    <a:pt x="47" y="120"/>
                  </a:cubicBezTo>
                  <a:cubicBezTo>
                    <a:pt x="45" y="121"/>
                    <a:pt x="42" y="122"/>
                    <a:pt x="40" y="122"/>
                  </a:cubicBezTo>
                  <a:cubicBezTo>
                    <a:pt x="37" y="123"/>
                    <a:pt x="34" y="123"/>
                    <a:pt x="31" y="123"/>
                  </a:cubicBezTo>
                  <a:cubicBezTo>
                    <a:pt x="27" y="123"/>
                    <a:pt x="23" y="122"/>
                    <a:pt x="19" y="120"/>
                  </a:cubicBezTo>
                  <a:cubicBezTo>
                    <a:pt x="15" y="118"/>
                    <a:pt x="12" y="116"/>
                    <a:pt x="9" y="112"/>
                  </a:cubicBezTo>
                  <a:cubicBezTo>
                    <a:pt x="6" y="108"/>
                    <a:pt x="4" y="104"/>
                    <a:pt x="2" y="99"/>
                  </a:cubicBezTo>
                  <a:cubicBezTo>
                    <a:pt x="1" y="93"/>
                    <a:pt x="0" y="87"/>
                    <a:pt x="0" y="80"/>
                  </a:cubicBezTo>
                  <a:cubicBezTo>
                    <a:pt x="0" y="74"/>
                    <a:pt x="1" y="68"/>
                    <a:pt x="3" y="63"/>
                  </a:cubicBezTo>
                  <a:cubicBezTo>
                    <a:pt x="4" y="57"/>
                    <a:pt x="7" y="53"/>
                    <a:pt x="10" y="49"/>
                  </a:cubicBezTo>
                  <a:cubicBezTo>
                    <a:pt x="13" y="45"/>
                    <a:pt x="17" y="42"/>
                    <a:pt x="21" y="40"/>
                  </a:cubicBezTo>
                  <a:cubicBezTo>
                    <a:pt x="26" y="37"/>
                    <a:pt x="31" y="36"/>
                    <a:pt x="36" y="36"/>
                  </a:cubicBezTo>
                  <a:cubicBezTo>
                    <a:pt x="41" y="36"/>
                    <a:pt x="45" y="37"/>
                    <a:pt x="48" y="39"/>
                  </a:cubicBezTo>
                  <a:cubicBezTo>
                    <a:pt x="52" y="40"/>
                    <a:pt x="55" y="42"/>
                    <a:pt x="57" y="45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8" y="122"/>
                    <a:pt x="78" y="122"/>
                    <a:pt x="78" y="122"/>
                  </a:cubicBezTo>
                  <a:lnTo>
                    <a:pt x="65" y="122"/>
                  </a:lnTo>
                  <a:close/>
                  <a:moveTo>
                    <a:pt x="38" y="107"/>
                  </a:moveTo>
                  <a:cubicBezTo>
                    <a:pt x="42" y="107"/>
                    <a:pt x="46" y="106"/>
                    <a:pt x="49" y="104"/>
                  </a:cubicBezTo>
                  <a:cubicBezTo>
                    <a:pt x="52" y="103"/>
                    <a:pt x="55" y="100"/>
                    <a:pt x="57" y="97"/>
                  </a:cubicBezTo>
                  <a:cubicBezTo>
                    <a:pt x="57" y="59"/>
                    <a:pt x="57" y="59"/>
                    <a:pt x="57" y="59"/>
                  </a:cubicBezTo>
                  <a:cubicBezTo>
                    <a:pt x="55" y="57"/>
                    <a:pt x="53" y="55"/>
                    <a:pt x="50" y="53"/>
                  </a:cubicBezTo>
                  <a:cubicBezTo>
                    <a:pt x="47" y="52"/>
                    <a:pt x="44" y="52"/>
                    <a:pt x="41" y="52"/>
                  </a:cubicBezTo>
                  <a:cubicBezTo>
                    <a:pt x="38" y="52"/>
                    <a:pt x="35" y="52"/>
                    <a:pt x="33" y="53"/>
                  </a:cubicBezTo>
                  <a:cubicBezTo>
                    <a:pt x="30" y="55"/>
                    <a:pt x="28" y="56"/>
                    <a:pt x="26" y="59"/>
                  </a:cubicBezTo>
                  <a:cubicBezTo>
                    <a:pt x="25" y="61"/>
                    <a:pt x="23" y="64"/>
                    <a:pt x="23" y="67"/>
                  </a:cubicBezTo>
                  <a:cubicBezTo>
                    <a:pt x="22" y="71"/>
                    <a:pt x="21" y="75"/>
                    <a:pt x="21" y="80"/>
                  </a:cubicBezTo>
                  <a:cubicBezTo>
                    <a:pt x="21" y="85"/>
                    <a:pt x="22" y="89"/>
                    <a:pt x="22" y="93"/>
                  </a:cubicBezTo>
                  <a:cubicBezTo>
                    <a:pt x="23" y="96"/>
                    <a:pt x="24" y="99"/>
                    <a:pt x="26" y="101"/>
                  </a:cubicBezTo>
                  <a:cubicBezTo>
                    <a:pt x="27" y="103"/>
                    <a:pt x="29" y="105"/>
                    <a:pt x="31" y="106"/>
                  </a:cubicBezTo>
                  <a:cubicBezTo>
                    <a:pt x="33" y="107"/>
                    <a:pt x="36" y="107"/>
                    <a:pt x="38" y="107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" name="Freeform 28">
              <a:extLst>
                <a:ext uri="{FF2B5EF4-FFF2-40B4-BE49-F238E27FC236}">
                  <a16:creationId xmlns:a16="http://schemas.microsoft.com/office/drawing/2014/main" id="{2336A3A6-4DE3-4D44-80FB-0B2B6B097F9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319" y="2190"/>
              <a:ext cx="105" cy="119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59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59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6" name="Freeform 29">
              <a:extLst>
                <a:ext uri="{FF2B5EF4-FFF2-40B4-BE49-F238E27FC236}">
                  <a16:creationId xmlns:a16="http://schemas.microsoft.com/office/drawing/2014/main" id="{15AD78A5-9B43-401B-8811-BD9965ED1CE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48" y="2190"/>
              <a:ext cx="86" cy="119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2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2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4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7" name="Freeform 30">
              <a:extLst>
                <a:ext uri="{FF2B5EF4-FFF2-40B4-BE49-F238E27FC236}">
                  <a16:creationId xmlns:a16="http://schemas.microsoft.com/office/drawing/2014/main" id="{F6E286D3-D2D7-406E-9D3E-B301BEF0E36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16" y="2190"/>
              <a:ext cx="86" cy="119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1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1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3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" name="Freeform 31">
              <a:extLst>
                <a:ext uri="{FF2B5EF4-FFF2-40B4-BE49-F238E27FC236}">
                  <a16:creationId xmlns:a16="http://schemas.microsoft.com/office/drawing/2014/main" id="{EDCD24BF-2DF7-4B93-B944-75CA95335BB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731" y="2190"/>
              <a:ext cx="105" cy="119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59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59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9" name="Freeform 32">
              <a:extLst>
                <a:ext uri="{FF2B5EF4-FFF2-40B4-BE49-F238E27FC236}">
                  <a16:creationId xmlns:a16="http://schemas.microsoft.com/office/drawing/2014/main" id="{017B4F0B-0D88-4641-B546-8B60736D2DF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71" y="2189"/>
              <a:ext cx="72" cy="118"/>
            </a:xfrm>
            <a:custGeom>
              <a:avLst/>
              <a:gdLst>
                <a:gd name="T0" fmla="*/ 0 w 53"/>
                <a:gd name="T1" fmla="*/ 86 h 86"/>
                <a:gd name="T2" fmla="*/ 0 w 53"/>
                <a:gd name="T3" fmla="*/ 2 h 86"/>
                <a:gd name="T4" fmla="*/ 12 w 53"/>
                <a:gd name="T5" fmla="*/ 2 h 86"/>
                <a:gd name="T6" fmla="*/ 16 w 53"/>
                <a:gd name="T7" fmla="*/ 3 h 86"/>
                <a:gd name="T8" fmla="*/ 18 w 53"/>
                <a:gd name="T9" fmla="*/ 7 h 86"/>
                <a:gd name="T10" fmla="*/ 19 w 53"/>
                <a:gd name="T11" fmla="*/ 17 h 86"/>
                <a:gd name="T12" fmla="*/ 30 w 53"/>
                <a:gd name="T13" fmla="*/ 5 h 86"/>
                <a:gd name="T14" fmla="*/ 43 w 53"/>
                <a:gd name="T15" fmla="*/ 0 h 86"/>
                <a:gd name="T16" fmla="*/ 53 w 53"/>
                <a:gd name="T17" fmla="*/ 3 h 86"/>
                <a:gd name="T18" fmla="*/ 51 w 53"/>
                <a:gd name="T19" fmla="*/ 18 h 86"/>
                <a:gd name="T20" fmla="*/ 50 w 53"/>
                <a:gd name="T21" fmla="*/ 20 h 86"/>
                <a:gd name="T22" fmla="*/ 48 w 53"/>
                <a:gd name="T23" fmla="*/ 21 h 86"/>
                <a:gd name="T24" fmla="*/ 44 w 53"/>
                <a:gd name="T25" fmla="*/ 20 h 86"/>
                <a:gd name="T26" fmla="*/ 39 w 53"/>
                <a:gd name="T27" fmla="*/ 20 h 86"/>
                <a:gd name="T28" fmla="*/ 28 w 53"/>
                <a:gd name="T29" fmla="*/ 23 h 86"/>
                <a:gd name="T30" fmla="*/ 20 w 53"/>
                <a:gd name="T31" fmla="*/ 34 h 86"/>
                <a:gd name="T32" fmla="*/ 20 w 53"/>
                <a:gd name="T33" fmla="*/ 86 h 86"/>
                <a:gd name="T34" fmla="*/ 0 w 53"/>
                <a:gd name="T3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86">
                  <a:moveTo>
                    <a:pt x="0" y="86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4" y="2"/>
                    <a:pt x="15" y="2"/>
                    <a:pt x="16" y="3"/>
                  </a:cubicBezTo>
                  <a:cubicBezTo>
                    <a:pt x="17" y="4"/>
                    <a:pt x="17" y="5"/>
                    <a:pt x="18" y="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2" y="12"/>
                    <a:pt x="25" y="8"/>
                    <a:pt x="30" y="5"/>
                  </a:cubicBezTo>
                  <a:cubicBezTo>
                    <a:pt x="34" y="2"/>
                    <a:pt x="38" y="0"/>
                    <a:pt x="43" y="0"/>
                  </a:cubicBezTo>
                  <a:cubicBezTo>
                    <a:pt x="47" y="0"/>
                    <a:pt x="51" y="1"/>
                    <a:pt x="53" y="3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19"/>
                    <a:pt x="50" y="20"/>
                    <a:pt x="50" y="20"/>
                  </a:cubicBezTo>
                  <a:cubicBezTo>
                    <a:pt x="49" y="21"/>
                    <a:pt x="48" y="21"/>
                    <a:pt x="48" y="21"/>
                  </a:cubicBezTo>
                  <a:cubicBezTo>
                    <a:pt x="47" y="21"/>
                    <a:pt x="46" y="21"/>
                    <a:pt x="44" y="20"/>
                  </a:cubicBezTo>
                  <a:cubicBezTo>
                    <a:pt x="43" y="20"/>
                    <a:pt x="41" y="20"/>
                    <a:pt x="39" y="20"/>
                  </a:cubicBezTo>
                  <a:cubicBezTo>
                    <a:pt x="34" y="20"/>
                    <a:pt x="31" y="21"/>
                    <a:pt x="28" y="23"/>
                  </a:cubicBezTo>
                  <a:cubicBezTo>
                    <a:pt x="25" y="26"/>
                    <a:pt x="22" y="29"/>
                    <a:pt x="20" y="34"/>
                  </a:cubicBezTo>
                  <a:cubicBezTo>
                    <a:pt x="20" y="86"/>
                    <a:pt x="20" y="86"/>
                    <a:pt x="20" y="86"/>
                  </a:cubicBezTo>
                  <a:lnTo>
                    <a:pt x="0" y="86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0" name="Freeform 33">
              <a:extLst>
                <a:ext uri="{FF2B5EF4-FFF2-40B4-BE49-F238E27FC236}">
                  <a16:creationId xmlns:a16="http://schemas.microsoft.com/office/drawing/2014/main" id="{0BFB74D3-BBBD-405E-AEA7-89200208109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62" y="2192"/>
              <a:ext cx="116" cy="115"/>
            </a:xfrm>
            <a:custGeom>
              <a:avLst/>
              <a:gdLst>
                <a:gd name="T0" fmla="*/ 52 w 85"/>
                <a:gd name="T1" fmla="*/ 84 h 84"/>
                <a:gd name="T2" fmla="*/ 33 w 85"/>
                <a:gd name="T3" fmla="*/ 84 h 84"/>
                <a:gd name="T4" fmla="*/ 0 w 85"/>
                <a:gd name="T5" fmla="*/ 0 h 84"/>
                <a:gd name="T6" fmla="*/ 17 w 85"/>
                <a:gd name="T7" fmla="*/ 0 h 84"/>
                <a:gd name="T8" fmla="*/ 21 w 85"/>
                <a:gd name="T9" fmla="*/ 1 h 84"/>
                <a:gd name="T10" fmla="*/ 23 w 85"/>
                <a:gd name="T11" fmla="*/ 4 h 84"/>
                <a:gd name="T12" fmla="*/ 39 w 85"/>
                <a:gd name="T13" fmla="*/ 49 h 84"/>
                <a:gd name="T14" fmla="*/ 41 w 85"/>
                <a:gd name="T15" fmla="*/ 56 h 84"/>
                <a:gd name="T16" fmla="*/ 43 w 85"/>
                <a:gd name="T17" fmla="*/ 64 h 84"/>
                <a:gd name="T18" fmla="*/ 45 w 85"/>
                <a:gd name="T19" fmla="*/ 56 h 84"/>
                <a:gd name="T20" fmla="*/ 47 w 85"/>
                <a:gd name="T21" fmla="*/ 49 h 84"/>
                <a:gd name="T22" fmla="*/ 64 w 85"/>
                <a:gd name="T23" fmla="*/ 4 h 84"/>
                <a:gd name="T24" fmla="*/ 66 w 85"/>
                <a:gd name="T25" fmla="*/ 1 h 84"/>
                <a:gd name="T26" fmla="*/ 69 w 85"/>
                <a:gd name="T27" fmla="*/ 0 h 84"/>
                <a:gd name="T28" fmla="*/ 85 w 85"/>
                <a:gd name="T29" fmla="*/ 0 h 84"/>
                <a:gd name="T30" fmla="*/ 52 w 85"/>
                <a:gd name="T31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5" h="84">
                  <a:moveTo>
                    <a:pt x="52" y="84"/>
                  </a:moveTo>
                  <a:cubicBezTo>
                    <a:pt x="33" y="84"/>
                    <a:pt x="33" y="84"/>
                    <a:pt x="33" y="8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8" y="0"/>
                    <a:pt x="20" y="0"/>
                    <a:pt x="21" y="1"/>
                  </a:cubicBezTo>
                  <a:cubicBezTo>
                    <a:pt x="22" y="2"/>
                    <a:pt x="22" y="3"/>
                    <a:pt x="23" y="4"/>
                  </a:cubicBezTo>
                  <a:cubicBezTo>
                    <a:pt x="39" y="49"/>
                    <a:pt x="39" y="49"/>
                    <a:pt x="39" y="49"/>
                  </a:cubicBezTo>
                  <a:cubicBezTo>
                    <a:pt x="40" y="51"/>
                    <a:pt x="41" y="54"/>
                    <a:pt x="41" y="56"/>
                  </a:cubicBezTo>
                  <a:cubicBezTo>
                    <a:pt x="42" y="59"/>
                    <a:pt x="42" y="61"/>
                    <a:pt x="43" y="64"/>
                  </a:cubicBezTo>
                  <a:cubicBezTo>
                    <a:pt x="43" y="61"/>
                    <a:pt x="44" y="59"/>
                    <a:pt x="45" y="56"/>
                  </a:cubicBezTo>
                  <a:cubicBezTo>
                    <a:pt x="45" y="54"/>
                    <a:pt x="46" y="51"/>
                    <a:pt x="47" y="49"/>
                  </a:cubicBezTo>
                  <a:cubicBezTo>
                    <a:pt x="64" y="4"/>
                    <a:pt x="64" y="4"/>
                    <a:pt x="64" y="4"/>
                  </a:cubicBezTo>
                  <a:cubicBezTo>
                    <a:pt x="64" y="3"/>
                    <a:pt x="65" y="2"/>
                    <a:pt x="66" y="1"/>
                  </a:cubicBezTo>
                  <a:cubicBezTo>
                    <a:pt x="67" y="0"/>
                    <a:pt x="68" y="0"/>
                    <a:pt x="69" y="0"/>
                  </a:cubicBezTo>
                  <a:cubicBezTo>
                    <a:pt x="85" y="0"/>
                    <a:pt x="85" y="0"/>
                    <a:pt x="85" y="0"/>
                  </a:cubicBezTo>
                  <a:lnTo>
                    <a:pt x="52" y="84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" name="Freeform 34">
              <a:extLst>
                <a:ext uri="{FF2B5EF4-FFF2-40B4-BE49-F238E27FC236}">
                  <a16:creationId xmlns:a16="http://schemas.microsoft.com/office/drawing/2014/main" id="{42EA05B6-70F6-42AB-883A-A70263629D1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107" y="2139"/>
              <a:ext cx="35" cy="168"/>
            </a:xfrm>
            <a:custGeom>
              <a:avLst/>
              <a:gdLst>
                <a:gd name="T0" fmla="*/ 26 w 26"/>
                <a:gd name="T1" fmla="*/ 13 h 122"/>
                <a:gd name="T2" fmla="*/ 25 w 26"/>
                <a:gd name="T3" fmla="*/ 18 h 122"/>
                <a:gd name="T4" fmla="*/ 22 w 26"/>
                <a:gd name="T5" fmla="*/ 22 h 122"/>
                <a:gd name="T6" fmla="*/ 18 w 26"/>
                <a:gd name="T7" fmla="*/ 25 h 122"/>
                <a:gd name="T8" fmla="*/ 12 w 26"/>
                <a:gd name="T9" fmla="*/ 26 h 122"/>
                <a:gd name="T10" fmla="*/ 8 w 26"/>
                <a:gd name="T11" fmla="*/ 25 h 122"/>
                <a:gd name="T12" fmla="*/ 3 w 26"/>
                <a:gd name="T13" fmla="*/ 22 h 122"/>
                <a:gd name="T14" fmla="*/ 1 w 26"/>
                <a:gd name="T15" fmla="*/ 18 h 122"/>
                <a:gd name="T16" fmla="*/ 0 w 26"/>
                <a:gd name="T17" fmla="*/ 13 h 122"/>
                <a:gd name="T18" fmla="*/ 1 w 26"/>
                <a:gd name="T19" fmla="*/ 8 h 122"/>
                <a:gd name="T20" fmla="*/ 3 w 26"/>
                <a:gd name="T21" fmla="*/ 4 h 122"/>
                <a:gd name="T22" fmla="*/ 8 w 26"/>
                <a:gd name="T23" fmla="*/ 1 h 122"/>
                <a:gd name="T24" fmla="*/ 12 w 26"/>
                <a:gd name="T25" fmla="*/ 0 h 122"/>
                <a:gd name="T26" fmla="*/ 18 w 26"/>
                <a:gd name="T27" fmla="*/ 1 h 122"/>
                <a:gd name="T28" fmla="*/ 22 w 26"/>
                <a:gd name="T29" fmla="*/ 4 h 122"/>
                <a:gd name="T30" fmla="*/ 25 w 26"/>
                <a:gd name="T31" fmla="*/ 8 h 122"/>
                <a:gd name="T32" fmla="*/ 26 w 26"/>
                <a:gd name="T33" fmla="*/ 13 h 122"/>
                <a:gd name="T34" fmla="*/ 23 w 26"/>
                <a:gd name="T35" fmla="*/ 38 h 122"/>
                <a:gd name="T36" fmla="*/ 23 w 26"/>
                <a:gd name="T37" fmla="*/ 122 h 122"/>
                <a:gd name="T38" fmla="*/ 2 w 26"/>
                <a:gd name="T39" fmla="*/ 122 h 122"/>
                <a:gd name="T40" fmla="*/ 2 w 26"/>
                <a:gd name="T41" fmla="*/ 38 h 122"/>
                <a:gd name="T42" fmla="*/ 23 w 26"/>
                <a:gd name="T43" fmla="*/ 3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122">
                  <a:moveTo>
                    <a:pt x="26" y="13"/>
                  </a:moveTo>
                  <a:cubicBezTo>
                    <a:pt x="26" y="15"/>
                    <a:pt x="25" y="17"/>
                    <a:pt x="25" y="18"/>
                  </a:cubicBezTo>
                  <a:cubicBezTo>
                    <a:pt x="24" y="20"/>
                    <a:pt x="23" y="21"/>
                    <a:pt x="22" y="22"/>
                  </a:cubicBezTo>
                  <a:cubicBezTo>
                    <a:pt x="21" y="23"/>
                    <a:pt x="19" y="24"/>
                    <a:pt x="18" y="25"/>
                  </a:cubicBezTo>
                  <a:cubicBezTo>
                    <a:pt x="16" y="26"/>
                    <a:pt x="14" y="26"/>
                    <a:pt x="12" y="26"/>
                  </a:cubicBezTo>
                  <a:cubicBezTo>
                    <a:pt x="11" y="26"/>
                    <a:pt x="9" y="26"/>
                    <a:pt x="8" y="25"/>
                  </a:cubicBezTo>
                  <a:cubicBezTo>
                    <a:pt x="6" y="24"/>
                    <a:pt x="5" y="23"/>
                    <a:pt x="3" y="22"/>
                  </a:cubicBezTo>
                  <a:cubicBezTo>
                    <a:pt x="2" y="21"/>
                    <a:pt x="1" y="20"/>
                    <a:pt x="1" y="18"/>
                  </a:cubicBezTo>
                  <a:cubicBezTo>
                    <a:pt x="0" y="17"/>
                    <a:pt x="0" y="15"/>
                    <a:pt x="0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1" y="7"/>
                    <a:pt x="2" y="5"/>
                    <a:pt x="3" y="4"/>
                  </a:cubicBezTo>
                  <a:cubicBezTo>
                    <a:pt x="5" y="3"/>
                    <a:pt x="6" y="2"/>
                    <a:pt x="8" y="1"/>
                  </a:cubicBezTo>
                  <a:cubicBezTo>
                    <a:pt x="9" y="1"/>
                    <a:pt x="11" y="0"/>
                    <a:pt x="12" y="0"/>
                  </a:cubicBezTo>
                  <a:cubicBezTo>
                    <a:pt x="14" y="0"/>
                    <a:pt x="16" y="1"/>
                    <a:pt x="18" y="1"/>
                  </a:cubicBezTo>
                  <a:cubicBezTo>
                    <a:pt x="19" y="2"/>
                    <a:pt x="21" y="3"/>
                    <a:pt x="22" y="4"/>
                  </a:cubicBezTo>
                  <a:cubicBezTo>
                    <a:pt x="23" y="5"/>
                    <a:pt x="24" y="7"/>
                    <a:pt x="25" y="8"/>
                  </a:cubicBezTo>
                  <a:cubicBezTo>
                    <a:pt x="25" y="10"/>
                    <a:pt x="26" y="12"/>
                    <a:pt x="26" y="13"/>
                  </a:cubicBezTo>
                  <a:close/>
                  <a:moveTo>
                    <a:pt x="23" y="38"/>
                  </a:moveTo>
                  <a:cubicBezTo>
                    <a:pt x="23" y="122"/>
                    <a:pt x="23" y="122"/>
                    <a:pt x="23" y="122"/>
                  </a:cubicBezTo>
                  <a:cubicBezTo>
                    <a:pt x="2" y="122"/>
                    <a:pt x="2" y="122"/>
                    <a:pt x="2" y="122"/>
                  </a:cubicBezTo>
                  <a:cubicBezTo>
                    <a:pt x="2" y="38"/>
                    <a:pt x="2" y="38"/>
                    <a:pt x="2" y="38"/>
                  </a:cubicBezTo>
                  <a:lnTo>
                    <a:pt x="23" y="38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" name="Freeform 35">
              <a:extLst>
                <a:ext uri="{FF2B5EF4-FFF2-40B4-BE49-F238E27FC236}">
                  <a16:creationId xmlns:a16="http://schemas.microsoft.com/office/drawing/2014/main" id="{92B269B8-C6DF-4F7E-A4A5-FCF0053B326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75" y="2190"/>
              <a:ext cx="97" cy="119"/>
            </a:xfrm>
            <a:custGeom>
              <a:avLst/>
              <a:gdLst>
                <a:gd name="T0" fmla="*/ 64 w 71"/>
                <a:gd name="T1" fmla="*/ 19 h 86"/>
                <a:gd name="T2" fmla="*/ 63 w 71"/>
                <a:gd name="T3" fmla="*/ 20 h 86"/>
                <a:gd name="T4" fmla="*/ 60 w 71"/>
                <a:gd name="T5" fmla="*/ 21 h 86"/>
                <a:gd name="T6" fmla="*/ 57 w 71"/>
                <a:gd name="T7" fmla="*/ 20 h 86"/>
                <a:gd name="T8" fmla="*/ 54 w 71"/>
                <a:gd name="T9" fmla="*/ 18 h 86"/>
                <a:gd name="T10" fmla="*/ 49 w 71"/>
                <a:gd name="T11" fmla="*/ 16 h 86"/>
                <a:gd name="T12" fmla="*/ 42 w 71"/>
                <a:gd name="T13" fmla="*/ 15 h 86"/>
                <a:gd name="T14" fmla="*/ 32 w 71"/>
                <a:gd name="T15" fmla="*/ 17 h 86"/>
                <a:gd name="T16" fmla="*/ 26 w 71"/>
                <a:gd name="T17" fmla="*/ 22 h 86"/>
                <a:gd name="T18" fmla="*/ 22 w 71"/>
                <a:gd name="T19" fmla="*/ 31 h 86"/>
                <a:gd name="T20" fmla="*/ 20 w 71"/>
                <a:gd name="T21" fmla="*/ 43 h 86"/>
                <a:gd name="T22" fmla="*/ 22 w 71"/>
                <a:gd name="T23" fmla="*/ 55 h 86"/>
                <a:gd name="T24" fmla="*/ 26 w 71"/>
                <a:gd name="T25" fmla="*/ 64 h 86"/>
                <a:gd name="T26" fmla="*/ 33 w 71"/>
                <a:gd name="T27" fmla="*/ 69 h 86"/>
                <a:gd name="T28" fmla="*/ 41 w 71"/>
                <a:gd name="T29" fmla="*/ 71 h 86"/>
                <a:gd name="T30" fmla="*/ 49 w 71"/>
                <a:gd name="T31" fmla="*/ 70 h 86"/>
                <a:gd name="T32" fmla="*/ 54 w 71"/>
                <a:gd name="T33" fmla="*/ 67 h 86"/>
                <a:gd name="T34" fmla="*/ 58 w 71"/>
                <a:gd name="T35" fmla="*/ 64 h 86"/>
                <a:gd name="T36" fmla="*/ 61 w 71"/>
                <a:gd name="T37" fmla="*/ 63 h 86"/>
                <a:gd name="T38" fmla="*/ 65 w 71"/>
                <a:gd name="T39" fmla="*/ 65 h 86"/>
                <a:gd name="T40" fmla="*/ 71 w 71"/>
                <a:gd name="T41" fmla="*/ 72 h 86"/>
                <a:gd name="T42" fmla="*/ 63 w 71"/>
                <a:gd name="T43" fmla="*/ 79 h 86"/>
                <a:gd name="T44" fmla="*/ 55 w 71"/>
                <a:gd name="T45" fmla="*/ 83 h 86"/>
                <a:gd name="T46" fmla="*/ 46 w 71"/>
                <a:gd name="T47" fmla="*/ 86 h 86"/>
                <a:gd name="T48" fmla="*/ 37 w 71"/>
                <a:gd name="T49" fmla="*/ 86 h 86"/>
                <a:gd name="T50" fmla="*/ 23 w 71"/>
                <a:gd name="T51" fmla="*/ 83 h 86"/>
                <a:gd name="T52" fmla="*/ 11 w 71"/>
                <a:gd name="T53" fmla="*/ 75 h 86"/>
                <a:gd name="T54" fmla="*/ 3 w 71"/>
                <a:gd name="T55" fmla="*/ 61 h 86"/>
                <a:gd name="T56" fmla="*/ 0 w 71"/>
                <a:gd name="T57" fmla="*/ 43 h 86"/>
                <a:gd name="T58" fmla="*/ 2 w 71"/>
                <a:gd name="T59" fmla="*/ 26 h 86"/>
                <a:gd name="T60" fmla="*/ 10 w 71"/>
                <a:gd name="T61" fmla="*/ 12 h 86"/>
                <a:gd name="T62" fmla="*/ 23 w 71"/>
                <a:gd name="T63" fmla="*/ 3 h 86"/>
                <a:gd name="T64" fmla="*/ 40 w 71"/>
                <a:gd name="T65" fmla="*/ 0 h 86"/>
                <a:gd name="T66" fmla="*/ 57 w 71"/>
                <a:gd name="T67" fmla="*/ 3 h 86"/>
                <a:gd name="T68" fmla="*/ 70 w 71"/>
                <a:gd name="T69" fmla="*/ 11 h 86"/>
                <a:gd name="T70" fmla="*/ 64 w 71"/>
                <a:gd name="T71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86">
                  <a:moveTo>
                    <a:pt x="64" y="19"/>
                  </a:moveTo>
                  <a:cubicBezTo>
                    <a:pt x="64" y="19"/>
                    <a:pt x="63" y="20"/>
                    <a:pt x="63" y="20"/>
                  </a:cubicBezTo>
                  <a:cubicBezTo>
                    <a:pt x="62" y="21"/>
                    <a:pt x="61" y="21"/>
                    <a:pt x="60" y="21"/>
                  </a:cubicBezTo>
                  <a:cubicBezTo>
                    <a:pt x="59" y="21"/>
                    <a:pt x="58" y="21"/>
                    <a:pt x="57" y="20"/>
                  </a:cubicBezTo>
                  <a:cubicBezTo>
                    <a:pt x="56" y="20"/>
                    <a:pt x="55" y="19"/>
                    <a:pt x="54" y="18"/>
                  </a:cubicBezTo>
                  <a:cubicBezTo>
                    <a:pt x="52" y="17"/>
                    <a:pt x="51" y="16"/>
                    <a:pt x="49" y="16"/>
                  </a:cubicBezTo>
                  <a:cubicBezTo>
                    <a:pt x="47" y="15"/>
                    <a:pt x="44" y="15"/>
                    <a:pt x="42" y="15"/>
                  </a:cubicBezTo>
                  <a:cubicBezTo>
                    <a:pt x="38" y="15"/>
                    <a:pt x="35" y="16"/>
                    <a:pt x="32" y="17"/>
                  </a:cubicBezTo>
                  <a:cubicBezTo>
                    <a:pt x="30" y="18"/>
                    <a:pt x="27" y="20"/>
                    <a:pt x="26" y="22"/>
                  </a:cubicBezTo>
                  <a:cubicBezTo>
                    <a:pt x="24" y="25"/>
                    <a:pt x="23" y="28"/>
                    <a:pt x="22" y="31"/>
                  </a:cubicBezTo>
                  <a:cubicBezTo>
                    <a:pt x="21" y="35"/>
                    <a:pt x="20" y="38"/>
                    <a:pt x="20" y="43"/>
                  </a:cubicBezTo>
                  <a:cubicBezTo>
                    <a:pt x="20" y="47"/>
                    <a:pt x="21" y="51"/>
                    <a:pt x="22" y="55"/>
                  </a:cubicBezTo>
                  <a:cubicBezTo>
                    <a:pt x="23" y="58"/>
                    <a:pt x="24" y="61"/>
                    <a:pt x="26" y="64"/>
                  </a:cubicBezTo>
                  <a:cubicBezTo>
                    <a:pt x="28" y="66"/>
                    <a:pt x="30" y="68"/>
                    <a:pt x="33" y="69"/>
                  </a:cubicBezTo>
                  <a:cubicBezTo>
                    <a:pt x="35" y="70"/>
                    <a:pt x="38" y="71"/>
                    <a:pt x="41" y="71"/>
                  </a:cubicBezTo>
                  <a:cubicBezTo>
                    <a:pt x="44" y="71"/>
                    <a:pt x="47" y="70"/>
                    <a:pt x="49" y="70"/>
                  </a:cubicBezTo>
                  <a:cubicBezTo>
                    <a:pt x="51" y="69"/>
                    <a:pt x="53" y="68"/>
                    <a:pt x="54" y="67"/>
                  </a:cubicBezTo>
                  <a:cubicBezTo>
                    <a:pt x="55" y="66"/>
                    <a:pt x="57" y="65"/>
                    <a:pt x="58" y="64"/>
                  </a:cubicBezTo>
                  <a:cubicBezTo>
                    <a:pt x="59" y="64"/>
                    <a:pt x="60" y="63"/>
                    <a:pt x="61" y="63"/>
                  </a:cubicBezTo>
                  <a:cubicBezTo>
                    <a:pt x="63" y="63"/>
                    <a:pt x="64" y="64"/>
                    <a:pt x="65" y="65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8" y="75"/>
                    <a:pt x="66" y="77"/>
                    <a:pt x="63" y="79"/>
                  </a:cubicBezTo>
                  <a:cubicBezTo>
                    <a:pt x="61" y="81"/>
                    <a:pt x="58" y="82"/>
                    <a:pt x="55" y="83"/>
                  </a:cubicBezTo>
                  <a:cubicBezTo>
                    <a:pt x="52" y="84"/>
                    <a:pt x="49" y="85"/>
                    <a:pt x="46" y="86"/>
                  </a:cubicBezTo>
                  <a:cubicBezTo>
                    <a:pt x="43" y="86"/>
                    <a:pt x="40" y="86"/>
                    <a:pt x="37" y="86"/>
                  </a:cubicBezTo>
                  <a:cubicBezTo>
                    <a:pt x="32" y="86"/>
                    <a:pt x="27" y="85"/>
                    <a:pt x="23" y="83"/>
                  </a:cubicBezTo>
                  <a:cubicBezTo>
                    <a:pt x="18" y="81"/>
                    <a:pt x="14" y="79"/>
                    <a:pt x="11" y="75"/>
                  </a:cubicBezTo>
                  <a:cubicBezTo>
                    <a:pt x="7" y="71"/>
                    <a:pt x="5" y="67"/>
                    <a:pt x="3" y="61"/>
                  </a:cubicBezTo>
                  <a:cubicBezTo>
                    <a:pt x="1" y="56"/>
                    <a:pt x="0" y="50"/>
                    <a:pt x="0" y="43"/>
                  </a:cubicBezTo>
                  <a:cubicBezTo>
                    <a:pt x="0" y="37"/>
                    <a:pt x="1" y="31"/>
                    <a:pt x="2" y="26"/>
                  </a:cubicBezTo>
                  <a:cubicBezTo>
                    <a:pt x="4" y="20"/>
                    <a:pt x="7" y="16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ubicBezTo>
                    <a:pt x="47" y="0"/>
                    <a:pt x="52" y="1"/>
                    <a:pt x="57" y="3"/>
                  </a:cubicBezTo>
                  <a:cubicBezTo>
                    <a:pt x="62" y="5"/>
                    <a:pt x="66" y="7"/>
                    <a:pt x="70" y="11"/>
                  </a:cubicBezTo>
                  <a:lnTo>
                    <a:pt x="64" y="19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" name="Freeform 36">
              <a:extLst>
                <a:ext uri="{FF2B5EF4-FFF2-40B4-BE49-F238E27FC236}">
                  <a16:creationId xmlns:a16="http://schemas.microsoft.com/office/drawing/2014/main" id="{75765846-05CA-41C3-A271-B7B019FFAB7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295" y="2190"/>
              <a:ext cx="105" cy="119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60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60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4" name="Freeform 37">
              <a:extLst>
                <a:ext uri="{FF2B5EF4-FFF2-40B4-BE49-F238E27FC236}">
                  <a16:creationId xmlns:a16="http://schemas.microsoft.com/office/drawing/2014/main" id="{9626480A-651D-47C1-894E-B10E8A63608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424" y="2190"/>
              <a:ext cx="86" cy="119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2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2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4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cxnSp>
        <p:nvCxnSpPr>
          <p:cNvPr id="55" name="Connecteur droit 54">
            <a:extLst>
              <a:ext uri="{FF2B5EF4-FFF2-40B4-BE49-F238E27FC236}">
                <a16:creationId xmlns:a16="http://schemas.microsoft.com/office/drawing/2014/main" id="{03A17A0A-C76A-45EC-8E10-E5331FB08B8A}"/>
              </a:ext>
            </a:extLst>
          </p:cNvPr>
          <p:cNvCxnSpPr>
            <a:cxnSpLocks/>
          </p:cNvCxnSpPr>
          <p:nvPr userDrawn="1"/>
        </p:nvCxnSpPr>
        <p:spPr>
          <a:xfrm>
            <a:off x="5556000" y="1484669"/>
            <a:ext cx="1080000" cy="0"/>
          </a:xfrm>
          <a:prstGeom prst="line">
            <a:avLst/>
          </a:prstGeom>
          <a:ln w="25400" cmpd="sng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6745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v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40025C-4D4A-4C56-99A3-CC030B51C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403123"/>
            <a:ext cx="10728000" cy="890661"/>
          </a:xfrm>
        </p:spPr>
        <p:txBody>
          <a:bodyPr anchor="b" anchorCtr="0">
            <a:normAutofit/>
          </a:bodyPr>
          <a:lstStyle>
            <a:lvl1pPr algn="ctr">
              <a:defRPr sz="400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8802B44-4A59-47B8-96AD-0EEBF2CE2A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48000" y="6287526"/>
            <a:ext cx="900000" cy="365125"/>
          </a:xfrm>
        </p:spPr>
        <p:txBody>
          <a:bodyPr/>
          <a:lstStyle>
            <a:lvl1pPr>
              <a:defRPr sz="1000"/>
            </a:lvl1pPr>
          </a:lstStyle>
          <a:p>
            <a:fld id="{546A2045-5E15-473D-A1FC-627A4DE879E7}" type="datetime1">
              <a:rPr lang="fr-FR" smtClean="0"/>
              <a:pPr/>
              <a:t>29/07/2020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C656726-0118-4117-8376-7AAECCD9F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000" y="6287526"/>
            <a:ext cx="8100000" cy="365125"/>
          </a:xfrm>
        </p:spPr>
        <p:txBody>
          <a:bodyPr/>
          <a:lstStyle/>
          <a:p>
            <a:r>
              <a:rPr lang="fr-FR" dirty="0"/>
              <a:t>Titre de votre présentation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1ADDECB-A4CB-46C6-A4A3-67426FFFF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28000" y="216000"/>
            <a:ext cx="720000" cy="365125"/>
          </a:xfrm>
        </p:spPr>
        <p:txBody>
          <a:bodyPr/>
          <a:lstStyle/>
          <a:p>
            <a:fld id="{6FC0D52B-8F1C-46D1-AD6E-09D0B9F6DDB5}" type="slidenum">
              <a:rPr lang="fr-FR" smtClean="0"/>
              <a:t>‹N°›</a:t>
            </a:fld>
            <a:endParaRPr lang="fr-FR" dirty="0"/>
          </a:p>
        </p:txBody>
      </p:sp>
      <p:grpSp>
        <p:nvGrpSpPr>
          <p:cNvPr id="15" name="Group 4">
            <a:extLst>
              <a:ext uri="{FF2B5EF4-FFF2-40B4-BE49-F238E27FC236}">
                <a16:creationId xmlns:a16="http://schemas.microsoft.com/office/drawing/2014/main" id="{A4F1826A-9009-4107-83BE-572123397DD7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9022117" y="6391740"/>
            <a:ext cx="2429683" cy="165086"/>
            <a:chOff x="3183" y="2079"/>
            <a:chExt cx="4327" cy="294"/>
          </a:xfrm>
        </p:grpSpPr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55FA0EEF-A44A-47AD-92A7-61E47750BFB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61" y="2144"/>
              <a:ext cx="155" cy="165"/>
            </a:xfrm>
            <a:custGeom>
              <a:avLst/>
              <a:gdLst>
                <a:gd name="T0" fmla="*/ 45 w 155"/>
                <a:gd name="T1" fmla="*/ 66 h 165"/>
                <a:gd name="T2" fmla="*/ 91 w 155"/>
                <a:gd name="T3" fmla="*/ 70 h 165"/>
                <a:gd name="T4" fmla="*/ 155 w 155"/>
                <a:gd name="T5" fmla="*/ 165 h 165"/>
                <a:gd name="T6" fmla="*/ 102 w 155"/>
                <a:gd name="T7" fmla="*/ 165 h 165"/>
                <a:gd name="T8" fmla="*/ 61 w 155"/>
                <a:gd name="T9" fmla="*/ 106 h 165"/>
                <a:gd name="T10" fmla="*/ 45 w 155"/>
                <a:gd name="T11" fmla="*/ 125 h 165"/>
                <a:gd name="T12" fmla="*/ 45 w 155"/>
                <a:gd name="T13" fmla="*/ 165 h 165"/>
                <a:gd name="T14" fmla="*/ 0 w 155"/>
                <a:gd name="T15" fmla="*/ 165 h 165"/>
                <a:gd name="T16" fmla="*/ 0 w 155"/>
                <a:gd name="T17" fmla="*/ 0 h 165"/>
                <a:gd name="T18" fmla="*/ 45 w 155"/>
                <a:gd name="T19" fmla="*/ 0 h 165"/>
                <a:gd name="T20" fmla="*/ 45 w 155"/>
                <a:gd name="T21" fmla="*/ 6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5" h="165">
                  <a:moveTo>
                    <a:pt x="45" y="66"/>
                  </a:moveTo>
                  <a:lnTo>
                    <a:pt x="91" y="70"/>
                  </a:lnTo>
                  <a:lnTo>
                    <a:pt x="155" y="165"/>
                  </a:lnTo>
                  <a:lnTo>
                    <a:pt x="102" y="165"/>
                  </a:lnTo>
                  <a:lnTo>
                    <a:pt x="61" y="106"/>
                  </a:lnTo>
                  <a:lnTo>
                    <a:pt x="45" y="125"/>
                  </a:lnTo>
                  <a:lnTo>
                    <a:pt x="45" y="165"/>
                  </a:lnTo>
                  <a:lnTo>
                    <a:pt x="0" y="165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66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EF02DDB1-DE7C-4682-8FED-0B798BD9172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61" y="2144"/>
              <a:ext cx="155" cy="165"/>
            </a:xfrm>
            <a:custGeom>
              <a:avLst/>
              <a:gdLst>
                <a:gd name="T0" fmla="*/ 45 w 155"/>
                <a:gd name="T1" fmla="*/ 66 h 165"/>
                <a:gd name="T2" fmla="*/ 91 w 155"/>
                <a:gd name="T3" fmla="*/ 70 h 165"/>
                <a:gd name="T4" fmla="*/ 155 w 155"/>
                <a:gd name="T5" fmla="*/ 165 h 165"/>
                <a:gd name="T6" fmla="*/ 102 w 155"/>
                <a:gd name="T7" fmla="*/ 165 h 165"/>
                <a:gd name="T8" fmla="*/ 61 w 155"/>
                <a:gd name="T9" fmla="*/ 106 h 165"/>
                <a:gd name="T10" fmla="*/ 45 w 155"/>
                <a:gd name="T11" fmla="*/ 125 h 165"/>
                <a:gd name="T12" fmla="*/ 45 w 155"/>
                <a:gd name="T13" fmla="*/ 165 h 165"/>
                <a:gd name="T14" fmla="*/ 0 w 155"/>
                <a:gd name="T15" fmla="*/ 165 h 165"/>
                <a:gd name="T16" fmla="*/ 0 w 155"/>
                <a:gd name="T17" fmla="*/ 0 h 165"/>
                <a:gd name="T18" fmla="*/ 45 w 155"/>
                <a:gd name="T19" fmla="*/ 0 h 165"/>
                <a:gd name="T20" fmla="*/ 45 w 155"/>
                <a:gd name="T21" fmla="*/ 6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5" h="165">
                  <a:moveTo>
                    <a:pt x="45" y="66"/>
                  </a:moveTo>
                  <a:lnTo>
                    <a:pt x="91" y="70"/>
                  </a:lnTo>
                  <a:lnTo>
                    <a:pt x="155" y="165"/>
                  </a:lnTo>
                  <a:lnTo>
                    <a:pt x="102" y="165"/>
                  </a:lnTo>
                  <a:lnTo>
                    <a:pt x="61" y="106"/>
                  </a:lnTo>
                  <a:lnTo>
                    <a:pt x="45" y="125"/>
                  </a:lnTo>
                  <a:lnTo>
                    <a:pt x="45" y="165"/>
                  </a:lnTo>
                  <a:lnTo>
                    <a:pt x="0" y="165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6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7">
              <a:extLst>
                <a:ext uri="{FF2B5EF4-FFF2-40B4-BE49-F238E27FC236}">
                  <a16:creationId xmlns:a16="http://schemas.microsoft.com/office/drawing/2014/main" id="{40D49BB5-9B18-4564-87E4-8313E224F86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35" y="2144"/>
              <a:ext cx="127" cy="165"/>
            </a:xfrm>
            <a:custGeom>
              <a:avLst/>
              <a:gdLst>
                <a:gd name="T0" fmla="*/ 44 w 127"/>
                <a:gd name="T1" fmla="*/ 39 h 165"/>
                <a:gd name="T2" fmla="*/ 0 w 127"/>
                <a:gd name="T3" fmla="*/ 39 h 165"/>
                <a:gd name="T4" fmla="*/ 0 w 127"/>
                <a:gd name="T5" fmla="*/ 0 h 165"/>
                <a:gd name="T6" fmla="*/ 127 w 127"/>
                <a:gd name="T7" fmla="*/ 0 h 165"/>
                <a:gd name="T8" fmla="*/ 127 w 127"/>
                <a:gd name="T9" fmla="*/ 39 h 165"/>
                <a:gd name="T10" fmla="*/ 83 w 127"/>
                <a:gd name="T11" fmla="*/ 39 h 165"/>
                <a:gd name="T12" fmla="*/ 83 w 127"/>
                <a:gd name="T13" fmla="*/ 165 h 165"/>
                <a:gd name="T14" fmla="*/ 44 w 127"/>
                <a:gd name="T15" fmla="*/ 165 h 165"/>
                <a:gd name="T16" fmla="*/ 44 w 127"/>
                <a:gd name="T17" fmla="*/ 39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165">
                  <a:moveTo>
                    <a:pt x="44" y="39"/>
                  </a:moveTo>
                  <a:lnTo>
                    <a:pt x="0" y="39"/>
                  </a:lnTo>
                  <a:lnTo>
                    <a:pt x="0" y="0"/>
                  </a:lnTo>
                  <a:lnTo>
                    <a:pt x="127" y="0"/>
                  </a:lnTo>
                  <a:lnTo>
                    <a:pt x="127" y="39"/>
                  </a:lnTo>
                  <a:lnTo>
                    <a:pt x="83" y="39"/>
                  </a:lnTo>
                  <a:lnTo>
                    <a:pt x="83" y="165"/>
                  </a:lnTo>
                  <a:lnTo>
                    <a:pt x="44" y="165"/>
                  </a:lnTo>
                  <a:lnTo>
                    <a:pt x="44" y="39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Freeform 8">
              <a:extLst>
                <a:ext uri="{FF2B5EF4-FFF2-40B4-BE49-F238E27FC236}">
                  <a16:creationId xmlns:a16="http://schemas.microsoft.com/office/drawing/2014/main" id="{BDC78E8E-60A8-4775-8214-B0B9C85E07C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678" y="2144"/>
              <a:ext cx="153" cy="163"/>
            </a:xfrm>
            <a:custGeom>
              <a:avLst/>
              <a:gdLst>
                <a:gd name="T0" fmla="*/ 56 w 112"/>
                <a:gd name="T1" fmla="*/ 119 h 119"/>
                <a:gd name="T2" fmla="*/ 34 w 112"/>
                <a:gd name="T3" fmla="*/ 115 h 119"/>
                <a:gd name="T4" fmla="*/ 16 w 112"/>
                <a:gd name="T5" fmla="*/ 102 h 119"/>
                <a:gd name="T6" fmla="*/ 4 w 112"/>
                <a:gd name="T7" fmla="*/ 83 h 119"/>
                <a:gd name="T8" fmla="*/ 0 w 112"/>
                <a:gd name="T9" fmla="*/ 60 h 119"/>
                <a:gd name="T10" fmla="*/ 0 w 112"/>
                <a:gd name="T11" fmla="*/ 60 h 119"/>
                <a:gd name="T12" fmla="*/ 4 w 112"/>
                <a:gd name="T13" fmla="*/ 37 h 119"/>
                <a:gd name="T14" fmla="*/ 16 w 112"/>
                <a:gd name="T15" fmla="*/ 18 h 119"/>
                <a:gd name="T16" fmla="*/ 34 w 112"/>
                <a:gd name="T17" fmla="*/ 5 h 119"/>
                <a:gd name="T18" fmla="*/ 56 w 112"/>
                <a:gd name="T19" fmla="*/ 0 h 119"/>
                <a:gd name="T20" fmla="*/ 79 w 112"/>
                <a:gd name="T21" fmla="*/ 5 h 119"/>
                <a:gd name="T22" fmla="*/ 96 w 112"/>
                <a:gd name="T23" fmla="*/ 18 h 119"/>
                <a:gd name="T24" fmla="*/ 108 w 112"/>
                <a:gd name="T25" fmla="*/ 37 h 119"/>
                <a:gd name="T26" fmla="*/ 112 w 112"/>
                <a:gd name="T27" fmla="*/ 60 h 119"/>
                <a:gd name="T28" fmla="*/ 112 w 112"/>
                <a:gd name="T29" fmla="*/ 60 h 119"/>
                <a:gd name="T30" fmla="*/ 108 w 112"/>
                <a:gd name="T31" fmla="*/ 83 h 119"/>
                <a:gd name="T32" fmla="*/ 96 w 112"/>
                <a:gd name="T33" fmla="*/ 102 h 119"/>
                <a:gd name="T34" fmla="*/ 78 w 112"/>
                <a:gd name="T35" fmla="*/ 115 h 119"/>
                <a:gd name="T36" fmla="*/ 56 w 112"/>
                <a:gd name="T37" fmla="*/ 119 h 119"/>
                <a:gd name="T38" fmla="*/ 56 w 112"/>
                <a:gd name="T39" fmla="*/ 91 h 119"/>
                <a:gd name="T40" fmla="*/ 67 w 112"/>
                <a:gd name="T41" fmla="*/ 88 h 119"/>
                <a:gd name="T42" fmla="*/ 75 w 112"/>
                <a:gd name="T43" fmla="*/ 82 h 119"/>
                <a:gd name="T44" fmla="*/ 81 w 112"/>
                <a:gd name="T45" fmla="*/ 72 h 119"/>
                <a:gd name="T46" fmla="*/ 83 w 112"/>
                <a:gd name="T47" fmla="*/ 60 h 119"/>
                <a:gd name="T48" fmla="*/ 83 w 112"/>
                <a:gd name="T49" fmla="*/ 60 h 119"/>
                <a:gd name="T50" fmla="*/ 81 w 112"/>
                <a:gd name="T51" fmla="*/ 48 h 119"/>
                <a:gd name="T52" fmla="*/ 75 w 112"/>
                <a:gd name="T53" fmla="*/ 38 h 119"/>
                <a:gd name="T54" fmla="*/ 67 w 112"/>
                <a:gd name="T55" fmla="*/ 32 h 119"/>
                <a:gd name="T56" fmla="*/ 56 w 112"/>
                <a:gd name="T57" fmla="*/ 29 h 119"/>
                <a:gd name="T58" fmla="*/ 45 w 112"/>
                <a:gd name="T59" fmla="*/ 32 h 119"/>
                <a:gd name="T60" fmla="*/ 37 w 112"/>
                <a:gd name="T61" fmla="*/ 38 h 119"/>
                <a:gd name="T62" fmla="*/ 31 w 112"/>
                <a:gd name="T63" fmla="*/ 48 h 119"/>
                <a:gd name="T64" fmla="*/ 29 w 112"/>
                <a:gd name="T65" fmla="*/ 60 h 119"/>
                <a:gd name="T66" fmla="*/ 29 w 112"/>
                <a:gd name="T67" fmla="*/ 60 h 119"/>
                <a:gd name="T68" fmla="*/ 31 w 112"/>
                <a:gd name="T69" fmla="*/ 72 h 119"/>
                <a:gd name="T70" fmla="*/ 37 w 112"/>
                <a:gd name="T71" fmla="*/ 81 h 119"/>
                <a:gd name="T72" fmla="*/ 45 w 112"/>
                <a:gd name="T73" fmla="*/ 88 h 119"/>
                <a:gd name="T74" fmla="*/ 56 w 112"/>
                <a:gd name="T75" fmla="*/ 91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2" h="119">
                  <a:moveTo>
                    <a:pt x="56" y="119"/>
                  </a:moveTo>
                  <a:cubicBezTo>
                    <a:pt x="48" y="119"/>
                    <a:pt x="40" y="118"/>
                    <a:pt x="34" y="115"/>
                  </a:cubicBezTo>
                  <a:cubicBezTo>
                    <a:pt x="27" y="112"/>
                    <a:pt x="21" y="107"/>
                    <a:pt x="16" y="102"/>
                  </a:cubicBezTo>
                  <a:cubicBezTo>
                    <a:pt x="11" y="97"/>
                    <a:pt x="7" y="90"/>
                    <a:pt x="4" y="83"/>
                  </a:cubicBezTo>
                  <a:cubicBezTo>
                    <a:pt x="1" y="76"/>
                    <a:pt x="0" y="68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52"/>
                    <a:pt x="1" y="44"/>
                    <a:pt x="4" y="37"/>
                  </a:cubicBezTo>
                  <a:cubicBezTo>
                    <a:pt x="7" y="30"/>
                    <a:pt x="11" y="23"/>
                    <a:pt x="16" y="18"/>
                  </a:cubicBezTo>
                  <a:cubicBezTo>
                    <a:pt x="21" y="12"/>
                    <a:pt x="27" y="8"/>
                    <a:pt x="34" y="5"/>
                  </a:cubicBezTo>
                  <a:cubicBezTo>
                    <a:pt x="41" y="2"/>
                    <a:pt x="48" y="0"/>
                    <a:pt x="56" y="0"/>
                  </a:cubicBezTo>
                  <a:cubicBezTo>
                    <a:pt x="64" y="0"/>
                    <a:pt x="72" y="2"/>
                    <a:pt x="79" y="5"/>
                  </a:cubicBezTo>
                  <a:cubicBezTo>
                    <a:pt x="85" y="8"/>
                    <a:pt x="91" y="12"/>
                    <a:pt x="96" y="18"/>
                  </a:cubicBezTo>
                  <a:cubicBezTo>
                    <a:pt x="101" y="23"/>
                    <a:pt x="105" y="29"/>
                    <a:pt x="108" y="37"/>
                  </a:cubicBezTo>
                  <a:cubicBezTo>
                    <a:pt x="111" y="44"/>
                    <a:pt x="112" y="51"/>
                    <a:pt x="112" y="60"/>
                  </a:cubicBezTo>
                  <a:cubicBezTo>
                    <a:pt x="112" y="60"/>
                    <a:pt x="112" y="60"/>
                    <a:pt x="112" y="60"/>
                  </a:cubicBezTo>
                  <a:cubicBezTo>
                    <a:pt x="112" y="68"/>
                    <a:pt x="111" y="76"/>
                    <a:pt x="108" y="83"/>
                  </a:cubicBezTo>
                  <a:cubicBezTo>
                    <a:pt x="105" y="90"/>
                    <a:pt x="101" y="97"/>
                    <a:pt x="96" y="102"/>
                  </a:cubicBezTo>
                  <a:cubicBezTo>
                    <a:pt x="91" y="107"/>
                    <a:pt x="85" y="112"/>
                    <a:pt x="78" y="115"/>
                  </a:cubicBezTo>
                  <a:cubicBezTo>
                    <a:pt x="71" y="118"/>
                    <a:pt x="64" y="119"/>
                    <a:pt x="56" y="119"/>
                  </a:cubicBezTo>
                  <a:close/>
                  <a:moveTo>
                    <a:pt x="56" y="91"/>
                  </a:moveTo>
                  <a:cubicBezTo>
                    <a:pt x="60" y="91"/>
                    <a:pt x="64" y="90"/>
                    <a:pt x="67" y="88"/>
                  </a:cubicBezTo>
                  <a:cubicBezTo>
                    <a:pt x="70" y="87"/>
                    <a:pt x="73" y="85"/>
                    <a:pt x="75" y="82"/>
                  </a:cubicBezTo>
                  <a:cubicBezTo>
                    <a:pt x="78" y="79"/>
                    <a:pt x="80" y="76"/>
                    <a:pt x="81" y="72"/>
                  </a:cubicBezTo>
                  <a:cubicBezTo>
                    <a:pt x="82" y="68"/>
                    <a:pt x="83" y="64"/>
                    <a:pt x="83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56"/>
                    <a:pt x="82" y="52"/>
                    <a:pt x="81" y="48"/>
                  </a:cubicBezTo>
                  <a:cubicBezTo>
                    <a:pt x="80" y="44"/>
                    <a:pt x="78" y="41"/>
                    <a:pt x="75" y="38"/>
                  </a:cubicBezTo>
                  <a:cubicBezTo>
                    <a:pt x="73" y="36"/>
                    <a:pt x="70" y="33"/>
                    <a:pt x="67" y="32"/>
                  </a:cubicBezTo>
                  <a:cubicBezTo>
                    <a:pt x="63" y="30"/>
                    <a:pt x="60" y="29"/>
                    <a:pt x="56" y="29"/>
                  </a:cubicBezTo>
                  <a:cubicBezTo>
                    <a:pt x="52" y="29"/>
                    <a:pt x="48" y="30"/>
                    <a:pt x="45" y="32"/>
                  </a:cubicBezTo>
                  <a:cubicBezTo>
                    <a:pt x="42" y="33"/>
                    <a:pt x="39" y="35"/>
                    <a:pt x="37" y="38"/>
                  </a:cubicBezTo>
                  <a:cubicBezTo>
                    <a:pt x="34" y="41"/>
                    <a:pt x="33" y="44"/>
                    <a:pt x="31" y="48"/>
                  </a:cubicBezTo>
                  <a:cubicBezTo>
                    <a:pt x="30" y="52"/>
                    <a:pt x="29" y="55"/>
                    <a:pt x="29" y="60"/>
                  </a:cubicBezTo>
                  <a:cubicBezTo>
                    <a:pt x="29" y="60"/>
                    <a:pt x="29" y="60"/>
                    <a:pt x="29" y="60"/>
                  </a:cubicBezTo>
                  <a:cubicBezTo>
                    <a:pt x="29" y="64"/>
                    <a:pt x="30" y="68"/>
                    <a:pt x="31" y="72"/>
                  </a:cubicBezTo>
                  <a:cubicBezTo>
                    <a:pt x="33" y="75"/>
                    <a:pt x="34" y="79"/>
                    <a:pt x="37" y="81"/>
                  </a:cubicBezTo>
                  <a:cubicBezTo>
                    <a:pt x="39" y="84"/>
                    <a:pt x="42" y="87"/>
                    <a:pt x="45" y="88"/>
                  </a:cubicBezTo>
                  <a:cubicBezTo>
                    <a:pt x="49" y="90"/>
                    <a:pt x="52" y="91"/>
                    <a:pt x="56" y="91"/>
                  </a:cubicBez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9">
              <a:extLst>
                <a:ext uri="{FF2B5EF4-FFF2-40B4-BE49-F238E27FC236}">
                  <a16:creationId xmlns:a16="http://schemas.microsoft.com/office/drawing/2014/main" id="{AD2B9B5B-150E-47CB-9767-5B7D3E52603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83" y="2144"/>
              <a:ext cx="156" cy="165"/>
            </a:xfrm>
            <a:custGeom>
              <a:avLst/>
              <a:gdLst>
                <a:gd name="T0" fmla="*/ 115 w 156"/>
                <a:gd name="T1" fmla="*/ 165 h 165"/>
                <a:gd name="T2" fmla="*/ 156 w 156"/>
                <a:gd name="T3" fmla="*/ 165 h 165"/>
                <a:gd name="T4" fmla="*/ 96 w 156"/>
                <a:gd name="T5" fmla="*/ 0 h 165"/>
                <a:gd name="T6" fmla="*/ 59 w 156"/>
                <a:gd name="T7" fmla="*/ 0 h 165"/>
                <a:gd name="T8" fmla="*/ 0 w 156"/>
                <a:gd name="T9" fmla="*/ 165 h 165"/>
                <a:gd name="T10" fmla="*/ 41 w 156"/>
                <a:gd name="T11" fmla="*/ 165 h 165"/>
                <a:gd name="T12" fmla="*/ 51 w 156"/>
                <a:gd name="T13" fmla="*/ 134 h 165"/>
                <a:gd name="T14" fmla="*/ 85 w 156"/>
                <a:gd name="T15" fmla="*/ 134 h 165"/>
                <a:gd name="T16" fmla="*/ 77 w 156"/>
                <a:gd name="T17" fmla="*/ 106 h 165"/>
                <a:gd name="T18" fmla="*/ 60 w 156"/>
                <a:gd name="T19" fmla="*/ 106 h 165"/>
                <a:gd name="T20" fmla="*/ 78 w 156"/>
                <a:gd name="T21" fmla="*/ 55 h 165"/>
                <a:gd name="T22" fmla="*/ 115 w 156"/>
                <a:gd name="T23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6" h="165">
                  <a:moveTo>
                    <a:pt x="115" y="165"/>
                  </a:moveTo>
                  <a:lnTo>
                    <a:pt x="156" y="165"/>
                  </a:lnTo>
                  <a:lnTo>
                    <a:pt x="96" y="0"/>
                  </a:lnTo>
                  <a:lnTo>
                    <a:pt x="59" y="0"/>
                  </a:lnTo>
                  <a:lnTo>
                    <a:pt x="0" y="165"/>
                  </a:lnTo>
                  <a:lnTo>
                    <a:pt x="41" y="165"/>
                  </a:lnTo>
                  <a:lnTo>
                    <a:pt x="51" y="134"/>
                  </a:lnTo>
                  <a:lnTo>
                    <a:pt x="85" y="134"/>
                  </a:lnTo>
                  <a:lnTo>
                    <a:pt x="77" y="106"/>
                  </a:lnTo>
                  <a:lnTo>
                    <a:pt x="60" y="106"/>
                  </a:lnTo>
                  <a:lnTo>
                    <a:pt x="78" y="55"/>
                  </a:lnTo>
                  <a:lnTo>
                    <a:pt x="115" y="165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10">
              <a:extLst>
                <a:ext uri="{FF2B5EF4-FFF2-40B4-BE49-F238E27FC236}">
                  <a16:creationId xmlns:a16="http://schemas.microsoft.com/office/drawing/2014/main" id="{769D643F-2236-4F74-B3B9-DED4BB0FD55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361" y="2144"/>
              <a:ext cx="154" cy="125"/>
            </a:xfrm>
            <a:custGeom>
              <a:avLst/>
              <a:gdLst>
                <a:gd name="T0" fmla="*/ 45 w 154"/>
                <a:gd name="T1" fmla="*/ 66 h 125"/>
                <a:gd name="T2" fmla="*/ 0 w 154"/>
                <a:gd name="T3" fmla="*/ 6 h 125"/>
                <a:gd name="T4" fmla="*/ 0 w 154"/>
                <a:gd name="T5" fmla="*/ 64 h 125"/>
                <a:gd name="T6" fmla="*/ 45 w 154"/>
                <a:gd name="T7" fmla="*/ 125 h 125"/>
                <a:gd name="T8" fmla="*/ 154 w 154"/>
                <a:gd name="T9" fmla="*/ 0 h 125"/>
                <a:gd name="T10" fmla="*/ 100 w 154"/>
                <a:gd name="T11" fmla="*/ 1 h 125"/>
                <a:gd name="T12" fmla="*/ 45 w 154"/>
                <a:gd name="T13" fmla="*/ 66 h 125"/>
                <a:gd name="T14" fmla="*/ 42 w 154"/>
                <a:gd name="T15" fmla="*/ 64 h 125"/>
                <a:gd name="T16" fmla="*/ 42 w 154"/>
                <a:gd name="T17" fmla="*/ 6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25">
                  <a:moveTo>
                    <a:pt x="45" y="66"/>
                  </a:moveTo>
                  <a:lnTo>
                    <a:pt x="0" y="6"/>
                  </a:lnTo>
                  <a:lnTo>
                    <a:pt x="0" y="64"/>
                  </a:lnTo>
                  <a:lnTo>
                    <a:pt x="45" y="125"/>
                  </a:lnTo>
                  <a:lnTo>
                    <a:pt x="154" y="0"/>
                  </a:lnTo>
                  <a:lnTo>
                    <a:pt x="100" y="1"/>
                  </a:lnTo>
                  <a:lnTo>
                    <a:pt x="45" y="66"/>
                  </a:lnTo>
                  <a:close/>
                  <a:moveTo>
                    <a:pt x="42" y="64"/>
                  </a:moveTo>
                  <a:lnTo>
                    <a:pt x="42" y="64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11">
              <a:extLst>
                <a:ext uri="{FF2B5EF4-FFF2-40B4-BE49-F238E27FC236}">
                  <a16:creationId xmlns:a16="http://schemas.microsoft.com/office/drawing/2014/main" id="{EA68B78C-A3B6-4437-BEA8-8F72E672021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361" y="2144"/>
              <a:ext cx="154" cy="125"/>
            </a:xfrm>
            <a:custGeom>
              <a:avLst/>
              <a:gdLst>
                <a:gd name="T0" fmla="*/ 45 w 154"/>
                <a:gd name="T1" fmla="*/ 66 h 125"/>
                <a:gd name="T2" fmla="*/ 0 w 154"/>
                <a:gd name="T3" fmla="*/ 6 h 125"/>
                <a:gd name="T4" fmla="*/ 0 w 154"/>
                <a:gd name="T5" fmla="*/ 64 h 125"/>
                <a:gd name="T6" fmla="*/ 45 w 154"/>
                <a:gd name="T7" fmla="*/ 125 h 125"/>
                <a:gd name="T8" fmla="*/ 154 w 154"/>
                <a:gd name="T9" fmla="*/ 0 h 125"/>
                <a:gd name="T10" fmla="*/ 100 w 154"/>
                <a:gd name="T11" fmla="*/ 1 h 125"/>
                <a:gd name="T12" fmla="*/ 45 w 154"/>
                <a:gd name="T13" fmla="*/ 66 h 125"/>
                <a:gd name="T14" fmla="*/ 42 w 154"/>
                <a:gd name="T15" fmla="*/ 64 h 125"/>
                <a:gd name="T16" fmla="*/ 42 w 154"/>
                <a:gd name="T17" fmla="*/ 6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25">
                  <a:moveTo>
                    <a:pt x="45" y="66"/>
                  </a:moveTo>
                  <a:lnTo>
                    <a:pt x="0" y="6"/>
                  </a:lnTo>
                  <a:lnTo>
                    <a:pt x="0" y="64"/>
                  </a:lnTo>
                  <a:lnTo>
                    <a:pt x="45" y="125"/>
                  </a:lnTo>
                  <a:lnTo>
                    <a:pt x="154" y="0"/>
                  </a:lnTo>
                  <a:lnTo>
                    <a:pt x="100" y="1"/>
                  </a:lnTo>
                  <a:lnTo>
                    <a:pt x="45" y="66"/>
                  </a:lnTo>
                  <a:moveTo>
                    <a:pt x="42" y="64"/>
                  </a:moveTo>
                  <a:lnTo>
                    <a:pt x="42" y="6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12">
              <a:extLst>
                <a:ext uri="{FF2B5EF4-FFF2-40B4-BE49-F238E27FC236}">
                  <a16:creationId xmlns:a16="http://schemas.microsoft.com/office/drawing/2014/main" id="{CE9EE26B-70E0-445C-830A-AA473272D38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09" y="2079"/>
              <a:ext cx="166" cy="294"/>
            </a:xfrm>
            <a:custGeom>
              <a:avLst/>
              <a:gdLst>
                <a:gd name="T0" fmla="*/ 19 w 166"/>
                <a:gd name="T1" fmla="*/ 294 h 294"/>
                <a:gd name="T2" fmla="*/ 0 w 166"/>
                <a:gd name="T3" fmla="*/ 294 h 294"/>
                <a:gd name="T4" fmla="*/ 147 w 166"/>
                <a:gd name="T5" fmla="*/ 0 h 294"/>
                <a:gd name="T6" fmla="*/ 166 w 166"/>
                <a:gd name="T7" fmla="*/ 0 h 294"/>
                <a:gd name="T8" fmla="*/ 19 w 166"/>
                <a:gd name="T9" fmla="*/ 294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294">
                  <a:moveTo>
                    <a:pt x="19" y="294"/>
                  </a:moveTo>
                  <a:lnTo>
                    <a:pt x="0" y="294"/>
                  </a:lnTo>
                  <a:lnTo>
                    <a:pt x="147" y="0"/>
                  </a:lnTo>
                  <a:lnTo>
                    <a:pt x="166" y="0"/>
                  </a:lnTo>
                  <a:lnTo>
                    <a:pt x="19" y="294"/>
                  </a:lnTo>
                  <a:close/>
                </a:path>
              </a:pathLst>
            </a:custGeom>
            <a:solidFill>
              <a:srgbClr val="DA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13">
              <a:extLst>
                <a:ext uri="{FF2B5EF4-FFF2-40B4-BE49-F238E27FC236}">
                  <a16:creationId xmlns:a16="http://schemas.microsoft.com/office/drawing/2014/main" id="{7A312B3A-85A9-4BD5-9CDF-D46B69A637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83" y="2144"/>
              <a:ext cx="95" cy="163"/>
            </a:xfrm>
            <a:custGeom>
              <a:avLst/>
              <a:gdLst>
                <a:gd name="T0" fmla="*/ 31 w 95"/>
                <a:gd name="T1" fmla="*/ 139 h 163"/>
                <a:gd name="T2" fmla="*/ 95 w 95"/>
                <a:gd name="T3" fmla="*/ 139 h 163"/>
                <a:gd name="T4" fmla="*/ 95 w 95"/>
                <a:gd name="T5" fmla="*/ 163 h 163"/>
                <a:gd name="T6" fmla="*/ 0 w 95"/>
                <a:gd name="T7" fmla="*/ 163 h 163"/>
                <a:gd name="T8" fmla="*/ 0 w 95"/>
                <a:gd name="T9" fmla="*/ 0 h 163"/>
                <a:gd name="T10" fmla="*/ 31 w 95"/>
                <a:gd name="T11" fmla="*/ 0 h 163"/>
                <a:gd name="T12" fmla="*/ 31 w 95"/>
                <a:gd name="T13" fmla="*/ 139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" h="163">
                  <a:moveTo>
                    <a:pt x="31" y="139"/>
                  </a:moveTo>
                  <a:lnTo>
                    <a:pt x="95" y="139"/>
                  </a:lnTo>
                  <a:lnTo>
                    <a:pt x="95" y="163"/>
                  </a:lnTo>
                  <a:lnTo>
                    <a:pt x="0" y="163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39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" name="Freeform 14">
              <a:extLst>
                <a:ext uri="{FF2B5EF4-FFF2-40B4-BE49-F238E27FC236}">
                  <a16:creationId xmlns:a16="http://schemas.microsoft.com/office/drawing/2014/main" id="{02847214-7A48-4108-BECA-93B50873A60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74" y="2134"/>
              <a:ext cx="33" cy="66"/>
            </a:xfrm>
            <a:custGeom>
              <a:avLst/>
              <a:gdLst>
                <a:gd name="T0" fmla="*/ 18 w 24"/>
                <a:gd name="T1" fmla="*/ 0 h 48"/>
                <a:gd name="T2" fmla="*/ 22 w 24"/>
                <a:gd name="T3" fmla="*/ 10 h 48"/>
                <a:gd name="T4" fmla="*/ 24 w 24"/>
                <a:gd name="T5" fmla="*/ 19 h 48"/>
                <a:gd name="T6" fmla="*/ 20 w 24"/>
                <a:gd name="T7" fmla="*/ 34 h 48"/>
                <a:gd name="T8" fmla="*/ 8 w 24"/>
                <a:gd name="T9" fmla="*/ 48 h 48"/>
                <a:gd name="T10" fmla="*/ 1 w 24"/>
                <a:gd name="T11" fmla="*/ 44 h 48"/>
                <a:gd name="T12" fmla="*/ 0 w 24"/>
                <a:gd name="T13" fmla="*/ 43 h 48"/>
                <a:gd name="T14" fmla="*/ 0 w 24"/>
                <a:gd name="T15" fmla="*/ 42 h 48"/>
                <a:gd name="T16" fmla="*/ 1 w 24"/>
                <a:gd name="T17" fmla="*/ 39 h 48"/>
                <a:gd name="T18" fmla="*/ 3 w 24"/>
                <a:gd name="T19" fmla="*/ 36 h 48"/>
                <a:gd name="T20" fmla="*/ 5 w 24"/>
                <a:gd name="T21" fmla="*/ 33 h 48"/>
                <a:gd name="T22" fmla="*/ 7 w 24"/>
                <a:gd name="T23" fmla="*/ 29 h 48"/>
                <a:gd name="T24" fmla="*/ 8 w 24"/>
                <a:gd name="T25" fmla="*/ 24 h 48"/>
                <a:gd name="T26" fmla="*/ 7 w 24"/>
                <a:gd name="T27" fmla="*/ 18 h 48"/>
                <a:gd name="T28" fmla="*/ 4 w 24"/>
                <a:gd name="T29" fmla="*/ 11 h 48"/>
                <a:gd name="T30" fmla="*/ 3 w 24"/>
                <a:gd name="T31" fmla="*/ 9 h 48"/>
                <a:gd name="T32" fmla="*/ 6 w 24"/>
                <a:gd name="T33" fmla="*/ 5 h 48"/>
                <a:gd name="T34" fmla="*/ 18 w 24"/>
                <a:gd name="T3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" h="48">
                  <a:moveTo>
                    <a:pt x="18" y="0"/>
                  </a:moveTo>
                  <a:cubicBezTo>
                    <a:pt x="20" y="3"/>
                    <a:pt x="22" y="6"/>
                    <a:pt x="22" y="10"/>
                  </a:cubicBezTo>
                  <a:cubicBezTo>
                    <a:pt x="23" y="13"/>
                    <a:pt x="24" y="16"/>
                    <a:pt x="24" y="19"/>
                  </a:cubicBezTo>
                  <a:cubicBezTo>
                    <a:pt x="24" y="24"/>
                    <a:pt x="22" y="29"/>
                    <a:pt x="20" y="34"/>
                  </a:cubicBezTo>
                  <a:cubicBezTo>
                    <a:pt x="17" y="39"/>
                    <a:pt x="13" y="44"/>
                    <a:pt x="8" y="48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44"/>
                    <a:pt x="0" y="44"/>
                    <a:pt x="0" y="43"/>
                  </a:cubicBezTo>
                  <a:cubicBezTo>
                    <a:pt x="0" y="43"/>
                    <a:pt x="0" y="42"/>
                    <a:pt x="0" y="42"/>
                  </a:cubicBezTo>
                  <a:cubicBezTo>
                    <a:pt x="0" y="41"/>
                    <a:pt x="0" y="40"/>
                    <a:pt x="1" y="39"/>
                  </a:cubicBezTo>
                  <a:cubicBezTo>
                    <a:pt x="2" y="38"/>
                    <a:pt x="2" y="37"/>
                    <a:pt x="3" y="36"/>
                  </a:cubicBezTo>
                  <a:cubicBezTo>
                    <a:pt x="4" y="35"/>
                    <a:pt x="5" y="34"/>
                    <a:pt x="5" y="33"/>
                  </a:cubicBezTo>
                  <a:cubicBezTo>
                    <a:pt x="6" y="31"/>
                    <a:pt x="7" y="30"/>
                    <a:pt x="7" y="29"/>
                  </a:cubicBezTo>
                  <a:cubicBezTo>
                    <a:pt x="7" y="27"/>
                    <a:pt x="8" y="25"/>
                    <a:pt x="8" y="24"/>
                  </a:cubicBezTo>
                  <a:cubicBezTo>
                    <a:pt x="8" y="22"/>
                    <a:pt x="7" y="20"/>
                    <a:pt x="7" y="18"/>
                  </a:cubicBezTo>
                  <a:cubicBezTo>
                    <a:pt x="6" y="16"/>
                    <a:pt x="5" y="13"/>
                    <a:pt x="4" y="11"/>
                  </a:cubicBezTo>
                  <a:cubicBezTo>
                    <a:pt x="3" y="10"/>
                    <a:pt x="3" y="10"/>
                    <a:pt x="3" y="9"/>
                  </a:cubicBezTo>
                  <a:cubicBezTo>
                    <a:pt x="3" y="7"/>
                    <a:pt x="4" y="6"/>
                    <a:pt x="6" y="5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" name="Freeform 15">
              <a:extLst>
                <a:ext uri="{FF2B5EF4-FFF2-40B4-BE49-F238E27FC236}">
                  <a16:creationId xmlns:a16="http://schemas.microsoft.com/office/drawing/2014/main" id="{390BF08C-7051-464C-8079-F462F319472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42" y="2139"/>
              <a:ext cx="101" cy="168"/>
            </a:xfrm>
            <a:custGeom>
              <a:avLst/>
              <a:gdLst>
                <a:gd name="T0" fmla="*/ 0 w 74"/>
                <a:gd name="T1" fmla="*/ 122 h 122"/>
                <a:gd name="T2" fmla="*/ 0 w 74"/>
                <a:gd name="T3" fmla="*/ 0 h 122"/>
                <a:gd name="T4" fmla="*/ 21 w 74"/>
                <a:gd name="T5" fmla="*/ 0 h 122"/>
                <a:gd name="T6" fmla="*/ 21 w 74"/>
                <a:gd name="T7" fmla="*/ 47 h 122"/>
                <a:gd name="T8" fmla="*/ 32 w 74"/>
                <a:gd name="T9" fmla="*/ 39 h 122"/>
                <a:gd name="T10" fmla="*/ 45 w 74"/>
                <a:gd name="T11" fmla="*/ 37 h 122"/>
                <a:gd name="T12" fmla="*/ 58 w 74"/>
                <a:gd name="T13" fmla="*/ 39 h 122"/>
                <a:gd name="T14" fmla="*/ 66 w 74"/>
                <a:gd name="T15" fmla="*/ 45 h 122"/>
                <a:gd name="T16" fmla="*/ 72 w 74"/>
                <a:gd name="T17" fmla="*/ 55 h 122"/>
                <a:gd name="T18" fmla="*/ 74 w 74"/>
                <a:gd name="T19" fmla="*/ 68 h 122"/>
                <a:gd name="T20" fmla="*/ 74 w 74"/>
                <a:gd name="T21" fmla="*/ 122 h 122"/>
                <a:gd name="T22" fmla="*/ 53 w 74"/>
                <a:gd name="T23" fmla="*/ 122 h 122"/>
                <a:gd name="T24" fmla="*/ 53 w 74"/>
                <a:gd name="T25" fmla="*/ 68 h 122"/>
                <a:gd name="T26" fmla="*/ 50 w 74"/>
                <a:gd name="T27" fmla="*/ 56 h 122"/>
                <a:gd name="T28" fmla="*/ 39 w 74"/>
                <a:gd name="T29" fmla="*/ 52 h 122"/>
                <a:gd name="T30" fmla="*/ 29 w 74"/>
                <a:gd name="T31" fmla="*/ 55 h 122"/>
                <a:gd name="T32" fmla="*/ 21 w 74"/>
                <a:gd name="T33" fmla="*/ 61 h 122"/>
                <a:gd name="T34" fmla="*/ 21 w 74"/>
                <a:gd name="T35" fmla="*/ 122 h 122"/>
                <a:gd name="T36" fmla="*/ 0 w 74"/>
                <a:gd name="T37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4" h="122">
                  <a:moveTo>
                    <a:pt x="0" y="12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4" y="44"/>
                    <a:pt x="28" y="41"/>
                    <a:pt x="32" y="39"/>
                  </a:cubicBezTo>
                  <a:cubicBezTo>
                    <a:pt x="35" y="37"/>
                    <a:pt x="40" y="37"/>
                    <a:pt x="45" y="37"/>
                  </a:cubicBezTo>
                  <a:cubicBezTo>
                    <a:pt x="50" y="37"/>
                    <a:pt x="54" y="37"/>
                    <a:pt x="58" y="39"/>
                  </a:cubicBezTo>
                  <a:cubicBezTo>
                    <a:pt x="61" y="40"/>
                    <a:pt x="64" y="43"/>
                    <a:pt x="66" y="45"/>
                  </a:cubicBezTo>
                  <a:cubicBezTo>
                    <a:pt x="69" y="48"/>
                    <a:pt x="71" y="52"/>
                    <a:pt x="72" y="55"/>
                  </a:cubicBezTo>
                  <a:cubicBezTo>
                    <a:pt x="73" y="59"/>
                    <a:pt x="74" y="64"/>
                    <a:pt x="74" y="68"/>
                  </a:cubicBezTo>
                  <a:cubicBezTo>
                    <a:pt x="74" y="122"/>
                    <a:pt x="74" y="122"/>
                    <a:pt x="74" y="122"/>
                  </a:cubicBezTo>
                  <a:cubicBezTo>
                    <a:pt x="53" y="122"/>
                    <a:pt x="53" y="122"/>
                    <a:pt x="53" y="122"/>
                  </a:cubicBezTo>
                  <a:cubicBezTo>
                    <a:pt x="53" y="68"/>
                    <a:pt x="53" y="68"/>
                    <a:pt x="53" y="68"/>
                  </a:cubicBezTo>
                  <a:cubicBezTo>
                    <a:pt x="53" y="63"/>
                    <a:pt x="52" y="59"/>
                    <a:pt x="50" y="56"/>
                  </a:cubicBezTo>
                  <a:cubicBezTo>
                    <a:pt x="48" y="54"/>
                    <a:pt x="44" y="52"/>
                    <a:pt x="39" y="52"/>
                  </a:cubicBezTo>
                  <a:cubicBezTo>
                    <a:pt x="36" y="52"/>
                    <a:pt x="32" y="53"/>
                    <a:pt x="29" y="55"/>
                  </a:cubicBezTo>
                  <a:cubicBezTo>
                    <a:pt x="26" y="56"/>
                    <a:pt x="23" y="58"/>
                    <a:pt x="21" y="61"/>
                  </a:cubicBezTo>
                  <a:cubicBezTo>
                    <a:pt x="21" y="122"/>
                    <a:pt x="21" y="122"/>
                    <a:pt x="21" y="122"/>
                  </a:cubicBezTo>
                  <a:lnTo>
                    <a:pt x="0" y="122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" name="Freeform 16">
              <a:extLst>
                <a:ext uri="{FF2B5EF4-FFF2-40B4-BE49-F238E27FC236}">
                  <a16:creationId xmlns:a16="http://schemas.microsoft.com/office/drawing/2014/main" id="{9FFF5C9F-FC28-4CF7-8DF7-577BC53825E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81" y="2192"/>
              <a:ext cx="100" cy="11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4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4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6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2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8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19" y="84"/>
                    <a:pt x="16" y="83"/>
                  </a:cubicBezTo>
                  <a:cubicBezTo>
                    <a:pt x="12" y="81"/>
                    <a:pt x="9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0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" name="Freeform 17">
              <a:extLst>
                <a:ext uri="{FF2B5EF4-FFF2-40B4-BE49-F238E27FC236}">
                  <a16:creationId xmlns:a16="http://schemas.microsoft.com/office/drawing/2014/main" id="{F681EA93-5C72-4760-843A-FB0309174F5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624" y="2190"/>
              <a:ext cx="161" cy="117"/>
            </a:xfrm>
            <a:custGeom>
              <a:avLst/>
              <a:gdLst>
                <a:gd name="T0" fmla="*/ 0 w 118"/>
                <a:gd name="T1" fmla="*/ 85 h 85"/>
                <a:gd name="T2" fmla="*/ 0 w 118"/>
                <a:gd name="T3" fmla="*/ 1 h 85"/>
                <a:gd name="T4" fmla="*/ 12 w 118"/>
                <a:gd name="T5" fmla="*/ 1 h 85"/>
                <a:gd name="T6" fmla="*/ 17 w 118"/>
                <a:gd name="T7" fmla="*/ 5 h 85"/>
                <a:gd name="T8" fmla="*/ 18 w 118"/>
                <a:gd name="T9" fmla="*/ 11 h 85"/>
                <a:gd name="T10" fmla="*/ 23 w 118"/>
                <a:gd name="T11" fmla="*/ 6 h 85"/>
                <a:gd name="T12" fmla="*/ 28 w 118"/>
                <a:gd name="T13" fmla="*/ 3 h 85"/>
                <a:gd name="T14" fmla="*/ 34 w 118"/>
                <a:gd name="T15" fmla="*/ 0 h 85"/>
                <a:gd name="T16" fmla="*/ 41 w 118"/>
                <a:gd name="T17" fmla="*/ 0 h 85"/>
                <a:gd name="T18" fmla="*/ 54 w 118"/>
                <a:gd name="T19" fmla="*/ 4 h 85"/>
                <a:gd name="T20" fmla="*/ 62 w 118"/>
                <a:gd name="T21" fmla="*/ 15 h 85"/>
                <a:gd name="T22" fmla="*/ 67 w 118"/>
                <a:gd name="T23" fmla="*/ 8 h 85"/>
                <a:gd name="T24" fmla="*/ 73 w 118"/>
                <a:gd name="T25" fmla="*/ 3 h 85"/>
                <a:gd name="T26" fmla="*/ 81 w 118"/>
                <a:gd name="T27" fmla="*/ 0 h 85"/>
                <a:gd name="T28" fmla="*/ 89 w 118"/>
                <a:gd name="T29" fmla="*/ 0 h 85"/>
                <a:gd name="T30" fmla="*/ 101 w 118"/>
                <a:gd name="T31" fmla="*/ 2 h 85"/>
                <a:gd name="T32" fmla="*/ 110 w 118"/>
                <a:gd name="T33" fmla="*/ 8 h 85"/>
                <a:gd name="T34" fmla="*/ 116 w 118"/>
                <a:gd name="T35" fmla="*/ 18 h 85"/>
                <a:gd name="T36" fmla="*/ 118 w 118"/>
                <a:gd name="T37" fmla="*/ 31 h 85"/>
                <a:gd name="T38" fmla="*/ 118 w 118"/>
                <a:gd name="T39" fmla="*/ 85 h 85"/>
                <a:gd name="T40" fmla="*/ 97 w 118"/>
                <a:gd name="T41" fmla="*/ 85 h 85"/>
                <a:gd name="T42" fmla="*/ 97 w 118"/>
                <a:gd name="T43" fmla="*/ 31 h 85"/>
                <a:gd name="T44" fmla="*/ 94 w 118"/>
                <a:gd name="T45" fmla="*/ 19 h 85"/>
                <a:gd name="T46" fmla="*/ 84 w 118"/>
                <a:gd name="T47" fmla="*/ 15 h 85"/>
                <a:gd name="T48" fmla="*/ 78 w 118"/>
                <a:gd name="T49" fmla="*/ 16 h 85"/>
                <a:gd name="T50" fmla="*/ 73 w 118"/>
                <a:gd name="T51" fmla="*/ 19 h 85"/>
                <a:gd name="T52" fmla="*/ 70 w 118"/>
                <a:gd name="T53" fmla="*/ 24 h 85"/>
                <a:gd name="T54" fmla="*/ 69 w 118"/>
                <a:gd name="T55" fmla="*/ 31 h 85"/>
                <a:gd name="T56" fmla="*/ 69 w 118"/>
                <a:gd name="T57" fmla="*/ 85 h 85"/>
                <a:gd name="T58" fmla="*/ 49 w 118"/>
                <a:gd name="T59" fmla="*/ 85 h 85"/>
                <a:gd name="T60" fmla="*/ 49 w 118"/>
                <a:gd name="T61" fmla="*/ 31 h 85"/>
                <a:gd name="T62" fmla="*/ 45 w 118"/>
                <a:gd name="T63" fmla="*/ 19 h 85"/>
                <a:gd name="T64" fmla="*/ 35 w 118"/>
                <a:gd name="T65" fmla="*/ 15 h 85"/>
                <a:gd name="T66" fmla="*/ 27 w 118"/>
                <a:gd name="T67" fmla="*/ 17 h 85"/>
                <a:gd name="T68" fmla="*/ 20 w 118"/>
                <a:gd name="T69" fmla="*/ 23 h 85"/>
                <a:gd name="T70" fmla="*/ 20 w 118"/>
                <a:gd name="T71" fmla="*/ 85 h 85"/>
                <a:gd name="T72" fmla="*/ 0 w 118"/>
                <a:gd name="T73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8" h="85">
                  <a:moveTo>
                    <a:pt x="0" y="85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5" y="1"/>
                    <a:pt x="16" y="2"/>
                    <a:pt x="17" y="5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20" y="9"/>
                    <a:pt x="21" y="8"/>
                    <a:pt x="23" y="6"/>
                  </a:cubicBezTo>
                  <a:cubicBezTo>
                    <a:pt x="25" y="5"/>
                    <a:pt x="26" y="4"/>
                    <a:pt x="28" y="3"/>
                  </a:cubicBezTo>
                  <a:cubicBezTo>
                    <a:pt x="30" y="2"/>
                    <a:pt x="32" y="1"/>
                    <a:pt x="34" y="0"/>
                  </a:cubicBezTo>
                  <a:cubicBezTo>
                    <a:pt x="36" y="0"/>
                    <a:pt x="39" y="0"/>
                    <a:pt x="41" y="0"/>
                  </a:cubicBezTo>
                  <a:cubicBezTo>
                    <a:pt x="46" y="0"/>
                    <a:pt x="51" y="1"/>
                    <a:pt x="54" y="4"/>
                  </a:cubicBezTo>
                  <a:cubicBezTo>
                    <a:pt x="58" y="7"/>
                    <a:pt x="60" y="10"/>
                    <a:pt x="62" y="15"/>
                  </a:cubicBezTo>
                  <a:cubicBezTo>
                    <a:pt x="63" y="12"/>
                    <a:pt x="65" y="10"/>
                    <a:pt x="67" y="8"/>
                  </a:cubicBezTo>
                  <a:cubicBezTo>
                    <a:pt x="69" y="6"/>
                    <a:pt x="71" y="4"/>
                    <a:pt x="73" y="3"/>
                  </a:cubicBezTo>
                  <a:cubicBezTo>
                    <a:pt x="76" y="2"/>
                    <a:pt x="78" y="1"/>
                    <a:pt x="81" y="0"/>
                  </a:cubicBezTo>
                  <a:cubicBezTo>
                    <a:pt x="83" y="0"/>
                    <a:pt x="86" y="0"/>
                    <a:pt x="89" y="0"/>
                  </a:cubicBezTo>
                  <a:cubicBezTo>
                    <a:pt x="93" y="0"/>
                    <a:pt x="97" y="0"/>
                    <a:pt x="101" y="2"/>
                  </a:cubicBezTo>
                  <a:cubicBezTo>
                    <a:pt x="105" y="3"/>
                    <a:pt x="108" y="5"/>
                    <a:pt x="110" y="8"/>
                  </a:cubicBezTo>
                  <a:cubicBezTo>
                    <a:pt x="113" y="11"/>
                    <a:pt x="115" y="14"/>
                    <a:pt x="116" y="18"/>
                  </a:cubicBezTo>
                  <a:cubicBezTo>
                    <a:pt x="117" y="22"/>
                    <a:pt x="118" y="26"/>
                    <a:pt x="118" y="31"/>
                  </a:cubicBezTo>
                  <a:cubicBezTo>
                    <a:pt x="118" y="85"/>
                    <a:pt x="118" y="85"/>
                    <a:pt x="118" y="85"/>
                  </a:cubicBezTo>
                  <a:cubicBezTo>
                    <a:pt x="97" y="85"/>
                    <a:pt x="97" y="85"/>
                    <a:pt x="97" y="85"/>
                  </a:cubicBezTo>
                  <a:cubicBezTo>
                    <a:pt x="97" y="31"/>
                    <a:pt x="97" y="31"/>
                    <a:pt x="97" y="31"/>
                  </a:cubicBezTo>
                  <a:cubicBezTo>
                    <a:pt x="97" y="26"/>
                    <a:pt x="96" y="22"/>
                    <a:pt x="94" y="19"/>
                  </a:cubicBezTo>
                  <a:cubicBezTo>
                    <a:pt x="92" y="17"/>
                    <a:pt x="88" y="15"/>
                    <a:pt x="84" y="15"/>
                  </a:cubicBezTo>
                  <a:cubicBezTo>
                    <a:pt x="82" y="15"/>
                    <a:pt x="80" y="16"/>
                    <a:pt x="78" y="16"/>
                  </a:cubicBezTo>
                  <a:cubicBezTo>
                    <a:pt x="76" y="17"/>
                    <a:pt x="75" y="18"/>
                    <a:pt x="73" y="19"/>
                  </a:cubicBezTo>
                  <a:cubicBezTo>
                    <a:pt x="72" y="21"/>
                    <a:pt x="71" y="22"/>
                    <a:pt x="70" y="24"/>
                  </a:cubicBezTo>
                  <a:cubicBezTo>
                    <a:pt x="69" y="26"/>
                    <a:pt x="69" y="29"/>
                    <a:pt x="69" y="31"/>
                  </a:cubicBezTo>
                  <a:cubicBezTo>
                    <a:pt x="69" y="85"/>
                    <a:pt x="69" y="85"/>
                    <a:pt x="69" y="85"/>
                  </a:cubicBezTo>
                  <a:cubicBezTo>
                    <a:pt x="49" y="85"/>
                    <a:pt x="49" y="85"/>
                    <a:pt x="49" y="85"/>
                  </a:cubicBezTo>
                  <a:cubicBezTo>
                    <a:pt x="49" y="31"/>
                    <a:pt x="49" y="31"/>
                    <a:pt x="49" y="31"/>
                  </a:cubicBezTo>
                  <a:cubicBezTo>
                    <a:pt x="49" y="26"/>
                    <a:pt x="47" y="22"/>
                    <a:pt x="45" y="19"/>
                  </a:cubicBezTo>
                  <a:cubicBezTo>
                    <a:pt x="43" y="17"/>
                    <a:pt x="40" y="15"/>
                    <a:pt x="35" y="15"/>
                  </a:cubicBezTo>
                  <a:cubicBezTo>
                    <a:pt x="32" y="15"/>
                    <a:pt x="29" y="16"/>
                    <a:pt x="27" y="17"/>
                  </a:cubicBezTo>
                  <a:cubicBezTo>
                    <a:pt x="24" y="19"/>
                    <a:pt x="22" y="21"/>
                    <a:pt x="20" y="23"/>
                  </a:cubicBezTo>
                  <a:cubicBezTo>
                    <a:pt x="20" y="85"/>
                    <a:pt x="20" y="85"/>
                    <a:pt x="20" y="85"/>
                  </a:cubicBezTo>
                  <a:lnTo>
                    <a:pt x="0" y="85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18">
              <a:extLst>
                <a:ext uri="{FF2B5EF4-FFF2-40B4-BE49-F238E27FC236}">
                  <a16:creationId xmlns:a16="http://schemas.microsoft.com/office/drawing/2014/main" id="{93AC8A3C-1CE1-41DE-B13D-C83E7B9D706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819" y="2189"/>
              <a:ext cx="96" cy="120"/>
            </a:xfrm>
            <a:custGeom>
              <a:avLst/>
              <a:gdLst>
                <a:gd name="T0" fmla="*/ 70 w 70"/>
                <a:gd name="T1" fmla="*/ 86 h 87"/>
                <a:gd name="T2" fmla="*/ 61 w 70"/>
                <a:gd name="T3" fmla="*/ 86 h 87"/>
                <a:gd name="T4" fmla="*/ 57 w 70"/>
                <a:gd name="T5" fmla="*/ 85 h 87"/>
                <a:gd name="T6" fmla="*/ 54 w 70"/>
                <a:gd name="T7" fmla="*/ 82 h 87"/>
                <a:gd name="T8" fmla="*/ 53 w 70"/>
                <a:gd name="T9" fmla="*/ 76 h 87"/>
                <a:gd name="T10" fmla="*/ 46 w 70"/>
                <a:gd name="T11" fmla="*/ 81 h 87"/>
                <a:gd name="T12" fmla="*/ 40 w 70"/>
                <a:gd name="T13" fmla="*/ 84 h 87"/>
                <a:gd name="T14" fmla="*/ 33 w 70"/>
                <a:gd name="T15" fmla="*/ 87 h 87"/>
                <a:gd name="T16" fmla="*/ 25 w 70"/>
                <a:gd name="T17" fmla="*/ 87 h 87"/>
                <a:gd name="T18" fmla="*/ 15 w 70"/>
                <a:gd name="T19" fmla="*/ 86 h 87"/>
                <a:gd name="T20" fmla="*/ 7 w 70"/>
                <a:gd name="T21" fmla="*/ 82 h 87"/>
                <a:gd name="T22" fmla="*/ 2 w 70"/>
                <a:gd name="T23" fmla="*/ 74 h 87"/>
                <a:gd name="T24" fmla="*/ 0 w 70"/>
                <a:gd name="T25" fmla="*/ 64 h 87"/>
                <a:gd name="T26" fmla="*/ 3 w 70"/>
                <a:gd name="T27" fmla="*/ 55 h 87"/>
                <a:gd name="T28" fmla="*/ 11 w 70"/>
                <a:gd name="T29" fmla="*/ 47 h 87"/>
                <a:gd name="T30" fmla="*/ 27 w 70"/>
                <a:gd name="T31" fmla="*/ 40 h 87"/>
                <a:gd name="T32" fmla="*/ 51 w 70"/>
                <a:gd name="T33" fmla="*/ 38 h 87"/>
                <a:gd name="T34" fmla="*/ 51 w 70"/>
                <a:gd name="T35" fmla="*/ 33 h 87"/>
                <a:gd name="T36" fmla="*/ 47 w 70"/>
                <a:gd name="T37" fmla="*/ 20 h 87"/>
                <a:gd name="T38" fmla="*/ 37 w 70"/>
                <a:gd name="T39" fmla="*/ 16 h 87"/>
                <a:gd name="T40" fmla="*/ 29 w 70"/>
                <a:gd name="T41" fmla="*/ 17 h 87"/>
                <a:gd name="T42" fmla="*/ 23 w 70"/>
                <a:gd name="T43" fmla="*/ 20 h 87"/>
                <a:gd name="T44" fmla="*/ 18 w 70"/>
                <a:gd name="T45" fmla="*/ 23 h 87"/>
                <a:gd name="T46" fmla="*/ 14 w 70"/>
                <a:gd name="T47" fmla="*/ 24 h 87"/>
                <a:gd name="T48" fmla="*/ 10 w 70"/>
                <a:gd name="T49" fmla="*/ 23 h 87"/>
                <a:gd name="T50" fmla="*/ 8 w 70"/>
                <a:gd name="T51" fmla="*/ 20 h 87"/>
                <a:gd name="T52" fmla="*/ 4 w 70"/>
                <a:gd name="T53" fmla="*/ 14 h 87"/>
                <a:gd name="T54" fmla="*/ 39 w 70"/>
                <a:gd name="T55" fmla="*/ 0 h 87"/>
                <a:gd name="T56" fmla="*/ 52 w 70"/>
                <a:gd name="T57" fmla="*/ 3 h 87"/>
                <a:gd name="T58" fmla="*/ 62 w 70"/>
                <a:gd name="T59" fmla="*/ 9 h 87"/>
                <a:gd name="T60" fmla="*/ 68 w 70"/>
                <a:gd name="T61" fmla="*/ 20 h 87"/>
                <a:gd name="T62" fmla="*/ 70 w 70"/>
                <a:gd name="T63" fmla="*/ 33 h 87"/>
                <a:gd name="T64" fmla="*/ 70 w 70"/>
                <a:gd name="T65" fmla="*/ 86 h 87"/>
                <a:gd name="T66" fmla="*/ 31 w 70"/>
                <a:gd name="T67" fmla="*/ 73 h 87"/>
                <a:gd name="T68" fmla="*/ 37 w 70"/>
                <a:gd name="T69" fmla="*/ 73 h 87"/>
                <a:gd name="T70" fmla="*/ 42 w 70"/>
                <a:gd name="T71" fmla="*/ 71 h 87"/>
                <a:gd name="T72" fmla="*/ 46 w 70"/>
                <a:gd name="T73" fmla="*/ 68 h 87"/>
                <a:gd name="T74" fmla="*/ 51 w 70"/>
                <a:gd name="T75" fmla="*/ 64 h 87"/>
                <a:gd name="T76" fmla="*/ 51 w 70"/>
                <a:gd name="T77" fmla="*/ 50 h 87"/>
                <a:gd name="T78" fmla="*/ 36 w 70"/>
                <a:gd name="T79" fmla="*/ 51 h 87"/>
                <a:gd name="T80" fmla="*/ 26 w 70"/>
                <a:gd name="T81" fmla="*/ 54 h 87"/>
                <a:gd name="T82" fmla="*/ 21 w 70"/>
                <a:gd name="T83" fmla="*/ 58 h 87"/>
                <a:gd name="T84" fmla="*/ 20 w 70"/>
                <a:gd name="T85" fmla="*/ 63 h 87"/>
                <a:gd name="T86" fmla="*/ 23 w 70"/>
                <a:gd name="T87" fmla="*/ 71 h 87"/>
                <a:gd name="T88" fmla="*/ 31 w 70"/>
                <a:gd name="T89" fmla="*/ 7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0" h="87">
                  <a:moveTo>
                    <a:pt x="70" y="86"/>
                  </a:moveTo>
                  <a:cubicBezTo>
                    <a:pt x="61" y="86"/>
                    <a:pt x="61" y="86"/>
                    <a:pt x="61" y="86"/>
                  </a:cubicBezTo>
                  <a:cubicBezTo>
                    <a:pt x="59" y="86"/>
                    <a:pt x="58" y="86"/>
                    <a:pt x="57" y="85"/>
                  </a:cubicBezTo>
                  <a:cubicBezTo>
                    <a:pt x="56" y="85"/>
                    <a:pt x="55" y="83"/>
                    <a:pt x="54" y="82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50" y="78"/>
                    <a:pt x="48" y="79"/>
                    <a:pt x="46" y="81"/>
                  </a:cubicBezTo>
                  <a:cubicBezTo>
                    <a:pt x="44" y="82"/>
                    <a:pt x="42" y="83"/>
                    <a:pt x="40" y="84"/>
                  </a:cubicBezTo>
                  <a:cubicBezTo>
                    <a:pt x="38" y="85"/>
                    <a:pt x="35" y="86"/>
                    <a:pt x="33" y="87"/>
                  </a:cubicBezTo>
                  <a:cubicBezTo>
                    <a:pt x="30" y="87"/>
                    <a:pt x="28" y="87"/>
                    <a:pt x="25" y="87"/>
                  </a:cubicBezTo>
                  <a:cubicBezTo>
                    <a:pt x="21" y="87"/>
                    <a:pt x="18" y="87"/>
                    <a:pt x="15" y="86"/>
                  </a:cubicBezTo>
                  <a:cubicBezTo>
                    <a:pt x="12" y="85"/>
                    <a:pt x="9" y="83"/>
                    <a:pt x="7" y="82"/>
                  </a:cubicBezTo>
                  <a:cubicBezTo>
                    <a:pt x="5" y="80"/>
                    <a:pt x="3" y="77"/>
                    <a:pt x="2" y="74"/>
                  </a:cubicBezTo>
                  <a:cubicBezTo>
                    <a:pt x="1" y="71"/>
                    <a:pt x="0" y="68"/>
                    <a:pt x="0" y="64"/>
                  </a:cubicBezTo>
                  <a:cubicBezTo>
                    <a:pt x="0" y="61"/>
                    <a:pt x="1" y="58"/>
                    <a:pt x="3" y="55"/>
                  </a:cubicBezTo>
                  <a:cubicBezTo>
                    <a:pt x="4" y="52"/>
                    <a:pt x="7" y="49"/>
                    <a:pt x="11" y="47"/>
                  </a:cubicBezTo>
                  <a:cubicBezTo>
                    <a:pt x="15" y="44"/>
                    <a:pt x="20" y="42"/>
                    <a:pt x="27" y="40"/>
                  </a:cubicBezTo>
                  <a:cubicBezTo>
                    <a:pt x="33" y="39"/>
                    <a:pt x="41" y="38"/>
                    <a:pt x="51" y="38"/>
                  </a:cubicBezTo>
                  <a:cubicBezTo>
                    <a:pt x="51" y="33"/>
                    <a:pt x="51" y="33"/>
                    <a:pt x="51" y="33"/>
                  </a:cubicBezTo>
                  <a:cubicBezTo>
                    <a:pt x="51" y="27"/>
                    <a:pt x="49" y="23"/>
                    <a:pt x="47" y="20"/>
                  </a:cubicBezTo>
                  <a:cubicBezTo>
                    <a:pt x="45" y="18"/>
                    <a:pt x="41" y="16"/>
                    <a:pt x="37" y="16"/>
                  </a:cubicBezTo>
                  <a:cubicBezTo>
                    <a:pt x="33" y="16"/>
                    <a:pt x="31" y="17"/>
                    <a:pt x="29" y="17"/>
                  </a:cubicBezTo>
                  <a:cubicBezTo>
                    <a:pt x="26" y="18"/>
                    <a:pt x="24" y="19"/>
                    <a:pt x="23" y="20"/>
                  </a:cubicBezTo>
                  <a:cubicBezTo>
                    <a:pt x="21" y="21"/>
                    <a:pt x="20" y="22"/>
                    <a:pt x="18" y="23"/>
                  </a:cubicBezTo>
                  <a:cubicBezTo>
                    <a:pt x="17" y="23"/>
                    <a:pt x="15" y="24"/>
                    <a:pt x="14" y="24"/>
                  </a:cubicBezTo>
                  <a:cubicBezTo>
                    <a:pt x="12" y="24"/>
                    <a:pt x="11" y="23"/>
                    <a:pt x="10" y="23"/>
                  </a:cubicBezTo>
                  <a:cubicBezTo>
                    <a:pt x="9" y="22"/>
                    <a:pt x="9" y="21"/>
                    <a:pt x="8" y="20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4" y="5"/>
                    <a:pt x="26" y="0"/>
                    <a:pt x="39" y="0"/>
                  </a:cubicBezTo>
                  <a:cubicBezTo>
                    <a:pt x="44" y="0"/>
                    <a:pt x="49" y="1"/>
                    <a:pt x="52" y="3"/>
                  </a:cubicBezTo>
                  <a:cubicBezTo>
                    <a:pt x="56" y="4"/>
                    <a:pt x="60" y="7"/>
                    <a:pt x="62" y="9"/>
                  </a:cubicBezTo>
                  <a:cubicBezTo>
                    <a:pt x="65" y="12"/>
                    <a:pt x="67" y="16"/>
                    <a:pt x="68" y="20"/>
                  </a:cubicBezTo>
                  <a:cubicBezTo>
                    <a:pt x="70" y="24"/>
                    <a:pt x="70" y="28"/>
                    <a:pt x="70" y="33"/>
                  </a:cubicBezTo>
                  <a:lnTo>
                    <a:pt x="70" y="86"/>
                  </a:lnTo>
                  <a:close/>
                  <a:moveTo>
                    <a:pt x="31" y="73"/>
                  </a:moveTo>
                  <a:cubicBezTo>
                    <a:pt x="33" y="73"/>
                    <a:pt x="35" y="73"/>
                    <a:pt x="37" y="73"/>
                  </a:cubicBezTo>
                  <a:cubicBezTo>
                    <a:pt x="39" y="72"/>
                    <a:pt x="40" y="72"/>
                    <a:pt x="42" y="71"/>
                  </a:cubicBezTo>
                  <a:cubicBezTo>
                    <a:pt x="43" y="70"/>
                    <a:pt x="45" y="69"/>
                    <a:pt x="46" y="68"/>
                  </a:cubicBezTo>
                  <a:cubicBezTo>
                    <a:pt x="48" y="67"/>
                    <a:pt x="49" y="66"/>
                    <a:pt x="51" y="64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45" y="50"/>
                    <a:pt x="40" y="51"/>
                    <a:pt x="36" y="51"/>
                  </a:cubicBezTo>
                  <a:cubicBezTo>
                    <a:pt x="32" y="52"/>
                    <a:pt x="29" y="53"/>
                    <a:pt x="26" y="54"/>
                  </a:cubicBezTo>
                  <a:cubicBezTo>
                    <a:pt x="24" y="55"/>
                    <a:pt x="22" y="57"/>
                    <a:pt x="21" y="58"/>
                  </a:cubicBezTo>
                  <a:cubicBezTo>
                    <a:pt x="20" y="60"/>
                    <a:pt x="20" y="62"/>
                    <a:pt x="20" y="63"/>
                  </a:cubicBezTo>
                  <a:cubicBezTo>
                    <a:pt x="20" y="67"/>
                    <a:pt x="21" y="69"/>
                    <a:pt x="23" y="71"/>
                  </a:cubicBezTo>
                  <a:cubicBezTo>
                    <a:pt x="25" y="73"/>
                    <a:pt x="28" y="73"/>
                    <a:pt x="31" y="73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19">
              <a:extLst>
                <a:ext uri="{FF2B5EF4-FFF2-40B4-BE49-F238E27FC236}">
                  <a16:creationId xmlns:a16="http://schemas.microsoft.com/office/drawing/2014/main" id="{78B37B18-863E-40F3-86CD-1EACADA9A01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954" y="2139"/>
              <a:ext cx="36" cy="168"/>
            </a:xfrm>
            <a:custGeom>
              <a:avLst/>
              <a:gdLst>
                <a:gd name="T0" fmla="*/ 26 w 26"/>
                <a:gd name="T1" fmla="*/ 13 h 122"/>
                <a:gd name="T2" fmla="*/ 25 w 26"/>
                <a:gd name="T3" fmla="*/ 18 h 122"/>
                <a:gd name="T4" fmla="*/ 22 w 26"/>
                <a:gd name="T5" fmla="*/ 22 h 122"/>
                <a:gd name="T6" fmla="*/ 18 w 26"/>
                <a:gd name="T7" fmla="*/ 25 h 122"/>
                <a:gd name="T8" fmla="*/ 13 w 26"/>
                <a:gd name="T9" fmla="*/ 26 h 122"/>
                <a:gd name="T10" fmla="*/ 8 w 26"/>
                <a:gd name="T11" fmla="*/ 25 h 122"/>
                <a:gd name="T12" fmla="*/ 4 w 26"/>
                <a:gd name="T13" fmla="*/ 22 h 122"/>
                <a:gd name="T14" fmla="*/ 1 w 26"/>
                <a:gd name="T15" fmla="*/ 18 h 122"/>
                <a:gd name="T16" fmla="*/ 0 w 26"/>
                <a:gd name="T17" fmla="*/ 13 h 122"/>
                <a:gd name="T18" fmla="*/ 1 w 26"/>
                <a:gd name="T19" fmla="*/ 8 h 122"/>
                <a:gd name="T20" fmla="*/ 4 w 26"/>
                <a:gd name="T21" fmla="*/ 4 h 122"/>
                <a:gd name="T22" fmla="*/ 8 w 26"/>
                <a:gd name="T23" fmla="*/ 1 h 122"/>
                <a:gd name="T24" fmla="*/ 13 w 26"/>
                <a:gd name="T25" fmla="*/ 0 h 122"/>
                <a:gd name="T26" fmla="*/ 18 w 26"/>
                <a:gd name="T27" fmla="*/ 1 h 122"/>
                <a:gd name="T28" fmla="*/ 22 w 26"/>
                <a:gd name="T29" fmla="*/ 4 h 122"/>
                <a:gd name="T30" fmla="*/ 25 w 26"/>
                <a:gd name="T31" fmla="*/ 8 h 122"/>
                <a:gd name="T32" fmla="*/ 26 w 26"/>
                <a:gd name="T33" fmla="*/ 13 h 122"/>
                <a:gd name="T34" fmla="*/ 23 w 26"/>
                <a:gd name="T35" fmla="*/ 38 h 122"/>
                <a:gd name="T36" fmla="*/ 23 w 26"/>
                <a:gd name="T37" fmla="*/ 122 h 122"/>
                <a:gd name="T38" fmla="*/ 3 w 26"/>
                <a:gd name="T39" fmla="*/ 122 h 122"/>
                <a:gd name="T40" fmla="*/ 3 w 26"/>
                <a:gd name="T41" fmla="*/ 38 h 122"/>
                <a:gd name="T42" fmla="*/ 23 w 26"/>
                <a:gd name="T43" fmla="*/ 3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122">
                  <a:moveTo>
                    <a:pt x="26" y="13"/>
                  </a:moveTo>
                  <a:cubicBezTo>
                    <a:pt x="26" y="15"/>
                    <a:pt x="25" y="17"/>
                    <a:pt x="25" y="18"/>
                  </a:cubicBezTo>
                  <a:cubicBezTo>
                    <a:pt x="24" y="20"/>
                    <a:pt x="23" y="21"/>
                    <a:pt x="22" y="22"/>
                  </a:cubicBezTo>
                  <a:cubicBezTo>
                    <a:pt x="21" y="23"/>
                    <a:pt x="19" y="24"/>
                    <a:pt x="18" y="25"/>
                  </a:cubicBezTo>
                  <a:cubicBezTo>
                    <a:pt x="16" y="26"/>
                    <a:pt x="14" y="26"/>
                    <a:pt x="13" y="26"/>
                  </a:cubicBezTo>
                  <a:cubicBezTo>
                    <a:pt x="11" y="26"/>
                    <a:pt x="9" y="26"/>
                    <a:pt x="8" y="25"/>
                  </a:cubicBezTo>
                  <a:cubicBezTo>
                    <a:pt x="6" y="24"/>
                    <a:pt x="5" y="23"/>
                    <a:pt x="4" y="22"/>
                  </a:cubicBezTo>
                  <a:cubicBezTo>
                    <a:pt x="3" y="21"/>
                    <a:pt x="2" y="20"/>
                    <a:pt x="1" y="18"/>
                  </a:cubicBezTo>
                  <a:cubicBezTo>
                    <a:pt x="0" y="17"/>
                    <a:pt x="0" y="15"/>
                    <a:pt x="0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2" y="7"/>
                    <a:pt x="3" y="5"/>
                    <a:pt x="4" y="4"/>
                  </a:cubicBezTo>
                  <a:cubicBezTo>
                    <a:pt x="5" y="3"/>
                    <a:pt x="6" y="2"/>
                    <a:pt x="8" y="1"/>
                  </a:cubicBezTo>
                  <a:cubicBezTo>
                    <a:pt x="9" y="1"/>
                    <a:pt x="11" y="0"/>
                    <a:pt x="13" y="0"/>
                  </a:cubicBezTo>
                  <a:cubicBezTo>
                    <a:pt x="14" y="0"/>
                    <a:pt x="16" y="1"/>
                    <a:pt x="18" y="1"/>
                  </a:cubicBezTo>
                  <a:cubicBezTo>
                    <a:pt x="19" y="2"/>
                    <a:pt x="21" y="3"/>
                    <a:pt x="22" y="4"/>
                  </a:cubicBezTo>
                  <a:cubicBezTo>
                    <a:pt x="23" y="5"/>
                    <a:pt x="24" y="7"/>
                    <a:pt x="25" y="8"/>
                  </a:cubicBezTo>
                  <a:cubicBezTo>
                    <a:pt x="25" y="10"/>
                    <a:pt x="26" y="12"/>
                    <a:pt x="26" y="13"/>
                  </a:cubicBezTo>
                  <a:close/>
                  <a:moveTo>
                    <a:pt x="23" y="38"/>
                  </a:moveTo>
                  <a:cubicBezTo>
                    <a:pt x="23" y="122"/>
                    <a:pt x="23" y="122"/>
                    <a:pt x="23" y="122"/>
                  </a:cubicBezTo>
                  <a:cubicBezTo>
                    <a:pt x="3" y="122"/>
                    <a:pt x="3" y="122"/>
                    <a:pt x="3" y="122"/>
                  </a:cubicBezTo>
                  <a:cubicBezTo>
                    <a:pt x="3" y="38"/>
                    <a:pt x="3" y="38"/>
                    <a:pt x="3" y="38"/>
                  </a:cubicBezTo>
                  <a:lnTo>
                    <a:pt x="23" y="38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20">
              <a:extLst>
                <a:ext uri="{FF2B5EF4-FFF2-40B4-BE49-F238E27FC236}">
                  <a16:creationId xmlns:a16="http://schemas.microsoft.com/office/drawing/2014/main" id="{D5F75593-9A10-4C13-96BD-0AC33115524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9" y="2190"/>
              <a:ext cx="101" cy="117"/>
            </a:xfrm>
            <a:custGeom>
              <a:avLst/>
              <a:gdLst>
                <a:gd name="T0" fmla="*/ 0 w 74"/>
                <a:gd name="T1" fmla="*/ 85 h 85"/>
                <a:gd name="T2" fmla="*/ 0 w 74"/>
                <a:gd name="T3" fmla="*/ 1 h 85"/>
                <a:gd name="T4" fmla="*/ 13 w 74"/>
                <a:gd name="T5" fmla="*/ 1 h 85"/>
                <a:gd name="T6" fmla="*/ 18 w 74"/>
                <a:gd name="T7" fmla="*/ 5 h 85"/>
                <a:gd name="T8" fmla="*/ 19 w 74"/>
                <a:gd name="T9" fmla="*/ 11 h 85"/>
                <a:gd name="T10" fmla="*/ 25 w 74"/>
                <a:gd name="T11" fmla="*/ 6 h 85"/>
                <a:gd name="T12" fmla="*/ 31 w 74"/>
                <a:gd name="T13" fmla="*/ 3 h 85"/>
                <a:gd name="T14" fmla="*/ 38 w 74"/>
                <a:gd name="T15" fmla="*/ 0 h 85"/>
                <a:gd name="T16" fmla="*/ 45 w 74"/>
                <a:gd name="T17" fmla="*/ 0 h 85"/>
                <a:gd name="T18" fmla="*/ 58 w 74"/>
                <a:gd name="T19" fmla="*/ 2 h 85"/>
                <a:gd name="T20" fmla="*/ 67 w 74"/>
                <a:gd name="T21" fmla="*/ 8 h 85"/>
                <a:gd name="T22" fmla="*/ 72 w 74"/>
                <a:gd name="T23" fmla="*/ 18 h 85"/>
                <a:gd name="T24" fmla="*/ 74 w 74"/>
                <a:gd name="T25" fmla="*/ 31 h 85"/>
                <a:gd name="T26" fmla="*/ 74 w 74"/>
                <a:gd name="T27" fmla="*/ 85 h 85"/>
                <a:gd name="T28" fmla="*/ 54 w 74"/>
                <a:gd name="T29" fmla="*/ 85 h 85"/>
                <a:gd name="T30" fmla="*/ 54 w 74"/>
                <a:gd name="T31" fmla="*/ 31 h 85"/>
                <a:gd name="T32" fmla="*/ 50 w 74"/>
                <a:gd name="T33" fmla="*/ 19 h 85"/>
                <a:gd name="T34" fmla="*/ 39 w 74"/>
                <a:gd name="T35" fmla="*/ 15 h 85"/>
                <a:gd name="T36" fmla="*/ 29 w 74"/>
                <a:gd name="T37" fmla="*/ 18 h 85"/>
                <a:gd name="T38" fmla="*/ 21 w 74"/>
                <a:gd name="T39" fmla="*/ 24 h 85"/>
                <a:gd name="T40" fmla="*/ 21 w 74"/>
                <a:gd name="T41" fmla="*/ 85 h 85"/>
                <a:gd name="T42" fmla="*/ 0 w 74"/>
                <a:gd name="T43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4" h="85">
                  <a:moveTo>
                    <a:pt x="0" y="85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5" y="1"/>
                    <a:pt x="17" y="2"/>
                    <a:pt x="18" y="5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21" y="9"/>
                    <a:pt x="23" y="8"/>
                    <a:pt x="25" y="6"/>
                  </a:cubicBezTo>
                  <a:cubicBezTo>
                    <a:pt x="27" y="5"/>
                    <a:pt x="29" y="4"/>
                    <a:pt x="31" y="3"/>
                  </a:cubicBezTo>
                  <a:cubicBezTo>
                    <a:pt x="33" y="2"/>
                    <a:pt x="35" y="1"/>
                    <a:pt x="38" y="0"/>
                  </a:cubicBezTo>
                  <a:cubicBezTo>
                    <a:pt x="40" y="0"/>
                    <a:pt x="43" y="0"/>
                    <a:pt x="45" y="0"/>
                  </a:cubicBezTo>
                  <a:cubicBezTo>
                    <a:pt x="50" y="0"/>
                    <a:pt x="54" y="0"/>
                    <a:pt x="58" y="2"/>
                  </a:cubicBezTo>
                  <a:cubicBezTo>
                    <a:pt x="61" y="3"/>
                    <a:pt x="64" y="6"/>
                    <a:pt x="67" y="8"/>
                  </a:cubicBezTo>
                  <a:cubicBezTo>
                    <a:pt x="69" y="11"/>
                    <a:pt x="71" y="15"/>
                    <a:pt x="72" y="18"/>
                  </a:cubicBezTo>
                  <a:cubicBezTo>
                    <a:pt x="73" y="22"/>
                    <a:pt x="74" y="27"/>
                    <a:pt x="74" y="31"/>
                  </a:cubicBezTo>
                  <a:cubicBezTo>
                    <a:pt x="74" y="85"/>
                    <a:pt x="74" y="85"/>
                    <a:pt x="74" y="85"/>
                  </a:cubicBezTo>
                  <a:cubicBezTo>
                    <a:pt x="54" y="85"/>
                    <a:pt x="54" y="85"/>
                    <a:pt x="54" y="85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4" y="26"/>
                    <a:pt x="52" y="22"/>
                    <a:pt x="50" y="19"/>
                  </a:cubicBezTo>
                  <a:cubicBezTo>
                    <a:pt x="48" y="17"/>
                    <a:pt x="44" y="15"/>
                    <a:pt x="39" y="15"/>
                  </a:cubicBezTo>
                  <a:cubicBezTo>
                    <a:pt x="36" y="15"/>
                    <a:pt x="32" y="16"/>
                    <a:pt x="29" y="18"/>
                  </a:cubicBezTo>
                  <a:cubicBezTo>
                    <a:pt x="26" y="19"/>
                    <a:pt x="23" y="21"/>
                    <a:pt x="21" y="24"/>
                  </a:cubicBezTo>
                  <a:cubicBezTo>
                    <a:pt x="21" y="85"/>
                    <a:pt x="21" y="85"/>
                    <a:pt x="21" y="85"/>
                  </a:cubicBezTo>
                  <a:lnTo>
                    <a:pt x="0" y="85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21">
              <a:extLst>
                <a:ext uri="{FF2B5EF4-FFF2-40B4-BE49-F238E27FC236}">
                  <a16:creationId xmlns:a16="http://schemas.microsoft.com/office/drawing/2014/main" id="{E5515365-5405-40D6-A347-34803AF4C0C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221" y="2189"/>
              <a:ext cx="96" cy="120"/>
            </a:xfrm>
            <a:custGeom>
              <a:avLst/>
              <a:gdLst>
                <a:gd name="T0" fmla="*/ 70 w 70"/>
                <a:gd name="T1" fmla="*/ 86 h 87"/>
                <a:gd name="T2" fmla="*/ 61 w 70"/>
                <a:gd name="T3" fmla="*/ 86 h 87"/>
                <a:gd name="T4" fmla="*/ 56 w 70"/>
                <a:gd name="T5" fmla="*/ 85 h 87"/>
                <a:gd name="T6" fmla="*/ 54 w 70"/>
                <a:gd name="T7" fmla="*/ 82 h 87"/>
                <a:gd name="T8" fmla="*/ 52 w 70"/>
                <a:gd name="T9" fmla="*/ 76 h 87"/>
                <a:gd name="T10" fmla="*/ 46 w 70"/>
                <a:gd name="T11" fmla="*/ 81 h 87"/>
                <a:gd name="T12" fmla="*/ 39 w 70"/>
                <a:gd name="T13" fmla="*/ 84 h 87"/>
                <a:gd name="T14" fmla="*/ 32 w 70"/>
                <a:gd name="T15" fmla="*/ 87 h 87"/>
                <a:gd name="T16" fmla="*/ 24 w 70"/>
                <a:gd name="T17" fmla="*/ 87 h 87"/>
                <a:gd name="T18" fmla="*/ 14 w 70"/>
                <a:gd name="T19" fmla="*/ 86 h 87"/>
                <a:gd name="T20" fmla="*/ 7 w 70"/>
                <a:gd name="T21" fmla="*/ 82 h 87"/>
                <a:gd name="T22" fmla="*/ 2 w 70"/>
                <a:gd name="T23" fmla="*/ 74 h 87"/>
                <a:gd name="T24" fmla="*/ 0 w 70"/>
                <a:gd name="T25" fmla="*/ 64 h 87"/>
                <a:gd name="T26" fmla="*/ 2 w 70"/>
                <a:gd name="T27" fmla="*/ 55 h 87"/>
                <a:gd name="T28" fmla="*/ 11 w 70"/>
                <a:gd name="T29" fmla="*/ 47 h 87"/>
                <a:gd name="T30" fmla="*/ 26 w 70"/>
                <a:gd name="T31" fmla="*/ 40 h 87"/>
                <a:gd name="T32" fmla="*/ 50 w 70"/>
                <a:gd name="T33" fmla="*/ 38 h 87"/>
                <a:gd name="T34" fmla="*/ 50 w 70"/>
                <a:gd name="T35" fmla="*/ 33 h 87"/>
                <a:gd name="T36" fmla="*/ 47 w 70"/>
                <a:gd name="T37" fmla="*/ 20 h 87"/>
                <a:gd name="T38" fmla="*/ 36 w 70"/>
                <a:gd name="T39" fmla="*/ 16 h 87"/>
                <a:gd name="T40" fmla="*/ 28 w 70"/>
                <a:gd name="T41" fmla="*/ 17 h 87"/>
                <a:gd name="T42" fmla="*/ 22 w 70"/>
                <a:gd name="T43" fmla="*/ 20 h 87"/>
                <a:gd name="T44" fmla="*/ 18 w 70"/>
                <a:gd name="T45" fmla="*/ 23 h 87"/>
                <a:gd name="T46" fmla="*/ 13 w 70"/>
                <a:gd name="T47" fmla="*/ 24 h 87"/>
                <a:gd name="T48" fmla="*/ 10 w 70"/>
                <a:gd name="T49" fmla="*/ 23 h 87"/>
                <a:gd name="T50" fmla="*/ 7 w 70"/>
                <a:gd name="T51" fmla="*/ 20 h 87"/>
                <a:gd name="T52" fmla="*/ 4 w 70"/>
                <a:gd name="T53" fmla="*/ 14 h 87"/>
                <a:gd name="T54" fmla="*/ 39 w 70"/>
                <a:gd name="T55" fmla="*/ 0 h 87"/>
                <a:gd name="T56" fmla="*/ 52 w 70"/>
                <a:gd name="T57" fmla="*/ 3 h 87"/>
                <a:gd name="T58" fmla="*/ 62 w 70"/>
                <a:gd name="T59" fmla="*/ 9 h 87"/>
                <a:gd name="T60" fmla="*/ 68 w 70"/>
                <a:gd name="T61" fmla="*/ 20 h 87"/>
                <a:gd name="T62" fmla="*/ 70 w 70"/>
                <a:gd name="T63" fmla="*/ 33 h 87"/>
                <a:gd name="T64" fmla="*/ 70 w 70"/>
                <a:gd name="T65" fmla="*/ 86 h 87"/>
                <a:gd name="T66" fmla="*/ 31 w 70"/>
                <a:gd name="T67" fmla="*/ 73 h 87"/>
                <a:gd name="T68" fmla="*/ 36 w 70"/>
                <a:gd name="T69" fmla="*/ 73 h 87"/>
                <a:gd name="T70" fmla="*/ 41 w 70"/>
                <a:gd name="T71" fmla="*/ 71 h 87"/>
                <a:gd name="T72" fmla="*/ 46 w 70"/>
                <a:gd name="T73" fmla="*/ 68 h 87"/>
                <a:gd name="T74" fmla="*/ 50 w 70"/>
                <a:gd name="T75" fmla="*/ 64 h 87"/>
                <a:gd name="T76" fmla="*/ 50 w 70"/>
                <a:gd name="T77" fmla="*/ 50 h 87"/>
                <a:gd name="T78" fmla="*/ 35 w 70"/>
                <a:gd name="T79" fmla="*/ 51 h 87"/>
                <a:gd name="T80" fmla="*/ 26 w 70"/>
                <a:gd name="T81" fmla="*/ 54 h 87"/>
                <a:gd name="T82" fmla="*/ 21 w 70"/>
                <a:gd name="T83" fmla="*/ 58 h 87"/>
                <a:gd name="T84" fmla="*/ 19 w 70"/>
                <a:gd name="T85" fmla="*/ 63 h 87"/>
                <a:gd name="T86" fmla="*/ 22 w 70"/>
                <a:gd name="T87" fmla="*/ 71 h 87"/>
                <a:gd name="T88" fmla="*/ 31 w 70"/>
                <a:gd name="T89" fmla="*/ 7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0" h="87">
                  <a:moveTo>
                    <a:pt x="70" y="86"/>
                  </a:moveTo>
                  <a:cubicBezTo>
                    <a:pt x="61" y="86"/>
                    <a:pt x="61" y="86"/>
                    <a:pt x="61" y="86"/>
                  </a:cubicBezTo>
                  <a:cubicBezTo>
                    <a:pt x="59" y="86"/>
                    <a:pt x="57" y="86"/>
                    <a:pt x="56" y="85"/>
                  </a:cubicBezTo>
                  <a:cubicBezTo>
                    <a:pt x="55" y="85"/>
                    <a:pt x="54" y="83"/>
                    <a:pt x="54" y="82"/>
                  </a:cubicBezTo>
                  <a:cubicBezTo>
                    <a:pt x="52" y="76"/>
                    <a:pt x="52" y="76"/>
                    <a:pt x="52" y="76"/>
                  </a:cubicBezTo>
                  <a:cubicBezTo>
                    <a:pt x="50" y="78"/>
                    <a:pt x="48" y="79"/>
                    <a:pt x="46" y="81"/>
                  </a:cubicBezTo>
                  <a:cubicBezTo>
                    <a:pt x="44" y="82"/>
                    <a:pt x="42" y="83"/>
                    <a:pt x="39" y="84"/>
                  </a:cubicBezTo>
                  <a:cubicBezTo>
                    <a:pt x="37" y="85"/>
                    <a:pt x="35" y="86"/>
                    <a:pt x="32" y="87"/>
                  </a:cubicBezTo>
                  <a:cubicBezTo>
                    <a:pt x="30" y="87"/>
                    <a:pt x="27" y="87"/>
                    <a:pt x="24" y="87"/>
                  </a:cubicBezTo>
                  <a:cubicBezTo>
                    <a:pt x="21" y="87"/>
                    <a:pt x="17" y="87"/>
                    <a:pt x="14" y="86"/>
                  </a:cubicBezTo>
                  <a:cubicBezTo>
                    <a:pt x="11" y="85"/>
                    <a:pt x="9" y="83"/>
                    <a:pt x="7" y="82"/>
                  </a:cubicBezTo>
                  <a:cubicBezTo>
                    <a:pt x="5" y="80"/>
                    <a:pt x="3" y="77"/>
                    <a:pt x="2" y="74"/>
                  </a:cubicBezTo>
                  <a:cubicBezTo>
                    <a:pt x="0" y="71"/>
                    <a:pt x="0" y="68"/>
                    <a:pt x="0" y="64"/>
                  </a:cubicBezTo>
                  <a:cubicBezTo>
                    <a:pt x="0" y="61"/>
                    <a:pt x="1" y="58"/>
                    <a:pt x="2" y="55"/>
                  </a:cubicBezTo>
                  <a:cubicBezTo>
                    <a:pt x="4" y="52"/>
                    <a:pt x="7" y="49"/>
                    <a:pt x="11" y="47"/>
                  </a:cubicBezTo>
                  <a:cubicBezTo>
                    <a:pt x="15" y="44"/>
                    <a:pt x="20" y="42"/>
                    <a:pt x="26" y="40"/>
                  </a:cubicBezTo>
                  <a:cubicBezTo>
                    <a:pt x="33" y="39"/>
                    <a:pt x="41" y="38"/>
                    <a:pt x="50" y="38"/>
                  </a:cubicBezTo>
                  <a:cubicBezTo>
                    <a:pt x="50" y="33"/>
                    <a:pt x="50" y="33"/>
                    <a:pt x="50" y="33"/>
                  </a:cubicBezTo>
                  <a:cubicBezTo>
                    <a:pt x="50" y="27"/>
                    <a:pt x="49" y="23"/>
                    <a:pt x="47" y="20"/>
                  </a:cubicBezTo>
                  <a:cubicBezTo>
                    <a:pt x="44" y="18"/>
                    <a:pt x="41" y="16"/>
                    <a:pt x="36" y="16"/>
                  </a:cubicBezTo>
                  <a:cubicBezTo>
                    <a:pt x="33" y="16"/>
                    <a:pt x="30" y="17"/>
                    <a:pt x="28" y="17"/>
                  </a:cubicBezTo>
                  <a:cubicBezTo>
                    <a:pt x="26" y="18"/>
                    <a:pt x="24" y="19"/>
                    <a:pt x="22" y="20"/>
                  </a:cubicBezTo>
                  <a:cubicBezTo>
                    <a:pt x="21" y="21"/>
                    <a:pt x="19" y="22"/>
                    <a:pt x="18" y="23"/>
                  </a:cubicBezTo>
                  <a:cubicBezTo>
                    <a:pt x="17" y="23"/>
                    <a:pt x="15" y="24"/>
                    <a:pt x="13" y="24"/>
                  </a:cubicBezTo>
                  <a:cubicBezTo>
                    <a:pt x="12" y="24"/>
                    <a:pt x="11" y="23"/>
                    <a:pt x="10" y="23"/>
                  </a:cubicBezTo>
                  <a:cubicBezTo>
                    <a:pt x="9" y="22"/>
                    <a:pt x="8" y="21"/>
                    <a:pt x="7" y="20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3" y="5"/>
                    <a:pt x="25" y="0"/>
                    <a:pt x="39" y="0"/>
                  </a:cubicBezTo>
                  <a:cubicBezTo>
                    <a:pt x="44" y="0"/>
                    <a:pt x="48" y="1"/>
                    <a:pt x="52" y="3"/>
                  </a:cubicBezTo>
                  <a:cubicBezTo>
                    <a:pt x="56" y="4"/>
                    <a:pt x="59" y="7"/>
                    <a:pt x="62" y="9"/>
                  </a:cubicBezTo>
                  <a:cubicBezTo>
                    <a:pt x="64" y="12"/>
                    <a:pt x="66" y="16"/>
                    <a:pt x="68" y="20"/>
                  </a:cubicBezTo>
                  <a:cubicBezTo>
                    <a:pt x="69" y="24"/>
                    <a:pt x="70" y="28"/>
                    <a:pt x="70" y="33"/>
                  </a:cubicBezTo>
                  <a:lnTo>
                    <a:pt x="70" y="86"/>
                  </a:lnTo>
                  <a:close/>
                  <a:moveTo>
                    <a:pt x="31" y="73"/>
                  </a:moveTo>
                  <a:cubicBezTo>
                    <a:pt x="33" y="73"/>
                    <a:pt x="35" y="73"/>
                    <a:pt x="36" y="73"/>
                  </a:cubicBezTo>
                  <a:cubicBezTo>
                    <a:pt x="38" y="72"/>
                    <a:pt x="40" y="72"/>
                    <a:pt x="41" y="71"/>
                  </a:cubicBezTo>
                  <a:cubicBezTo>
                    <a:pt x="43" y="70"/>
                    <a:pt x="44" y="69"/>
                    <a:pt x="46" y="68"/>
                  </a:cubicBezTo>
                  <a:cubicBezTo>
                    <a:pt x="47" y="67"/>
                    <a:pt x="49" y="66"/>
                    <a:pt x="50" y="64"/>
                  </a:cubicBezTo>
                  <a:cubicBezTo>
                    <a:pt x="50" y="50"/>
                    <a:pt x="50" y="50"/>
                    <a:pt x="50" y="50"/>
                  </a:cubicBezTo>
                  <a:cubicBezTo>
                    <a:pt x="44" y="50"/>
                    <a:pt x="39" y="51"/>
                    <a:pt x="35" y="51"/>
                  </a:cubicBezTo>
                  <a:cubicBezTo>
                    <a:pt x="31" y="52"/>
                    <a:pt x="28" y="53"/>
                    <a:pt x="26" y="54"/>
                  </a:cubicBezTo>
                  <a:cubicBezTo>
                    <a:pt x="23" y="55"/>
                    <a:pt x="22" y="57"/>
                    <a:pt x="21" y="58"/>
                  </a:cubicBezTo>
                  <a:cubicBezTo>
                    <a:pt x="20" y="60"/>
                    <a:pt x="19" y="62"/>
                    <a:pt x="19" y="63"/>
                  </a:cubicBezTo>
                  <a:cubicBezTo>
                    <a:pt x="19" y="67"/>
                    <a:pt x="20" y="69"/>
                    <a:pt x="22" y="71"/>
                  </a:cubicBezTo>
                  <a:cubicBezTo>
                    <a:pt x="24" y="73"/>
                    <a:pt x="27" y="73"/>
                    <a:pt x="31" y="73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22">
              <a:extLst>
                <a:ext uri="{FF2B5EF4-FFF2-40B4-BE49-F238E27FC236}">
                  <a16:creationId xmlns:a16="http://schemas.microsoft.com/office/drawing/2014/main" id="{BD38AFC0-BDF4-427D-8DBD-CBF5D3AD58D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55" y="2192"/>
              <a:ext cx="100" cy="11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5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5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7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3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9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20" y="84"/>
                    <a:pt x="16" y="83"/>
                  </a:cubicBezTo>
                  <a:cubicBezTo>
                    <a:pt x="13" y="81"/>
                    <a:pt x="10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1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23">
              <a:extLst>
                <a:ext uri="{FF2B5EF4-FFF2-40B4-BE49-F238E27FC236}">
                  <a16:creationId xmlns:a16="http://schemas.microsoft.com/office/drawing/2014/main" id="{75355B1A-B234-4290-9C91-DADBAEDE66D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47" y="2190"/>
              <a:ext cx="97" cy="119"/>
            </a:xfrm>
            <a:custGeom>
              <a:avLst/>
              <a:gdLst>
                <a:gd name="T0" fmla="*/ 64 w 71"/>
                <a:gd name="T1" fmla="*/ 19 h 86"/>
                <a:gd name="T2" fmla="*/ 63 w 71"/>
                <a:gd name="T3" fmla="*/ 20 h 86"/>
                <a:gd name="T4" fmla="*/ 60 w 71"/>
                <a:gd name="T5" fmla="*/ 21 h 86"/>
                <a:gd name="T6" fmla="*/ 57 w 71"/>
                <a:gd name="T7" fmla="*/ 20 h 86"/>
                <a:gd name="T8" fmla="*/ 54 w 71"/>
                <a:gd name="T9" fmla="*/ 18 h 86"/>
                <a:gd name="T10" fmla="*/ 49 w 71"/>
                <a:gd name="T11" fmla="*/ 16 h 86"/>
                <a:gd name="T12" fmla="*/ 42 w 71"/>
                <a:gd name="T13" fmla="*/ 15 h 86"/>
                <a:gd name="T14" fmla="*/ 32 w 71"/>
                <a:gd name="T15" fmla="*/ 17 h 86"/>
                <a:gd name="T16" fmla="*/ 26 w 71"/>
                <a:gd name="T17" fmla="*/ 22 h 86"/>
                <a:gd name="T18" fmla="*/ 22 w 71"/>
                <a:gd name="T19" fmla="*/ 31 h 86"/>
                <a:gd name="T20" fmla="*/ 20 w 71"/>
                <a:gd name="T21" fmla="*/ 43 h 86"/>
                <a:gd name="T22" fmla="*/ 22 w 71"/>
                <a:gd name="T23" fmla="*/ 55 h 86"/>
                <a:gd name="T24" fmla="*/ 26 w 71"/>
                <a:gd name="T25" fmla="*/ 64 h 86"/>
                <a:gd name="T26" fmla="*/ 33 w 71"/>
                <a:gd name="T27" fmla="*/ 69 h 86"/>
                <a:gd name="T28" fmla="*/ 41 w 71"/>
                <a:gd name="T29" fmla="*/ 71 h 86"/>
                <a:gd name="T30" fmla="*/ 49 w 71"/>
                <a:gd name="T31" fmla="*/ 70 h 86"/>
                <a:gd name="T32" fmla="*/ 54 w 71"/>
                <a:gd name="T33" fmla="*/ 67 h 86"/>
                <a:gd name="T34" fmla="*/ 58 w 71"/>
                <a:gd name="T35" fmla="*/ 64 h 86"/>
                <a:gd name="T36" fmla="*/ 61 w 71"/>
                <a:gd name="T37" fmla="*/ 63 h 86"/>
                <a:gd name="T38" fmla="*/ 65 w 71"/>
                <a:gd name="T39" fmla="*/ 65 h 86"/>
                <a:gd name="T40" fmla="*/ 71 w 71"/>
                <a:gd name="T41" fmla="*/ 72 h 86"/>
                <a:gd name="T42" fmla="*/ 63 w 71"/>
                <a:gd name="T43" fmla="*/ 79 h 86"/>
                <a:gd name="T44" fmla="*/ 55 w 71"/>
                <a:gd name="T45" fmla="*/ 83 h 86"/>
                <a:gd name="T46" fmla="*/ 46 w 71"/>
                <a:gd name="T47" fmla="*/ 86 h 86"/>
                <a:gd name="T48" fmla="*/ 37 w 71"/>
                <a:gd name="T49" fmla="*/ 86 h 86"/>
                <a:gd name="T50" fmla="*/ 23 w 71"/>
                <a:gd name="T51" fmla="*/ 83 h 86"/>
                <a:gd name="T52" fmla="*/ 11 w 71"/>
                <a:gd name="T53" fmla="*/ 75 h 86"/>
                <a:gd name="T54" fmla="*/ 3 w 71"/>
                <a:gd name="T55" fmla="*/ 61 h 86"/>
                <a:gd name="T56" fmla="*/ 0 w 71"/>
                <a:gd name="T57" fmla="*/ 43 h 86"/>
                <a:gd name="T58" fmla="*/ 2 w 71"/>
                <a:gd name="T59" fmla="*/ 26 h 86"/>
                <a:gd name="T60" fmla="*/ 10 w 71"/>
                <a:gd name="T61" fmla="*/ 12 h 86"/>
                <a:gd name="T62" fmla="*/ 23 w 71"/>
                <a:gd name="T63" fmla="*/ 3 h 86"/>
                <a:gd name="T64" fmla="*/ 40 w 71"/>
                <a:gd name="T65" fmla="*/ 0 h 86"/>
                <a:gd name="T66" fmla="*/ 57 w 71"/>
                <a:gd name="T67" fmla="*/ 3 h 86"/>
                <a:gd name="T68" fmla="*/ 70 w 71"/>
                <a:gd name="T69" fmla="*/ 11 h 86"/>
                <a:gd name="T70" fmla="*/ 64 w 71"/>
                <a:gd name="T71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86">
                  <a:moveTo>
                    <a:pt x="64" y="19"/>
                  </a:moveTo>
                  <a:cubicBezTo>
                    <a:pt x="64" y="19"/>
                    <a:pt x="63" y="20"/>
                    <a:pt x="63" y="20"/>
                  </a:cubicBezTo>
                  <a:cubicBezTo>
                    <a:pt x="62" y="21"/>
                    <a:pt x="61" y="21"/>
                    <a:pt x="60" y="21"/>
                  </a:cubicBezTo>
                  <a:cubicBezTo>
                    <a:pt x="59" y="21"/>
                    <a:pt x="58" y="21"/>
                    <a:pt x="57" y="20"/>
                  </a:cubicBezTo>
                  <a:cubicBezTo>
                    <a:pt x="56" y="20"/>
                    <a:pt x="55" y="19"/>
                    <a:pt x="54" y="18"/>
                  </a:cubicBezTo>
                  <a:cubicBezTo>
                    <a:pt x="52" y="17"/>
                    <a:pt x="51" y="16"/>
                    <a:pt x="49" y="16"/>
                  </a:cubicBezTo>
                  <a:cubicBezTo>
                    <a:pt x="47" y="15"/>
                    <a:pt x="44" y="15"/>
                    <a:pt x="42" y="15"/>
                  </a:cubicBezTo>
                  <a:cubicBezTo>
                    <a:pt x="38" y="15"/>
                    <a:pt x="35" y="16"/>
                    <a:pt x="32" y="17"/>
                  </a:cubicBezTo>
                  <a:cubicBezTo>
                    <a:pt x="30" y="18"/>
                    <a:pt x="27" y="20"/>
                    <a:pt x="26" y="22"/>
                  </a:cubicBezTo>
                  <a:cubicBezTo>
                    <a:pt x="24" y="25"/>
                    <a:pt x="23" y="28"/>
                    <a:pt x="22" y="31"/>
                  </a:cubicBezTo>
                  <a:cubicBezTo>
                    <a:pt x="21" y="35"/>
                    <a:pt x="20" y="38"/>
                    <a:pt x="20" y="43"/>
                  </a:cubicBezTo>
                  <a:cubicBezTo>
                    <a:pt x="20" y="47"/>
                    <a:pt x="21" y="51"/>
                    <a:pt x="22" y="55"/>
                  </a:cubicBezTo>
                  <a:cubicBezTo>
                    <a:pt x="23" y="58"/>
                    <a:pt x="24" y="61"/>
                    <a:pt x="26" y="64"/>
                  </a:cubicBezTo>
                  <a:cubicBezTo>
                    <a:pt x="28" y="66"/>
                    <a:pt x="30" y="68"/>
                    <a:pt x="33" y="69"/>
                  </a:cubicBezTo>
                  <a:cubicBezTo>
                    <a:pt x="35" y="70"/>
                    <a:pt x="38" y="71"/>
                    <a:pt x="41" y="71"/>
                  </a:cubicBezTo>
                  <a:cubicBezTo>
                    <a:pt x="44" y="71"/>
                    <a:pt x="47" y="70"/>
                    <a:pt x="49" y="70"/>
                  </a:cubicBezTo>
                  <a:cubicBezTo>
                    <a:pt x="51" y="69"/>
                    <a:pt x="53" y="68"/>
                    <a:pt x="54" y="67"/>
                  </a:cubicBezTo>
                  <a:cubicBezTo>
                    <a:pt x="55" y="66"/>
                    <a:pt x="57" y="65"/>
                    <a:pt x="58" y="64"/>
                  </a:cubicBezTo>
                  <a:cubicBezTo>
                    <a:pt x="59" y="64"/>
                    <a:pt x="60" y="63"/>
                    <a:pt x="61" y="63"/>
                  </a:cubicBezTo>
                  <a:cubicBezTo>
                    <a:pt x="63" y="63"/>
                    <a:pt x="64" y="64"/>
                    <a:pt x="65" y="65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8" y="75"/>
                    <a:pt x="66" y="77"/>
                    <a:pt x="63" y="79"/>
                  </a:cubicBezTo>
                  <a:cubicBezTo>
                    <a:pt x="61" y="81"/>
                    <a:pt x="58" y="82"/>
                    <a:pt x="55" y="83"/>
                  </a:cubicBezTo>
                  <a:cubicBezTo>
                    <a:pt x="52" y="84"/>
                    <a:pt x="49" y="85"/>
                    <a:pt x="46" y="86"/>
                  </a:cubicBezTo>
                  <a:cubicBezTo>
                    <a:pt x="43" y="86"/>
                    <a:pt x="40" y="86"/>
                    <a:pt x="37" y="86"/>
                  </a:cubicBezTo>
                  <a:cubicBezTo>
                    <a:pt x="32" y="86"/>
                    <a:pt x="27" y="85"/>
                    <a:pt x="23" y="83"/>
                  </a:cubicBezTo>
                  <a:cubicBezTo>
                    <a:pt x="18" y="81"/>
                    <a:pt x="14" y="79"/>
                    <a:pt x="11" y="75"/>
                  </a:cubicBezTo>
                  <a:cubicBezTo>
                    <a:pt x="7" y="71"/>
                    <a:pt x="5" y="67"/>
                    <a:pt x="3" y="61"/>
                  </a:cubicBezTo>
                  <a:cubicBezTo>
                    <a:pt x="1" y="56"/>
                    <a:pt x="0" y="50"/>
                    <a:pt x="0" y="43"/>
                  </a:cubicBezTo>
                  <a:cubicBezTo>
                    <a:pt x="0" y="37"/>
                    <a:pt x="1" y="31"/>
                    <a:pt x="2" y="26"/>
                  </a:cubicBezTo>
                  <a:cubicBezTo>
                    <a:pt x="4" y="20"/>
                    <a:pt x="7" y="16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ubicBezTo>
                    <a:pt x="47" y="0"/>
                    <a:pt x="52" y="1"/>
                    <a:pt x="57" y="3"/>
                  </a:cubicBezTo>
                  <a:cubicBezTo>
                    <a:pt x="62" y="5"/>
                    <a:pt x="66" y="7"/>
                    <a:pt x="70" y="11"/>
                  </a:cubicBezTo>
                  <a:lnTo>
                    <a:pt x="64" y="19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" name="Freeform 24">
              <a:extLst>
                <a:ext uri="{FF2B5EF4-FFF2-40B4-BE49-F238E27FC236}">
                  <a16:creationId xmlns:a16="http://schemas.microsoft.com/office/drawing/2014/main" id="{ED97A225-3908-4CD2-84DB-F740A9EC1A6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667" y="2190"/>
              <a:ext cx="180" cy="119"/>
            </a:xfrm>
            <a:custGeom>
              <a:avLst/>
              <a:gdLst>
                <a:gd name="T0" fmla="*/ 99 w 132"/>
                <a:gd name="T1" fmla="*/ 0 h 86"/>
                <a:gd name="T2" fmla="*/ 112 w 132"/>
                <a:gd name="T3" fmla="*/ 2 h 86"/>
                <a:gd name="T4" fmla="*/ 123 w 132"/>
                <a:gd name="T5" fmla="*/ 10 h 86"/>
                <a:gd name="T6" fmla="*/ 130 w 132"/>
                <a:gd name="T7" fmla="*/ 23 h 86"/>
                <a:gd name="T8" fmla="*/ 132 w 132"/>
                <a:gd name="T9" fmla="*/ 39 h 86"/>
                <a:gd name="T10" fmla="*/ 132 w 132"/>
                <a:gd name="T11" fmla="*/ 43 h 86"/>
                <a:gd name="T12" fmla="*/ 131 w 132"/>
                <a:gd name="T13" fmla="*/ 45 h 86"/>
                <a:gd name="T14" fmla="*/ 130 w 132"/>
                <a:gd name="T15" fmla="*/ 47 h 86"/>
                <a:gd name="T16" fmla="*/ 128 w 132"/>
                <a:gd name="T17" fmla="*/ 47 h 86"/>
                <a:gd name="T18" fmla="*/ 79 w 132"/>
                <a:gd name="T19" fmla="*/ 47 h 86"/>
                <a:gd name="T20" fmla="*/ 86 w 132"/>
                <a:gd name="T21" fmla="*/ 65 h 86"/>
                <a:gd name="T22" fmla="*/ 100 w 132"/>
                <a:gd name="T23" fmla="*/ 71 h 86"/>
                <a:gd name="T24" fmla="*/ 108 w 132"/>
                <a:gd name="T25" fmla="*/ 69 h 86"/>
                <a:gd name="T26" fmla="*/ 114 w 132"/>
                <a:gd name="T27" fmla="*/ 67 h 86"/>
                <a:gd name="T28" fmla="*/ 118 w 132"/>
                <a:gd name="T29" fmla="*/ 64 h 86"/>
                <a:gd name="T30" fmla="*/ 122 w 132"/>
                <a:gd name="T31" fmla="*/ 63 h 86"/>
                <a:gd name="T32" fmla="*/ 126 w 132"/>
                <a:gd name="T33" fmla="*/ 65 h 86"/>
                <a:gd name="T34" fmla="*/ 132 w 132"/>
                <a:gd name="T35" fmla="*/ 72 h 86"/>
                <a:gd name="T36" fmla="*/ 124 w 132"/>
                <a:gd name="T37" fmla="*/ 79 h 86"/>
                <a:gd name="T38" fmla="*/ 116 w 132"/>
                <a:gd name="T39" fmla="*/ 83 h 86"/>
                <a:gd name="T40" fmla="*/ 107 w 132"/>
                <a:gd name="T41" fmla="*/ 86 h 86"/>
                <a:gd name="T42" fmla="*/ 98 w 132"/>
                <a:gd name="T43" fmla="*/ 86 h 86"/>
                <a:gd name="T44" fmla="*/ 82 w 132"/>
                <a:gd name="T45" fmla="*/ 82 h 86"/>
                <a:gd name="T46" fmla="*/ 69 w 132"/>
                <a:gd name="T47" fmla="*/ 70 h 86"/>
                <a:gd name="T48" fmla="*/ 56 w 132"/>
                <a:gd name="T49" fmla="*/ 82 h 86"/>
                <a:gd name="T50" fmla="*/ 38 w 132"/>
                <a:gd name="T51" fmla="*/ 86 h 86"/>
                <a:gd name="T52" fmla="*/ 22 w 132"/>
                <a:gd name="T53" fmla="*/ 83 h 86"/>
                <a:gd name="T54" fmla="*/ 10 w 132"/>
                <a:gd name="T55" fmla="*/ 74 h 86"/>
                <a:gd name="T56" fmla="*/ 2 w 132"/>
                <a:gd name="T57" fmla="*/ 61 h 86"/>
                <a:gd name="T58" fmla="*/ 0 w 132"/>
                <a:gd name="T59" fmla="*/ 43 h 86"/>
                <a:gd name="T60" fmla="*/ 2 w 132"/>
                <a:gd name="T61" fmla="*/ 25 h 86"/>
                <a:gd name="T62" fmla="*/ 10 w 132"/>
                <a:gd name="T63" fmla="*/ 11 h 86"/>
                <a:gd name="T64" fmla="*/ 23 w 132"/>
                <a:gd name="T65" fmla="*/ 3 h 86"/>
                <a:gd name="T66" fmla="*/ 38 w 132"/>
                <a:gd name="T67" fmla="*/ 0 h 86"/>
                <a:gd name="T68" fmla="*/ 56 w 132"/>
                <a:gd name="T69" fmla="*/ 4 h 86"/>
                <a:gd name="T70" fmla="*/ 69 w 132"/>
                <a:gd name="T71" fmla="*/ 16 h 86"/>
                <a:gd name="T72" fmla="*/ 81 w 132"/>
                <a:gd name="T73" fmla="*/ 4 h 86"/>
                <a:gd name="T74" fmla="*/ 99 w 132"/>
                <a:gd name="T75" fmla="*/ 0 h 86"/>
                <a:gd name="T76" fmla="*/ 40 w 132"/>
                <a:gd name="T77" fmla="*/ 71 h 86"/>
                <a:gd name="T78" fmla="*/ 54 w 132"/>
                <a:gd name="T79" fmla="*/ 64 h 86"/>
                <a:gd name="T80" fmla="*/ 59 w 132"/>
                <a:gd name="T81" fmla="*/ 43 h 86"/>
                <a:gd name="T82" fmla="*/ 54 w 132"/>
                <a:gd name="T83" fmla="*/ 22 h 86"/>
                <a:gd name="T84" fmla="*/ 40 w 132"/>
                <a:gd name="T85" fmla="*/ 15 h 86"/>
                <a:gd name="T86" fmla="*/ 25 w 132"/>
                <a:gd name="T87" fmla="*/ 22 h 86"/>
                <a:gd name="T88" fmla="*/ 20 w 132"/>
                <a:gd name="T89" fmla="*/ 43 h 86"/>
                <a:gd name="T90" fmla="*/ 25 w 132"/>
                <a:gd name="T91" fmla="*/ 64 h 86"/>
                <a:gd name="T92" fmla="*/ 40 w 132"/>
                <a:gd name="T93" fmla="*/ 71 h 86"/>
                <a:gd name="T94" fmla="*/ 98 w 132"/>
                <a:gd name="T95" fmla="*/ 14 h 86"/>
                <a:gd name="T96" fmla="*/ 85 w 132"/>
                <a:gd name="T97" fmla="*/ 19 h 86"/>
                <a:gd name="T98" fmla="*/ 79 w 132"/>
                <a:gd name="T99" fmla="*/ 35 h 86"/>
                <a:gd name="T100" fmla="*/ 114 w 132"/>
                <a:gd name="T101" fmla="*/ 35 h 86"/>
                <a:gd name="T102" fmla="*/ 113 w 132"/>
                <a:gd name="T103" fmla="*/ 27 h 86"/>
                <a:gd name="T104" fmla="*/ 110 w 132"/>
                <a:gd name="T105" fmla="*/ 20 h 86"/>
                <a:gd name="T106" fmla="*/ 105 w 132"/>
                <a:gd name="T107" fmla="*/ 16 h 86"/>
                <a:gd name="T108" fmla="*/ 98 w 132"/>
                <a:gd name="T109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2" h="86">
                  <a:moveTo>
                    <a:pt x="99" y="0"/>
                  </a:moveTo>
                  <a:cubicBezTo>
                    <a:pt x="104" y="0"/>
                    <a:pt x="108" y="0"/>
                    <a:pt x="112" y="2"/>
                  </a:cubicBezTo>
                  <a:cubicBezTo>
                    <a:pt x="116" y="4"/>
                    <a:pt x="120" y="7"/>
                    <a:pt x="123" y="10"/>
                  </a:cubicBezTo>
                  <a:cubicBezTo>
                    <a:pt x="126" y="14"/>
                    <a:pt x="128" y="18"/>
                    <a:pt x="130" y="23"/>
                  </a:cubicBezTo>
                  <a:cubicBezTo>
                    <a:pt x="131" y="28"/>
                    <a:pt x="132" y="33"/>
                    <a:pt x="132" y="39"/>
                  </a:cubicBezTo>
                  <a:cubicBezTo>
                    <a:pt x="132" y="41"/>
                    <a:pt x="132" y="42"/>
                    <a:pt x="132" y="43"/>
                  </a:cubicBezTo>
                  <a:cubicBezTo>
                    <a:pt x="132" y="44"/>
                    <a:pt x="132" y="45"/>
                    <a:pt x="131" y="45"/>
                  </a:cubicBezTo>
                  <a:cubicBezTo>
                    <a:pt x="131" y="46"/>
                    <a:pt x="131" y="46"/>
                    <a:pt x="130" y="47"/>
                  </a:cubicBezTo>
                  <a:cubicBezTo>
                    <a:pt x="129" y="47"/>
                    <a:pt x="129" y="47"/>
                    <a:pt x="128" y="47"/>
                  </a:cubicBezTo>
                  <a:cubicBezTo>
                    <a:pt x="79" y="47"/>
                    <a:pt x="79" y="47"/>
                    <a:pt x="79" y="47"/>
                  </a:cubicBezTo>
                  <a:cubicBezTo>
                    <a:pt x="80" y="55"/>
                    <a:pt x="82" y="61"/>
                    <a:pt x="86" y="65"/>
                  </a:cubicBezTo>
                  <a:cubicBezTo>
                    <a:pt x="89" y="69"/>
                    <a:pt x="94" y="71"/>
                    <a:pt x="100" y="71"/>
                  </a:cubicBezTo>
                  <a:cubicBezTo>
                    <a:pt x="103" y="71"/>
                    <a:pt x="106" y="70"/>
                    <a:pt x="108" y="69"/>
                  </a:cubicBezTo>
                  <a:cubicBezTo>
                    <a:pt x="110" y="69"/>
                    <a:pt x="112" y="68"/>
                    <a:pt x="114" y="67"/>
                  </a:cubicBezTo>
                  <a:cubicBezTo>
                    <a:pt x="116" y="66"/>
                    <a:pt x="117" y="65"/>
                    <a:pt x="118" y="64"/>
                  </a:cubicBezTo>
                  <a:cubicBezTo>
                    <a:pt x="120" y="64"/>
                    <a:pt x="121" y="63"/>
                    <a:pt x="122" y="63"/>
                  </a:cubicBezTo>
                  <a:cubicBezTo>
                    <a:pt x="124" y="63"/>
                    <a:pt x="125" y="64"/>
                    <a:pt x="126" y="65"/>
                  </a:cubicBezTo>
                  <a:cubicBezTo>
                    <a:pt x="132" y="72"/>
                    <a:pt x="132" y="72"/>
                    <a:pt x="132" y="72"/>
                  </a:cubicBezTo>
                  <a:cubicBezTo>
                    <a:pt x="130" y="75"/>
                    <a:pt x="127" y="77"/>
                    <a:pt x="124" y="79"/>
                  </a:cubicBezTo>
                  <a:cubicBezTo>
                    <a:pt x="122" y="81"/>
                    <a:pt x="119" y="82"/>
                    <a:pt x="116" y="83"/>
                  </a:cubicBezTo>
                  <a:cubicBezTo>
                    <a:pt x="113" y="84"/>
                    <a:pt x="110" y="85"/>
                    <a:pt x="107" y="86"/>
                  </a:cubicBezTo>
                  <a:cubicBezTo>
                    <a:pt x="104" y="86"/>
                    <a:pt x="101" y="86"/>
                    <a:pt x="98" y="86"/>
                  </a:cubicBezTo>
                  <a:cubicBezTo>
                    <a:pt x="92" y="86"/>
                    <a:pt x="87" y="85"/>
                    <a:pt x="82" y="82"/>
                  </a:cubicBezTo>
                  <a:cubicBezTo>
                    <a:pt x="77" y="80"/>
                    <a:pt x="72" y="75"/>
                    <a:pt x="69" y="70"/>
                  </a:cubicBezTo>
                  <a:cubicBezTo>
                    <a:pt x="66" y="75"/>
                    <a:pt x="61" y="79"/>
                    <a:pt x="56" y="82"/>
                  </a:cubicBezTo>
                  <a:cubicBezTo>
                    <a:pt x="51" y="85"/>
                    <a:pt x="45" y="86"/>
                    <a:pt x="38" y="86"/>
                  </a:cubicBezTo>
                  <a:cubicBezTo>
                    <a:pt x="32" y="86"/>
                    <a:pt x="27" y="85"/>
                    <a:pt x="22" y="83"/>
                  </a:cubicBezTo>
                  <a:cubicBezTo>
                    <a:pt x="18" y="81"/>
                    <a:pt x="14" y="78"/>
                    <a:pt x="10" y="74"/>
                  </a:cubicBezTo>
                  <a:cubicBezTo>
                    <a:pt x="7" y="71"/>
                    <a:pt x="4" y="66"/>
                    <a:pt x="2" y="61"/>
                  </a:cubicBezTo>
                  <a:cubicBezTo>
                    <a:pt x="0" y="55"/>
                    <a:pt x="0" y="49"/>
                    <a:pt x="0" y="43"/>
                  </a:cubicBezTo>
                  <a:cubicBezTo>
                    <a:pt x="0" y="36"/>
                    <a:pt x="0" y="30"/>
                    <a:pt x="2" y="25"/>
                  </a:cubicBezTo>
                  <a:cubicBezTo>
                    <a:pt x="4" y="19"/>
                    <a:pt x="7" y="15"/>
                    <a:pt x="10" y="11"/>
                  </a:cubicBezTo>
                  <a:cubicBezTo>
                    <a:pt x="14" y="7"/>
                    <a:pt x="18" y="5"/>
                    <a:pt x="23" y="3"/>
                  </a:cubicBezTo>
                  <a:cubicBezTo>
                    <a:pt x="27" y="1"/>
                    <a:pt x="33" y="0"/>
                    <a:pt x="38" y="0"/>
                  </a:cubicBezTo>
                  <a:cubicBezTo>
                    <a:pt x="45" y="0"/>
                    <a:pt x="51" y="1"/>
                    <a:pt x="56" y="4"/>
                  </a:cubicBezTo>
                  <a:cubicBezTo>
                    <a:pt x="61" y="7"/>
                    <a:pt x="66" y="11"/>
                    <a:pt x="69" y="16"/>
                  </a:cubicBezTo>
                  <a:cubicBezTo>
                    <a:pt x="72" y="11"/>
                    <a:pt x="76" y="7"/>
                    <a:pt x="81" y="4"/>
                  </a:cubicBezTo>
                  <a:cubicBezTo>
                    <a:pt x="86" y="1"/>
                    <a:pt x="92" y="0"/>
                    <a:pt x="99" y="0"/>
                  </a:cubicBezTo>
                  <a:close/>
                  <a:moveTo>
                    <a:pt x="40" y="71"/>
                  </a:moveTo>
                  <a:cubicBezTo>
                    <a:pt x="46" y="71"/>
                    <a:pt x="51" y="68"/>
                    <a:pt x="54" y="64"/>
                  </a:cubicBezTo>
                  <a:cubicBezTo>
                    <a:pt x="57" y="59"/>
                    <a:pt x="59" y="52"/>
                    <a:pt x="59" y="43"/>
                  </a:cubicBezTo>
                  <a:cubicBezTo>
                    <a:pt x="59" y="34"/>
                    <a:pt x="57" y="27"/>
                    <a:pt x="54" y="22"/>
                  </a:cubicBezTo>
                  <a:cubicBezTo>
                    <a:pt x="51" y="17"/>
                    <a:pt x="46" y="15"/>
                    <a:pt x="40" y="15"/>
                  </a:cubicBezTo>
                  <a:cubicBezTo>
                    <a:pt x="33" y="15"/>
                    <a:pt x="28" y="17"/>
                    <a:pt x="25" y="22"/>
                  </a:cubicBezTo>
                  <a:cubicBezTo>
                    <a:pt x="22" y="27"/>
                    <a:pt x="20" y="34"/>
                    <a:pt x="20" y="43"/>
                  </a:cubicBezTo>
                  <a:cubicBezTo>
                    <a:pt x="20" y="52"/>
                    <a:pt x="22" y="59"/>
                    <a:pt x="25" y="64"/>
                  </a:cubicBezTo>
                  <a:cubicBezTo>
                    <a:pt x="28" y="68"/>
                    <a:pt x="33" y="71"/>
                    <a:pt x="40" y="71"/>
                  </a:cubicBezTo>
                  <a:close/>
                  <a:moveTo>
                    <a:pt x="98" y="14"/>
                  </a:moveTo>
                  <a:cubicBezTo>
                    <a:pt x="92" y="14"/>
                    <a:pt x="88" y="16"/>
                    <a:pt x="85" y="19"/>
                  </a:cubicBezTo>
                  <a:cubicBezTo>
                    <a:pt x="81" y="23"/>
                    <a:pt x="80" y="28"/>
                    <a:pt x="79" y="35"/>
                  </a:cubicBezTo>
                  <a:cubicBezTo>
                    <a:pt x="114" y="35"/>
                    <a:pt x="114" y="35"/>
                    <a:pt x="114" y="35"/>
                  </a:cubicBezTo>
                  <a:cubicBezTo>
                    <a:pt x="114" y="32"/>
                    <a:pt x="114" y="30"/>
                    <a:pt x="113" y="27"/>
                  </a:cubicBezTo>
                  <a:cubicBezTo>
                    <a:pt x="113" y="25"/>
                    <a:pt x="112" y="22"/>
                    <a:pt x="110" y="20"/>
                  </a:cubicBezTo>
                  <a:cubicBezTo>
                    <a:pt x="109" y="18"/>
                    <a:pt x="107" y="17"/>
                    <a:pt x="105" y="16"/>
                  </a:cubicBezTo>
                  <a:cubicBezTo>
                    <a:pt x="103" y="15"/>
                    <a:pt x="101" y="14"/>
                    <a:pt x="98" y="14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" name="Freeform 25">
              <a:extLst>
                <a:ext uri="{FF2B5EF4-FFF2-40B4-BE49-F238E27FC236}">
                  <a16:creationId xmlns:a16="http://schemas.microsoft.com/office/drawing/2014/main" id="{620779CE-06E8-44E9-ABB8-237E83D0507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81" y="2192"/>
              <a:ext cx="100" cy="11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4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4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6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3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9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20" y="84"/>
                    <a:pt x="16" y="83"/>
                  </a:cubicBezTo>
                  <a:cubicBezTo>
                    <a:pt x="13" y="81"/>
                    <a:pt x="10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1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" name="Freeform 26">
              <a:extLst>
                <a:ext uri="{FF2B5EF4-FFF2-40B4-BE49-F238E27FC236}">
                  <a16:creationId xmlns:a16="http://schemas.microsoft.com/office/drawing/2014/main" id="{05510B16-4F96-42D9-9792-DC2960A4B45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24" y="2189"/>
              <a:ext cx="73" cy="118"/>
            </a:xfrm>
            <a:custGeom>
              <a:avLst/>
              <a:gdLst>
                <a:gd name="T0" fmla="*/ 0 w 53"/>
                <a:gd name="T1" fmla="*/ 86 h 86"/>
                <a:gd name="T2" fmla="*/ 0 w 53"/>
                <a:gd name="T3" fmla="*/ 2 h 86"/>
                <a:gd name="T4" fmla="*/ 12 w 53"/>
                <a:gd name="T5" fmla="*/ 2 h 86"/>
                <a:gd name="T6" fmla="*/ 16 w 53"/>
                <a:gd name="T7" fmla="*/ 3 h 86"/>
                <a:gd name="T8" fmla="*/ 18 w 53"/>
                <a:gd name="T9" fmla="*/ 7 h 86"/>
                <a:gd name="T10" fmla="*/ 19 w 53"/>
                <a:gd name="T11" fmla="*/ 17 h 86"/>
                <a:gd name="T12" fmla="*/ 29 w 53"/>
                <a:gd name="T13" fmla="*/ 5 h 86"/>
                <a:gd name="T14" fmla="*/ 43 w 53"/>
                <a:gd name="T15" fmla="*/ 0 h 86"/>
                <a:gd name="T16" fmla="*/ 53 w 53"/>
                <a:gd name="T17" fmla="*/ 3 h 86"/>
                <a:gd name="T18" fmla="*/ 51 w 53"/>
                <a:gd name="T19" fmla="*/ 18 h 86"/>
                <a:gd name="T20" fmla="*/ 50 w 53"/>
                <a:gd name="T21" fmla="*/ 20 h 86"/>
                <a:gd name="T22" fmla="*/ 47 w 53"/>
                <a:gd name="T23" fmla="*/ 21 h 86"/>
                <a:gd name="T24" fmla="*/ 44 w 53"/>
                <a:gd name="T25" fmla="*/ 20 h 86"/>
                <a:gd name="T26" fmla="*/ 38 w 53"/>
                <a:gd name="T27" fmla="*/ 20 h 86"/>
                <a:gd name="T28" fmla="*/ 28 w 53"/>
                <a:gd name="T29" fmla="*/ 23 h 86"/>
                <a:gd name="T30" fmla="*/ 20 w 53"/>
                <a:gd name="T31" fmla="*/ 34 h 86"/>
                <a:gd name="T32" fmla="*/ 20 w 53"/>
                <a:gd name="T33" fmla="*/ 86 h 86"/>
                <a:gd name="T34" fmla="*/ 0 w 53"/>
                <a:gd name="T3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86">
                  <a:moveTo>
                    <a:pt x="0" y="86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4" y="2"/>
                    <a:pt x="15" y="2"/>
                    <a:pt x="16" y="3"/>
                  </a:cubicBezTo>
                  <a:cubicBezTo>
                    <a:pt x="17" y="4"/>
                    <a:pt x="17" y="5"/>
                    <a:pt x="18" y="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2" y="12"/>
                    <a:pt x="25" y="8"/>
                    <a:pt x="29" y="5"/>
                  </a:cubicBezTo>
                  <a:cubicBezTo>
                    <a:pt x="33" y="2"/>
                    <a:pt x="38" y="0"/>
                    <a:pt x="43" y="0"/>
                  </a:cubicBezTo>
                  <a:cubicBezTo>
                    <a:pt x="47" y="0"/>
                    <a:pt x="51" y="1"/>
                    <a:pt x="53" y="3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19"/>
                    <a:pt x="50" y="20"/>
                    <a:pt x="50" y="20"/>
                  </a:cubicBezTo>
                  <a:cubicBezTo>
                    <a:pt x="49" y="21"/>
                    <a:pt x="48" y="21"/>
                    <a:pt x="47" y="21"/>
                  </a:cubicBezTo>
                  <a:cubicBezTo>
                    <a:pt x="47" y="21"/>
                    <a:pt x="45" y="21"/>
                    <a:pt x="44" y="20"/>
                  </a:cubicBezTo>
                  <a:cubicBezTo>
                    <a:pt x="43" y="20"/>
                    <a:pt x="41" y="20"/>
                    <a:pt x="38" y="20"/>
                  </a:cubicBezTo>
                  <a:cubicBezTo>
                    <a:pt x="34" y="20"/>
                    <a:pt x="31" y="21"/>
                    <a:pt x="28" y="23"/>
                  </a:cubicBezTo>
                  <a:cubicBezTo>
                    <a:pt x="25" y="26"/>
                    <a:pt x="22" y="29"/>
                    <a:pt x="20" y="34"/>
                  </a:cubicBezTo>
                  <a:cubicBezTo>
                    <a:pt x="20" y="86"/>
                    <a:pt x="20" y="86"/>
                    <a:pt x="20" y="86"/>
                  </a:cubicBezTo>
                  <a:lnTo>
                    <a:pt x="0" y="86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6" name="Freeform 27">
              <a:extLst>
                <a:ext uri="{FF2B5EF4-FFF2-40B4-BE49-F238E27FC236}">
                  <a16:creationId xmlns:a16="http://schemas.microsoft.com/office/drawing/2014/main" id="{A10831D7-F21C-4F11-9708-D56FCC38DEA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177" y="2139"/>
              <a:ext cx="106" cy="170"/>
            </a:xfrm>
            <a:custGeom>
              <a:avLst/>
              <a:gdLst>
                <a:gd name="T0" fmla="*/ 65 w 78"/>
                <a:gd name="T1" fmla="*/ 122 h 123"/>
                <a:gd name="T2" fmla="*/ 60 w 78"/>
                <a:gd name="T3" fmla="*/ 118 h 123"/>
                <a:gd name="T4" fmla="*/ 58 w 78"/>
                <a:gd name="T5" fmla="*/ 110 h 123"/>
                <a:gd name="T6" fmla="*/ 53 w 78"/>
                <a:gd name="T7" fmla="*/ 115 h 123"/>
                <a:gd name="T8" fmla="*/ 47 w 78"/>
                <a:gd name="T9" fmla="*/ 120 h 123"/>
                <a:gd name="T10" fmla="*/ 40 w 78"/>
                <a:gd name="T11" fmla="*/ 122 h 123"/>
                <a:gd name="T12" fmla="*/ 31 w 78"/>
                <a:gd name="T13" fmla="*/ 123 h 123"/>
                <a:gd name="T14" fmla="*/ 19 w 78"/>
                <a:gd name="T15" fmla="*/ 120 h 123"/>
                <a:gd name="T16" fmla="*/ 9 w 78"/>
                <a:gd name="T17" fmla="*/ 112 h 123"/>
                <a:gd name="T18" fmla="*/ 2 w 78"/>
                <a:gd name="T19" fmla="*/ 99 h 123"/>
                <a:gd name="T20" fmla="*/ 0 w 78"/>
                <a:gd name="T21" fmla="*/ 80 h 123"/>
                <a:gd name="T22" fmla="*/ 3 w 78"/>
                <a:gd name="T23" fmla="*/ 63 h 123"/>
                <a:gd name="T24" fmla="*/ 10 w 78"/>
                <a:gd name="T25" fmla="*/ 49 h 123"/>
                <a:gd name="T26" fmla="*/ 21 w 78"/>
                <a:gd name="T27" fmla="*/ 40 h 123"/>
                <a:gd name="T28" fmla="*/ 36 w 78"/>
                <a:gd name="T29" fmla="*/ 36 h 123"/>
                <a:gd name="T30" fmla="*/ 48 w 78"/>
                <a:gd name="T31" fmla="*/ 39 h 123"/>
                <a:gd name="T32" fmla="*/ 57 w 78"/>
                <a:gd name="T33" fmla="*/ 45 h 123"/>
                <a:gd name="T34" fmla="*/ 57 w 78"/>
                <a:gd name="T35" fmla="*/ 0 h 123"/>
                <a:gd name="T36" fmla="*/ 78 w 78"/>
                <a:gd name="T37" fmla="*/ 0 h 123"/>
                <a:gd name="T38" fmla="*/ 78 w 78"/>
                <a:gd name="T39" fmla="*/ 122 h 123"/>
                <a:gd name="T40" fmla="*/ 65 w 78"/>
                <a:gd name="T41" fmla="*/ 122 h 123"/>
                <a:gd name="T42" fmla="*/ 38 w 78"/>
                <a:gd name="T43" fmla="*/ 107 h 123"/>
                <a:gd name="T44" fmla="*/ 49 w 78"/>
                <a:gd name="T45" fmla="*/ 104 h 123"/>
                <a:gd name="T46" fmla="*/ 57 w 78"/>
                <a:gd name="T47" fmla="*/ 97 h 123"/>
                <a:gd name="T48" fmla="*/ 57 w 78"/>
                <a:gd name="T49" fmla="*/ 59 h 123"/>
                <a:gd name="T50" fmla="*/ 50 w 78"/>
                <a:gd name="T51" fmla="*/ 53 h 123"/>
                <a:gd name="T52" fmla="*/ 41 w 78"/>
                <a:gd name="T53" fmla="*/ 52 h 123"/>
                <a:gd name="T54" fmla="*/ 33 w 78"/>
                <a:gd name="T55" fmla="*/ 53 h 123"/>
                <a:gd name="T56" fmla="*/ 26 w 78"/>
                <a:gd name="T57" fmla="*/ 59 h 123"/>
                <a:gd name="T58" fmla="*/ 23 w 78"/>
                <a:gd name="T59" fmla="*/ 67 h 123"/>
                <a:gd name="T60" fmla="*/ 21 w 78"/>
                <a:gd name="T61" fmla="*/ 80 h 123"/>
                <a:gd name="T62" fmla="*/ 22 w 78"/>
                <a:gd name="T63" fmla="*/ 93 h 123"/>
                <a:gd name="T64" fmla="*/ 26 w 78"/>
                <a:gd name="T65" fmla="*/ 101 h 123"/>
                <a:gd name="T66" fmla="*/ 31 w 78"/>
                <a:gd name="T67" fmla="*/ 106 h 123"/>
                <a:gd name="T68" fmla="*/ 38 w 78"/>
                <a:gd name="T69" fmla="*/ 107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8" h="123">
                  <a:moveTo>
                    <a:pt x="65" y="122"/>
                  </a:moveTo>
                  <a:cubicBezTo>
                    <a:pt x="63" y="122"/>
                    <a:pt x="61" y="121"/>
                    <a:pt x="60" y="118"/>
                  </a:cubicBezTo>
                  <a:cubicBezTo>
                    <a:pt x="58" y="110"/>
                    <a:pt x="58" y="110"/>
                    <a:pt x="58" y="110"/>
                  </a:cubicBezTo>
                  <a:cubicBezTo>
                    <a:pt x="57" y="112"/>
                    <a:pt x="55" y="114"/>
                    <a:pt x="53" y="115"/>
                  </a:cubicBezTo>
                  <a:cubicBezTo>
                    <a:pt x="51" y="117"/>
                    <a:pt x="49" y="118"/>
                    <a:pt x="47" y="120"/>
                  </a:cubicBezTo>
                  <a:cubicBezTo>
                    <a:pt x="45" y="121"/>
                    <a:pt x="42" y="122"/>
                    <a:pt x="40" y="122"/>
                  </a:cubicBezTo>
                  <a:cubicBezTo>
                    <a:pt x="37" y="123"/>
                    <a:pt x="34" y="123"/>
                    <a:pt x="31" y="123"/>
                  </a:cubicBezTo>
                  <a:cubicBezTo>
                    <a:pt x="27" y="123"/>
                    <a:pt x="23" y="122"/>
                    <a:pt x="19" y="120"/>
                  </a:cubicBezTo>
                  <a:cubicBezTo>
                    <a:pt x="15" y="118"/>
                    <a:pt x="12" y="116"/>
                    <a:pt x="9" y="112"/>
                  </a:cubicBezTo>
                  <a:cubicBezTo>
                    <a:pt x="6" y="108"/>
                    <a:pt x="4" y="104"/>
                    <a:pt x="2" y="99"/>
                  </a:cubicBezTo>
                  <a:cubicBezTo>
                    <a:pt x="1" y="93"/>
                    <a:pt x="0" y="87"/>
                    <a:pt x="0" y="80"/>
                  </a:cubicBezTo>
                  <a:cubicBezTo>
                    <a:pt x="0" y="74"/>
                    <a:pt x="1" y="68"/>
                    <a:pt x="3" y="63"/>
                  </a:cubicBezTo>
                  <a:cubicBezTo>
                    <a:pt x="4" y="57"/>
                    <a:pt x="7" y="53"/>
                    <a:pt x="10" y="49"/>
                  </a:cubicBezTo>
                  <a:cubicBezTo>
                    <a:pt x="13" y="45"/>
                    <a:pt x="17" y="42"/>
                    <a:pt x="21" y="40"/>
                  </a:cubicBezTo>
                  <a:cubicBezTo>
                    <a:pt x="26" y="37"/>
                    <a:pt x="31" y="36"/>
                    <a:pt x="36" y="36"/>
                  </a:cubicBezTo>
                  <a:cubicBezTo>
                    <a:pt x="41" y="36"/>
                    <a:pt x="45" y="37"/>
                    <a:pt x="48" y="39"/>
                  </a:cubicBezTo>
                  <a:cubicBezTo>
                    <a:pt x="52" y="40"/>
                    <a:pt x="55" y="42"/>
                    <a:pt x="57" y="45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8" y="122"/>
                    <a:pt x="78" y="122"/>
                    <a:pt x="78" y="122"/>
                  </a:cubicBezTo>
                  <a:lnTo>
                    <a:pt x="65" y="122"/>
                  </a:lnTo>
                  <a:close/>
                  <a:moveTo>
                    <a:pt x="38" y="107"/>
                  </a:moveTo>
                  <a:cubicBezTo>
                    <a:pt x="42" y="107"/>
                    <a:pt x="46" y="106"/>
                    <a:pt x="49" y="104"/>
                  </a:cubicBezTo>
                  <a:cubicBezTo>
                    <a:pt x="52" y="103"/>
                    <a:pt x="55" y="100"/>
                    <a:pt x="57" y="97"/>
                  </a:cubicBezTo>
                  <a:cubicBezTo>
                    <a:pt x="57" y="59"/>
                    <a:pt x="57" y="59"/>
                    <a:pt x="57" y="59"/>
                  </a:cubicBezTo>
                  <a:cubicBezTo>
                    <a:pt x="55" y="57"/>
                    <a:pt x="53" y="55"/>
                    <a:pt x="50" y="53"/>
                  </a:cubicBezTo>
                  <a:cubicBezTo>
                    <a:pt x="47" y="52"/>
                    <a:pt x="44" y="52"/>
                    <a:pt x="41" y="52"/>
                  </a:cubicBezTo>
                  <a:cubicBezTo>
                    <a:pt x="38" y="52"/>
                    <a:pt x="35" y="52"/>
                    <a:pt x="33" y="53"/>
                  </a:cubicBezTo>
                  <a:cubicBezTo>
                    <a:pt x="30" y="55"/>
                    <a:pt x="28" y="56"/>
                    <a:pt x="26" y="59"/>
                  </a:cubicBezTo>
                  <a:cubicBezTo>
                    <a:pt x="25" y="61"/>
                    <a:pt x="23" y="64"/>
                    <a:pt x="23" y="67"/>
                  </a:cubicBezTo>
                  <a:cubicBezTo>
                    <a:pt x="22" y="71"/>
                    <a:pt x="21" y="75"/>
                    <a:pt x="21" y="80"/>
                  </a:cubicBezTo>
                  <a:cubicBezTo>
                    <a:pt x="21" y="85"/>
                    <a:pt x="22" y="89"/>
                    <a:pt x="22" y="93"/>
                  </a:cubicBezTo>
                  <a:cubicBezTo>
                    <a:pt x="23" y="96"/>
                    <a:pt x="24" y="99"/>
                    <a:pt x="26" y="101"/>
                  </a:cubicBezTo>
                  <a:cubicBezTo>
                    <a:pt x="27" y="103"/>
                    <a:pt x="29" y="105"/>
                    <a:pt x="31" y="106"/>
                  </a:cubicBezTo>
                  <a:cubicBezTo>
                    <a:pt x="33" y="107"/>
                    <a:pt x="36" y="107"/>
                    <a:pt x="38" y="107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7" name="Freeform 28">
              <a:extLst>
                <a:ext uri="{FF2B5EF4-FFF2-40B4-BE49-F238E27FC236}">
                  <a16:creationId xmlns:a16="http://schemas.microsoft.com/office/drawing/2014/main" id="{07E2ADAF-0CCC-41E3-AA7F-8BA08FCA404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319" y="2190"/>
              <a:ext cx="105" cy="119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59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59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" name="Freeform 29">
              <a:extLst>
                <a:ext uri="{FF2B5EF4-FFF2-40B4-BE49-F238E27FC236}">
                  <a16:creationId xmlns:a16="http://schemas.microsoft.com/office/drawing/2014/main" id="{F1E9B26D-355E-454A-A18D-15196BF49B0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48" y="2190"/>
              <a:ext cx="86" cy="119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2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2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4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9" name="Freeform 30">
              <a:extLst>
                <a:ext uri="{FF2B5EF4-FFF2-40B4-BE49-F238E27FC236}">
                  <a16:creationId xmlns:a16="http://schemas.microsoft.com/office/drawing/2014/main" id="{43537AAD-B925-48F2-88E2-067EC7FC79B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16" y="2190"/>
              <a:ext cx="86" cy="119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1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1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3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0" name="Freeform 31">
              <a:extLst>
                <a:ext uri="{FF2B5EF4-FFF2-40B4-BE49-F238E27FC236}">
                  <a16:creationId xmlns:a16="http://schemas.microsoft.com/office/drawing/2014/main" id="{883F4BF5-B40C-4EC2-AEDC-ED1CFEE30EE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731" y="2190"/>
              <a:ext cx="105" cy="119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59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59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" name="Freeform 32">
              <a:extLst>
                <a:ext uri="{FF2B5EF4-FFF2-40B4-BE49-F238E27FC236}">
                  <a16:creationId xmlns:a16="http://schemas.microsoft.com/office/drawing/2014/main" id="{082C2B30-5E35-4176-B7B6-82851AC4C18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71" y="2189"/>
              <a:ext cx="72" cy="118"/>
            </a:xfrm>
            <a:custGeom>
              <a:avLst/>
              <a:gdLst>
                <a:gd name="T0" fmla="*/ 0 w 53"/>
                <a:gd name="T1" fmla="*/ 86 h 86"/>
                <a:gd name="T2" fmla="*/ 0 w 53"/>
                <a:gd name="T3" fmla="*/ 2 h 86"/>
                <a:gd name="T4" fmla="*/ 12 w 53"/>
                <a:gd name="T5" fmla="*/ 2 h 86"/>
                <a:gd name="T6" fmla="*/ 16 w 53"/>
                <a:gd name="T7" fmla="*/ 3 h 86"/>
                <a:gd name="T8" fmla="*/ 18 w 53"/>
                <a:gd name="T9" fmla="*/ 7 h 86"/>
                <a:gd name="T10" fmla="*/ 19 w 53"/>
                <a:gd name="T11" fmla="*/ 17 h 86"/>
                <a:gd name="T12" fmla="*/ 30 w 53"/>
                <a:gd name="T13" fmla="*/ 5 h 86"/>
                <a:gd name="T14" fmla="*/ 43 w 53"/>
                <a:gd name="T15" fmla="*/ 0 h 86"/>
                <a:gd name="T16" fmla="*/ 53 w 53"/>
                <a:gd name="T17" fmla="*/ 3 h 86"/>
                <a:gd name="T18" fmla="*/ 51 w 53"/>
                <a:gd name="T19" fmla="*/ 18 h 86"/>
                <a:gd name="T20" fmla="*/ 50 w 53"/>
                <a:gd name="T21" fmla="*/ 20 h 86"/>
                <a:gd name="T22" fmla="*/ 48 w 53"/>
                <a:gd name="T23" fmla="*/ 21 h 86"/>
                <a:gd name="T24" fmla="*/ 44 w 53"/>
                <a:gd name="T25" fmla="*/ 20 h 86"/>
                <a:gd name="T26" fmla="*/ 39 w 53"/>
                <a:gd name="T27" fmla="*/ 20 h 86"/>
                <a:gd name="T28" fmla="*/ 28 w 53"/>
                <a:gd name="T29" fmla="*/ 23 h 86"/>
                <a:gd name="T30" fmla="*/ 20 w 53"/>
                <a:gd name="T31" fmla="*/ 34 h 86"/>
                <a:gd name="T32" fmla="*/ 20 w 53"/>
                <a:gd name="T33" fmla="*/ 86 h 86"/>
                <a:gd name="T34" fmla="*/ 0 w 53"/>
                <a:gd name="T3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86">
                  <a:moveTo>
                    <a:pt x="0" y="86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4" y="2"/>
                    <a:pt x="15" y="2"/>
                    <a:pt x="16" y="3"/>
                  </a:cubicBezTo>
                  <a:cubicBezTo>
                    <a:pt x="17" y="4"/>
                    <a:pt x="17" y="5"/>
                    <a:pt x="18" y="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2" y="12"/>
                    <a:pt x="25" y="8"/>
                    <a:pt x="30" y="5"/>
                  </a:cubicBezTo>
                  <a:cubicBezTo>
                    <a:pt x="34" y="2"/>
                    <a:pt x="38" y="0"/>
                    <a:pt x="43" y="0"/>
                  </a:cubicBezTo>
                  <a:cubicBezTo>
                    <a:pt x="47" y="0"/>
                    <a:pt x="51" y="1"/>
                    <a:pt x="53" y="3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19"/>
                    <a:pt x="50" y="20"/>
                    <a:pt x="50" y="20"/>
                  </a:cubicBezTo>
                  <a:cubicBezTo>
                    <a:pt x="49" y="21"/>
                    <a:pt x="48" y="21"/>
                    <a:pt x="48" y="21"/>
                  </a:cubicBezTo>
                  <a:cubicBezTo>
                    <a:pt x="47" y="21"/>
                    <a:pt x="46" y="21"/>
                    <a:pt x="44" y="20"/>
                  </a:cubicBezTo>
                  <a:cubicBezTo>
                    <a:pt x="43" y="20"/>
                    <a:pt x="41" y="20"/>
                    <a:pt x="39" y="20"/>
                  </a:cubicBezTo>
                  <a:cubicBezTo>
                    <a:pt x="34" y="20"/>
                    <a:pt x="31" y="21"/>
                    <a:pt x="28" y="23"/>
                  </a:cubicBezTo>
                  <a:cubicBezTo>
                    <a:pt x="25" y="26"/>
                    <a:pt x="22" y="29"/>
                    <a:pt x="20" y="34"/>
                  </a:cubicBezTo>
                  <a:cubicBezTo>
                    <a:pt x="20" y="86"/>
                    <a:pt x="20" y="86"/>
                    <a:pt x="20" y="86"/>
                  </a:cubicBezTo>
                  <a:lnTo>
                    <a:pt x="0" y="86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" name="Freeform 33">
              <a:extLst>
                <a:ext uri="{FF2B5EF4-FFF2-40B4-BE49-F238E27FC236}">
                  <a16:creationId xmlns:a16="http://schemas.microsoft.com/office/drawing/2014/main" id="{EC075AFE-58CF-4D90-BBA5-DEA3F2F4453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62" y="2192"/>
              <a:ext cx="116" cy="115"/>
            </a:xfrm>
            <a:custGeom>
              <a:avLst/>
              <a:gdLst>
                <a:gd name="T0" fmla="*/ 52 w 85"/>
                <a:gd name="T1" fmla="*/ 84 h 84"/>
                <a:gd name="T2" fmla="*/ 33 w 85"/>
                <a:gd name="T3" fmla="*/ 84 h 84"/>
                <a:gd name="T4" fmla="*/ 0 w 85"/>
                <a:gd name="T5" fmla="*/ 0 h 84"/>
                <a:gd name="T6" fmla="*/ 17 w 85"/>
                <a:gd name="T7" fmla="*/ 0 h 84"/>
                <a:gd name="T8" fmla="*/ 21 w 85"/>
                <a:gd name="T9" fmla="*/ 1 h 84"/>
                <a:gd name="T10" fmla="*/ 23 w 85"/>
                <a:gd name="T11" fmla="*/ 4 h 84"/>
                <a:gd name="T12" fmla="*/ 39 w 85"/>
                <a:gd name="T13" fmla="*/ 49 h 84"/>
                <a:gd name="T14" fmla="*/ 41 w 85"/>
                <a:gd name="T15" fmla="*/ 56 h 84"/>
                <a:gd name="T16" fmla="*/ 43 w 85"/>
                <a:gd name="T17" fmla="*/ 64 h 84"/>
                <a:gd name="T18" fmla="*/ 45 w 85"/>
                <a:gd name="T19" fmla="*/ 56 h 84"/>
                <a:gd name="T20" fmla="*/ 47 w 85"/>
                <a:gd name="T21" fmla="*/ 49 h 84"/>
                <a:gd name="T22" fmla="*/ 64 w 85"/>
                <a:gd name="T23" fmla="*/ 4 h 84"/>
                <a:gd name="T24" fmla="*/ 66 w 85"/>
                <a:gd name="T25" fmla="*/ 1 h 84"/>
                <a:gd name="T26" fmla="*/ 69 w 85"/>
                <a:gd name="T27" fmla="*/ 0 h 84"/>
                <a:gd name="T28" fmla="*/ 85 w 85"/>
                <a:gd name="T29" fmla="*/ 0 h 84"/>
                <a:gd name="T30" fmla="*/ 52 w 85"/>
                <a:gd name="T31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5" h="84">
                  <a:moveTo>
                    <a:pt x="52" y="84"/>
                  </a:moveTo>
                  <a:cubicBezTo>
                    <a:pt x="33" y="84"/>
                    <a:pt x="33" y="84"/>
                    <a:pt x="33" y="8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8" y="0"/>
                    <a:pt x="20" y="0"/>
                    <a:pt x="21" y="1"/>
                  </a:cubicBezTo>
                  <a:cubicBezTo>
                    <a:pt x="22" y="2"/>
                    <a:pt x="22" y="3"/>
                    <a:pt x="23" y="4"/>
                  </a:cubicBezTo>
                  <a:cubicBezTo>
                    <a:pt x="39" y="49"/>
                    <a:pt x="39" y="49"/>
                    <a:pt x="39" y="49"/>
                  </a:cubicBezTo>
                  <a:cubicBezTo>
                    <a:pt x="40" y="51"/>
                    <a:pt x="41" y="54"/>
                    <a:pt x="41" y="56"/>
                  </a:cubicBezTo>
                  <a:cubicBezTo>
                    <a:pt x="42" y="59"/>
                    <a:pt x="42" y="61"/>
                    <a:pt x="43" y="64"/>
                  </a:cubicBezTo>
                  <a:cubicBezTo>
                    <a:pt x="43" y="61"/>
                    <a:pt x="44" y="59"/>
                    <a:pt x="45" y="56"/>
                  </a:cubicBezTo>
                  <a:cubicBezTo>
                    <a:pt x="45" y="54"/>
                    <a:pt x="46" y="51"/>
                    <a:pt x="47" y="49"/>
                  </a:cubicBezTo>
                  <a:cubicBezTo>
                    <a:pt x="64" y="4"/>
                    <a:pt x="64" y="4"/>
                    <a:pt x="64" y="4"/>
                  </a:cubicBezTo>
                  <a:cubicBezTo>
                    <a:pt x="64" y="3"/>
                    <a:pt x="65" y="2"/>
                    <a:pt x="66" y="1"/>
                  </a:cubicBezTo>
                  <a:cubicBezTo>
                    <a:pt x="67" y="0"/>
                    <a:pt x="68" y="0"/>
                    <a:pt x="69" y="0"/>
                  </a:cubicBezTo>
                  <a:cubicBezTo>
                    <a:pt x="85" y="0"/>
                    <a:pt x="85" y="0"/>
                    <a:pt x="85" y="0"/>
                  </a:cubicBezTo>
                  <a:lnTo>
                    <a:pt x="52" y="84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" name="Freeform 34">
              <a:extLst>
                <a:ext uri="{FF2B5EF4-FFF2-40B4-BE49-F238E27FC236}">
                  <a16:creationId xmlns:a16="http://schemas.microsoft.com/office/drawing/2014/main" id="{42E10646-7244-4196-AFDA-FCAA3D3AA95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107" y="2139"/>
              <a:ext cx="35" cy="168"/>
            </a:xfrm>
            <a:custGeom>
              <a:avLst/>
              <a:gdLst>
                <a:gd name="T0" fmla="*/ 26 w 26"/>
                <a:gd name="T1" fmla="*/ 13 h 122"/>
                <a:gd name="T2" fmla="*/ 25 w 26"/>
                <a:gd name="T3" fmla="*/ 18 h 122"/>
                <a:gd name="T4" fmla="*/ 22 w 26"/>
                <a:gd name="T5" fmla="*/ 22 h 122"/>
                <a:gd name="T6" fmla="*/ 18 w 26"/>
                <a:gd name="T7" fmla="*/ 25 h 122"/>
                <a:gd name="T8" fmla="*/ 12 w 26"/>
                <a:gd name="T9" fmla="*/ 26 h 122"/>
                <a:gd name="T10" fmla="*/ 8 w 26"/>
                <a:gd name="T11" fmla="*/ 25 h 122"/>
                <a:gd name="T12" fmla="*/ 3 w 26"/>
                <a:gd name="T13" fmla="*/ 22 h 122"/>
                <a:gd name="T14" fmla="*/ 1 w 26"/>
                <a:gd name="T15" fmla="*/ 18 h 122"/>
                <a:gd name="T16" fmla="*/ 0 w 26"/>
                <a:gd name="T17" fmla="*/ 13 h 122"/>
                <a:gd name="T18" fmla="*/ 1 w 26"/>
                <a:gd name="T19" fmla="*/ 8 h 122"/>
                <a:gd name="T20" fmla="*/ 3 w 26"/>
                <a:gd name="T21" fmla="*/ 4 h 122"/>
                <a:gd name="T22" fmla="*/ 8 w 26"/>
                <a:gd name="T23" fmla="*/ 1 h 122"/>
                <a:gd name="T24" fmla="*/ 12 w 26"/>
                <a:gd name="T25" fmla="*/ 0 h 122"/>
                <a:gd name="T26" fmla="*/ 18 w 26"/>
                <a:gd name="T27" fmla="*/ 1 h 122"/>
                <a:gd name="T28" fmla="*/ 22 w 26"/>
                <a:gd name="T29" fmla="*/ 4 h 122"/>
                <a:gd name="T30" fmla="*/ 25 w 26"/>
                <a:gd name="T31" fmla="*/ 8 h 122"/>
                <a:gd name="T32" fmla="*/ 26 w 26"/>
                <a:gd name="T33" fmla="*/ 13 h 122"/>
                <a:gd name="T34" fmla="*/ 23 w 26"/>
                <a:gd name="T35" fmla="*/ 38 h 122"/>
                <a:gd name="T36" fmla="*/ 23 w 26"/>
                <a:gd name="T37" fmla="*/ 122 h 122"/>
                <a:gd name="T38" fmla="*/ 2 w 26"/>
                <a:gd name="T39" fmla="*/ 122 h 122"/>
                <a:gd name="T40" fmla="*/ 2 w 26"/>
                <a:gd name="T41" fmla="*/ 38 h 122"/>
                <a:gd name="T42" fmla="*/ 23 w 26"/>
                <a:gd name="T43" fmla="*/ 3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122">
                  <a:moveTo>
                    <a:pt x="26" y="13"/>
                  </a:moveTo>
                  <a:cubicBezTo>
                    <a:pt x="26" y="15"/>
                    <a:pt x="25" y="17"/>
                    <a:pt x="25" y="18"/>
                  </a:cubicBezTo>
                  <a:cubicBezTo>
                    <a:pt x="24" y="20"/>
                    <a:pt x="23" y="21"/>
                    <a:pt x="22" y="22"/>
                  </a:cubicBezTo>
                  <a:cubicBezTo>
                    <a:pt x="21" y="23"/>
                    <a:pt x="19" y="24"/>
                    <a:pt x="18" y="25"/>
                  </a:cubicBezTo>
                  <a:cubicBezTo>
                    <a:pt x="16" y="26"/>
                    <a:pt x="14" y="26"/>
                    <a:pt x="12" y="26"/>
                  </a:cubicBezTo>
                  <a:cubicBezTo>
                    <a:pt x="11" y="26"/>
                    <a:pt x="9" y="26"/>
                    <a:pt x="8" y="25"/>
                  </a:cubicBezTo>
                  <a:cubicBezTo>
                    <a:pt x="6" y="24"/>
                    <a:pt x="5" y="23"/>
                    <a:pt x="3" y="22"/>
                  </a:cubicBezTo>
                  <a:cubicBezTo>
                    <a:pt x="2" y="21"/>
                    <a:pt x="1" y="20"/>
                    <a:pt x="1" y="18"/>
                  </a:cubicBezTo>
                  <a:cubicBezTo>
                    <a:pt x="0" y="17"/>
                    <a:pt x="0" y="15"/>
                    <a:pt x="0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1" y="7"/>
                    <a:pt x="2" y="5"/>
                    <a:pt x="3" y="4"/>
                  </a:cubicBezTo>
                  <a:cubicBezTo>
                    <a:pt x="5" y="3"/>
                    <a:pt x="6" y="2"/>
                    <a:pt x="8" y="1"/>
                  </a:cubicBezTo>
                  <a:cubicBezTo>
                    <a:pt x="9" y="1"/>
                    <a:pt x="11" y="0"/>
                    <a:pt x="12" y="0"/>
                  </a:cubicBezTo>
                  <a:cubicBezTo>
                    <a:pt x="14" y="0"/>
                    <a:pt x="16" y="1"/>
                    <a:pt x="18" y="1"/>
                  </a:cubicBezTo>
                  <a:cubicBezTo>
                    <a:pt x="19" y="2"/>
                    <a:pt x="21" y="3"/>
                    <a:pt x="22" y="4"/>
                  </a:cubicBezTo>
                  <a:cubicBezTo>
                    <a:pt x="23" y="5"/>
                    <a:pt x="24" y="7"/>
                    <a:pt x="25" y="8"/>
                  </a:cubicBezTo>
                  <a:cubicBezTo>
                    <a:pt x="25" y="10"/>
                    <a:pt x="26" y="12"/>
                    <a:pt x="26" y="13"/>
                  </a:cubicBezTo>
                  <a:close/>
                  <a:moveTo>
                    <a:pt x="23" y="38"/>
                  </a:moveTo>
                  <a:cubicBezTo>
                    <a:pt x="23" y="122"/>
                    <a:pt x="23" y="122"/>
                    <a:pt x="23" y="122"/>
                  </a:cubicBezTo>
                  <a:cubicBezTo>
                    <a:pt x="2" y="122"/>
                    <a:pt x="2" y="122"/>
                    <a:pt x="2" y="122"/>
                  </a:cubicBezTo>
                  <a:cubicBezTo>
                    <a:pt x="2" y="38"/>
                    <a:pt x="2" y="38"/>
                    <a:pt x="2" y="38"/>
                  </a:cubicBezTo>
                  <a:lnTo>
                    <a:pt x="23" y="38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4" name="Freeform 35">
              <a:extLst>
                <a:ext uri="{FF2B5EF4-FFF2-40B4-BE49-F238E27FC236}">
                  <a16:creationId xmlns:a16="http://schemas.microsoft.com/office/drawing/2014/main" id="{594B2C73-DD66-466E-B3B9-CD3AE51009D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75" y="2190"/>
              <a:ext cx="97" cy="119"/>
            </a:xfrm>
            <a:custGeom>
              <a:avLst/>
              <a:gdLst>
                <a:gd name="T0" fmla="*/ 64 w 71"/>
                <a:gd name="T1" fmla="*/ 19 h 86"/>
                <a:gd name="T2" fmla="*/ 63 w 71"/>
                <a:gd name="T3" fmla="*/ 20 h 86"/>
                <a:gd name="T4" fmla="*/ 60 w 71"/>
                <a:gd name="T5" fmla="*/ 21 h 86"/>
                <a:gd name="T6" fmla="*/ 57 w 71"/>
                <a:gd name="T7" fmla="*/ 20 h 86"/>
                <a:gd name="T8" fmla="*/ 54 w 71"/>
                <a:gd name="T9" fmla="*/ 18 h 86"/>
                <a:gd name="T10" fmla="*/ 49 w 71"/>
                <a:gd name="T11" fmla="*/ 16 h 86"/>
                <a:gd name="T12" fmla="*/ 42 w 71"/>
                <a:gd name="T13" fmla="*/ 15 h 86"/>
                <a:gd name="T14" fmla="*/ 32 w 71"/>
                <a:gd name="T15" fmla="*/ 17 h 86"/>
                <a:gd name="T16" fmla="*/ 26 w 71"/>
                <a:gd name="T17" fmla="*/ 22 h 86"/>
                <a:gd name="T18" fmla="*/ 22 w 71"/>
                <a:gd name="T19" fmla="*/ 31 h 86"/>
                <a:gd name="T20" fmla="*/ 20 w 71"/>
                <a:gd name="T21" fmla="*/ 43 h 86"/>
                <a:gd name="T22" fmla="*/ 22 w 71"/>
                <a:gd name="T23" fmla="*/ 55 h 86"/>
                <a:gd name="T24" fmla="*/ 26 w 71"/>
                <a:gd name="T25" fmla="*/ 64 h 86"/>
                <a:gd name="T26" fmla="*/ 33 w 71"/>
                <a:gd name="T27" fmla="*/ 69 h 86"/>
                <a:gd name="T28" fmla="*/ 41 w 71"/>
                <a:gd name="T29" fmla="*/ 71 h 86"/>
                <a:gd name="T30" fmla="*/ 49 w 71"/>
                <a:gd name="T31" fmla="*/ 70 h 86"/>
                <a:gd name="T32" fmla="*/ 54 w 71"/>
                <a:gd name="T33" fmla="*/ 67 h 86"/>
                <a:gd name="T34" fmla="*/ 58 w 71"/>
                <a:gd name="T35" fmla="*/ 64 h 86"/>
                <a:gd name="T36" fmla="*/ 61 w 71"/>
                <a:gd name="T37" fmla="*/ 63 h 86"/>
                <a:gd name="T38" fmla="*/ 65 w 71"/>
                <a:gd name="T39" fmla="*/ 65 h 86"/>
                <a:gd name="T40" fmla="*/ 71 w 71"/>
                <a:gd name="T41" fmla="*/ 72 h 86"/>
                <a:gd name="T42" fmla="*/ 63 w 71"/>
                <a:gd name="T43" fmla="*/ 79 h 86"/>
                <a:gd name="T44" fmla="*/ 55 w 71"/>
                <a:gd name="T45" fmla="*/ 83 h 86"/>
                <a:gd name="T46" fmla="*/ 46 w 71"/>
                <a:gd name="T47" fmla="*/ 86 h 86"/>
                <a:gd name="T48" fmla="*/ 37 w 71"/>
                <a:gd name="T49" fmla="*/ 86 h 86"/>
                <a:gd name="T50" fmla="*/ 23 w 71"/>
                <a:gd name="T51" fmla="*/ 83 h 86"/>
                <a:gd name="T52" fmla="*/ 11 w 71"/>
                <a:gd name="T53" fmla="*/ 75 h 86"/>
                <a:gd name="T54" fmla="*/ 3 w 71"/>
                <a:gd name="T55" fmla="*/ 61 h 86"/>
                <a:gd name="T56" fmla="*/ 0 w 71"/>
                <a:gd name="T57" fmla="*/ 43 h 86"/>
                <a:gd name="T58" fmla="*/ 2 w 71"/>
                <a:gd name="T59" fmla="*/ 26 h 86"/>
                <a:gd name="T60" fmla="*/ 10 w 71"/>
                <a:gd name="T61" fmla="*/ 12 h 86"/>
                <a:gd name="T62" fmla="*/ 23 w 71"/>
                <a:gd name="T63" fmla="*/ 3 h 86"/>
                <a:gd name="T64" fmla="*/ 40 w 71"/>
                <a:gd name="T65" fmla="*/ 0 h 86"/>
                <a:gd name="T66" fmla="*/ 57 w 71"/>
                <a:gd name="T67" fmla="*/ 3 h 86"/>
                <a:gd name="T68" fmla="*/ 70 w 71"/>
                <a:gd name="T69" fmla="*/ 11 h 86"/>
                <a:gd name="T70" fmla="*/ 64 w 71"/>
                <a:gd name="T71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86">
                  <a:moveTo>
                    <a:pt x="64" y="19"/>
                  </a:moveTo>
                  <a:cubicBezTo>
                    <a:pt x="64" y="19"/>
                    <a:pt x="63" y="20"/>
                    <a:pt x="63" y="20"/>
                  </a:cubicBezTo>
                  <a:cubicBezTo>
                    <a:pt x="62" y="21"/>
                    <a:pt x="61" y="21"/>
                    <a:pt x="60" y="21"/>
                  </a:cubicBezTo>
                  <a:cubicBezTo>
                    <a:pt x="59" y="21"/>
                    <a:pt x="58" y="21"/>
                    <a:pt x="57" y="20"/>
                  </a:cubicBezTo>
                  <a:cubicBezTo>
                    <a:pt x="56" y="20"/>
                    <a:pt x="55" y="19"/>
                    <a:pt x="54" y="18"/>
                  </a:cubicBezTo>
                  <a:cubicBezTo>
                    <a:pt x="52" y="17"/>
                    <a:pt x="51" y="16"/>
                    <a:pt x="49" y="16"/>
                  </a:cubicBezTo>
                  <a:cubicBezTo>
                    <a:pt x="47" y="15"/>
                    <a:pt x="44" y="15"/>
                    <a:pt x="42" y="15"/>
                  </a:cubicBezTo>
                  <a:cubicBezTo>
                    <a:pt x="38" y="15"/>
                    <a:pt x="35" y="16"/>
                    <a:pt x="32" y="17"/>
                  </a:cubicBezTo>
                  <a:cubicBezTo>
                    <a:pt x="30" y="18"/>
                    <a:pt x="27" y="20"/>
                    <a:pt x="26" y="22"/>
                  </a:cubicBezTo>
                  <a:cubicBezTo>
                    <a:pt x="24" y="25"/>
                    <a:pt x="23" y="28"/>
                    <a:pt x="22" y="31"/>
                  </a:cubicBezTo>
                  <a:cubicBezTo>
                    <a:pt x="21" y="35"/>
                    <a:pt x="20" y="38"/>
                    <a:pt x="20" y="43"/>
                  </a:cubicBezTo>
                  <a:cubicBezTo>
                    <a:pt x="20" y="47"/>
                    <a:pt x="21" y="51"/>
                    <a:pt x="22" y="55"/>
                  </a:cubicBezTo>
                  <a:cubicBezTo>
                    <a:pt x="23" y="58"/>
                    <a:pt x="24" y="61"/>
                    <a:pt x="26" y="64"/>
                  </a:cubicBezTo>
                  <a:cubicBezTo>
                    <a:pt x="28" y="66"/>
                    <a:pt x="30" y="68"/>
                    <a:pt x="33" y="69"/>
                  </a:cubicBezTo>
                  <a:cubicBezTo>
                    <a:pt x="35" y="70"/>
                    <a:pt x="38" y="71"/>
                    <a:pt x="41" y="71"/>
                  </a:cubicBezTo>
                  <a:cubicBezTo>
                    <a:pt x="44" y="71"/>
                    <a:pt x="47" y="70"/>
                    <a:pt x="49" y="70"/>
                  </a:cubicBezTo>
                  <a:cubicBezTo>
                    <a:pt x="51" y="69"/>
                    <a:pt x="53" y="68"/>
                    <a:pt x="54" y="67"/>
                  </a:cubicBezTo>
                  <a:cubicBezTo>
                    <a:pt x="55" y="66"/>
                    <a:pt x="57" y="65"/>
                    <a:pt x="58" y="64"/>
                  </a:cubicBezTo>
                  <a:cubicBezTo>
                    <a:pt x="59" y="64"/>
                    <a:pt x="60" y="63"/>
                    <a:pt x="61" y="63"/>
                  </a:cubicBezTo>
                  <a:cubicBezTo>
                    <a:pt x="63" y="63"/>
                    <a:pt x="64" y="64"/>
                    <a:pt x="65" y="65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8" y="75"/>
                    <a:pt x="66" y="77"/>
                    <a:pt x="63" y="79"/>
                  </a:cubicBezTo>
                  <a:cubicBezTo>
                    <a:pt x="61" y="81"/>
                    <a:pt x="58" y="82"/>
                    <a:pt x="55" y="83"/>
                  </a:cubicBezTo>
                  <a:cubicBezTo>
                    <a:pt x="52" y="84"/>
                    <a:pt x="49" y="85"/>
                    <a:pt x="46" y="86"/>
                  </a:cubicBezTo>
                  <a:cubicBezTo>
                    <a:pt x="43" y="86"/>
                    <a:pt x="40" y="86"/>
                    <a:pt x="37" y="86"/>
                  </a:cubicBezTo>
                  <a:cubicBezTo>
                    <a:pt x="32" y="86"/>
                    <a:pt x="27" y="85"/>
                    <a:pt x="23" y="83"/>
                  </a:cubicBezTo>
                  <a:cubicBezTo>
                    <a:pt x="18" y="81"/>
                    <a:pt x="14" y="79"/>
                    <a:pt x="11" y="75"/>
                  </a:cubicBezTo>
                  <a:cubicBezTo>
                    <a:pt x="7" y="71"/>
                    <a:pt x="5" y="67"/>
                    <a:pt x="3" y="61"/>
                  </a:cubicBezTo>
                  <a:cubicBezTo>
                    <a:pt x="1" y="56"/>
                    <a:pt x="0" y="50"/>
                    <a:pt x="0" y="43"/>
                  </a:cubicBezTo>
                  <a:cubicBezTo>
                    <a:pt x="0" y="37"/>
                    <a:pt x="1" y="31"/>
                    <a:pt x="2" y="26"/>
                  </a:cubicBezTo>
                  <a:cubicBezTo>
                    <a:pt x="4" y="20"/>
                    <a:pt x="7" y="16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ubicBezTo>
                    <a:pt x="47" y="0"/>
                    <a:pt x="52" y="1"/>
                    <a:pt x="57" y="3"/>
                  </a:cubicBezTo>
                  <a:cubicBezTo>
                    <a:pt x="62" y="5"/>
                    <a:pt x="66" y="7"/>
                    <a:pt x="70" y="11"/>
                  </a:cubicBezTo>
                  <a:lnTo>
                    <a:pt x="64" y="19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5" name="Freeform 36">
              <a:extLst>
                <a:ext uri="{FF2B5EF4-FFF2-40B4-BE49-F238E27FC236}">
                  <a16:creationId xmlns:a16="http://schemas.microsoft.com/office/drawing/2014/main" id="{2FF48090-AFA6-4C12-9A59-40B324282FD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295" y="2190"/>
              <a:ext cx="105" cy="119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60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60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6" name="Freeform 37">
              <a:extLst>
                <a:ext uri="{FF2B5EF4-FFF2-40B4-BE49-F238E27FC236}">
                  <a16:creationId xmlns:a16="http://schemas.microsoft.com/office/drawing/2014/main" id="{E2764A18-B5F0-4957-A58C-B8C5EE541A6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424" y="2190"/>
              <a:ext cx="86" cy="119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2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2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4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cxnSp>
        <p:nvCxnSpPr>
          <p:cNvPr id="57" name="Connecteur droit 56">
            <a:extLst>
              <a:ext uri="{FF2B5EF4-FFF2-40B4-BE49-F238E27FC236}">
                <a16:creationId xmlns:a16="http://schemas.microsoft.com/office/drawing/2014/main" id="{638FB878-FF54-4F1A-A1C4-E8240E2E6140}"/>
              </a:ext>
            </a:extLst>
          </p:cNvPr>
          <p:cNvCxnSpPr>
            <a:cxnSpLocks/>
          </p:cNvCxnSpPr>
          <p:nvPr userDrawn="1"/>
        </p:nvCxnSpPr>
        <p:spPr>
          <a:xfrm>
            <a:off x="5556000" y="1484669"/>
            <a:ext cx="1080000" cy="0"/>
          </a:xfrm>
          <a:prstGeom prst="line">
            <a:avLst/>
          </a:prstGeom>
          <a:ln w="25400" cmpd="sng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1977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9D2E02E8-554F-4CFD-A308-98FE05B340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013CE03-734B-4B25-AF88-5968BB5EAE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A3A81FE-BB78-453B-8FE9-FD9453AEFE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453799" y="6307190"/>
            <a:ext cx="90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4902CB-13B9-4EEA-9B78-9696DBC764BA}" type="datetime1">
              <a:rPr lang="fr-FR" smtClean="0"/>
              <a:pPr/>
              <a:t>29/07/2020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07A5FAC-8E52-4DEE-BDA0-FECDE01724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07190"/>
            <a:ext cx="81000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Titre de votre présentation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F4160C0-B647-412F-A6A9-69E16A7285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69676" y="216000"/>
            <a:ext cx="78412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C0D52B-8F1C-46D1-AD6E-09D0B9F6DDB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1164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2" r:id="rId4"/>
    <p:sldLayoutId id="2147483664" r:id="rId5"/>
    <p:sldLayoutId id="2147483689" r:id="rId6"/>
    <p:sldLayoutId id="2147483652" r:id="rId7"/>
    <p:sldLayoutId id="2147483690" r:id="rId8"/>
    <p:sldLayoutId id="2147483686" r:id="rId9"/>
    <p:sldLayoutId id="2147483688" r:id="rId10"/>
    <p:sldLayoutId id="2147483707" r:id="rId11"/>
    <p:sldLayoutId id="2147483708" r:id="rId12"/>
    <p:sldLayoutId id="2147483687" r:id="rId13"/>
    <p:sldLayoutId id="2147483702" r:id="rId14"/>
    <p:sldLayoutId id="2147483709" r:id="rId15"/>
    <p:sldLayoutId id="2147483710" r:id="rId16"/>
    <p:sldLayoutId id="2147483711" r:id="rId17"/>
    <p:sldLayoutId id="2147483712" r:id="rId18"/>
    <p:sldLayoutId id="2147483713" r:id="rId19"/>
    <p:sldLayoutId id="2147483680" r:id="rId20"/>
    <p:sldLayoutId id="2147483681" r:id="rId21"/>
    <p:sldLayoutId id="2147483682" r:id="rId22"/>
    <p:sldLayoutId id="2147483679" r:id="rId23"/>
    <p:sldLayoutId id="2147483697" r:id="rId24"/>
    <p:sldLayoutId id="2147483698" r:id="rId25"/>
    <p:sldLayoutId id="2147483699" r:id="rId26"/>
    <p:sldLayoutId id="2147483700" r:id="rId27"/>
    <p:sldLayoutId id="2147483701" r:id="rId28"/>
    <p:sldLayoutId id="2147483693" r:id="rId2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spcAft>
          <a:spcPts val="0"/>
        </a:spcAft>
        <a:buFont typeface="Arial" panose="020B0604020202020204" pitchFamily="34" charset="0"/>
        <a:buChar char="•"/>
        <a:defRPr lang="fr-FR" sz="1200" b="1" kern="1200" spc="100" baseline="0" dirty="0" smtClean="0">
          <a:solidFill>
            <a:schemeClr val="bg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1200"/>
        </a:spcBef>
        <a:spcAft>
          <a:spcPts val="1200"/>
        </a:spcAft>
        <a:buFont typeface="Arial" panose="020B0604020202020204" pitchFamily="34" charset="0"/>
        <a:buNone/>
        <a:defRPr sz="2400" kern="1200" spc="100" baseline="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100000"/>
        </a:lnSpc>
        <a:spcBef>
          <a:spcPts val="1800"/>
        </a:spcBef>
        <a:spcAft>
          <a:spcPts val="600"/>
        </a:spcAft>
        <a:buFont typeface="Arial" panose="020B0604020202020204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40000"/>
        </a:lnSpc>
        <a:spcBef>
          <a:spcPts val="500"/>
        </a:spcBef>
        <a:spcAft>
          <a:spcPts val="0"/>
        </a:spcAft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76213" indent="-176213" algn="l" defTabSz="914400" rtl="0" eaLnBrk="1" latinLnBrk="0" hangingPunct="1">
        <a:lnSpc>
          <a:spcPct val="140000"/>
        </a:lnSpc>
        <a:spcBef>
          <a:spcPts val="500"/>
        </a:spcBef>
        <a:spcAft>
          <a:spcPts val="0"/>
        </a:spcAft>
        <a:buClr>
          <a:schemeClr val="bg2"/>
        </a:buClr>
        <a:buFontTx/>
        <a:buBlip>
          <a:blip r:embed="rId31"/>
        </a:buBlip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faftt.my.salesforce.com/sfc/p/0Y000001IuIo/a/1n0000002Weo/dBxB01Lbdg79ZCnfysToJj.uZ6Efpp4XXsck4WwiyOw" TargetMode="Externa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F2D3A6-3D1F-4F34-BAF7-AFEF1BFC84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étapes de détermination d’un coût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F4EF48A-BC8F-4997-8D9E-4B39045A75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Titre de votre présentation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62B1D75-01FE-424A-B90E-EB7F53E29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0D52B-8F1C-46D1-AD6E-09D0B9F6DDB5}" type="slidenum">
              <a:rPr lang="fr-FR" smtClean="0"/>
              <a:pPr/>
              <a:t>1</a:t>
            </a:fld>
            <a:endParaRPr lang="fr-FR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D2D9ED8-D7C3-4ECF-9DD3-B4BA73BEA002}"/>
              </a:ext>
            </a:extLst>
          </p:cNvPr>
          <p:cNvSpPr/>
          <p:nvPr/>
        </p:nvSpPr>
        <p:spPr>
          <a:xfrm>
            <a:off x="1309438" y="2639367"/>
            <a:ext cx="1627464" cy="4095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800" dirty="0"/>
              <a:t>Etape 1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A144CDE-57F9-49D6-85B7-0B22A094EBF8}"/>
              </a:ext>
            </a:extLst>
          </p:cNvPr>
          <p:cNvSpPr/>
          <p:nvPr/>
        </p:nvSpPr>
        <p:spPr>
          <a:xfrm>
            <a:off x="1309438" y="4043645"/>
            <a:ext cx="1627464" cy="409575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800" dirty="0"/>
              <a:t>Etape 2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44528CDB-C069-459D-9231-4BD6F16A6B1B}"/>
              </a:ext>
            </a:extLst>
          </p:cNvPr>
          <p:cNvSpPr txBox="1"/>
          <p:nvPr/>
        </p:nvSpPr>
        <p:spPr>
          <a:xfrm>
            <a:off x="3129849" y="2346955"/>
            <a:ext cx="7313801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200" dirty="0"/>
              <a:t>Vérifier si la formation est sur la liste des </a:t>
            </a:r>
            <a:r>
              <a:rPr lang="fr-FR" sz="1200" dirty="0">
                <a:hlinkClick r:id="rId2"/>
              </a:rPr>
              <a:t>coûts publiées par la CPNE du TT</a:t>
            </a:r>
            <a:endParaRPr lang="fr-FR" sz="1200" dirty="0"/>
          </a:p>
          <a:p>
            <a:r>
              <a:rPr lang="fr-FR" sz="1200" dirty="0"/>
              <a:t>Si oui =&gt; application coût contrat relevant du TT (coût CPNE ou Coût Décret validé par France Compétence)	</a:t>
            </a:r>
          </a:p>
          <a:p>
            <a:pPr marL="285750" indent="-285750">
              <a:buFont typeface="Symbol" panose="05050102010706020507" pitchFamily="18" charset="2"/>
              <a:buChar char="Þ"/>
            </a:pPr>
            <a:r>
              <a:rPr lang="fr-FR" sz="1200" b="1" dirty="0"/>
              <a:t>Financement OPCO à partir du 01.09.19</a:t>
            </a:r>
          </a:p>
          <a:p>
            <a:r>
              <a:rPr lang="fr-FR" sz="1200" dirty="0"/>
              <a:t>Si non, passer à l’étape 2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80287B5A-1FBF-4E51-B4DA-73ABF31C13EA}"/>
              </a:ext>
            </a:extLst>
          </p:cNvPr>
          <p:cNvSpPr txBox="1"/>
          <p:nvPr/>
        </p:nvSpPr>
        <p:spPr>
          <a:xfrm>
            <a:off x="3092401" y="3791500"/>
            <a:ext cx="7313800" cy="830997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200" dirty="0"/>
              <a:t>Si la formation n’apparait par sur le fichier ci-dessus</a:t>
            </a:r>
          </a:p>
          <a:p>
            <a:pPr marL="285750" indent="-285750">
              <a:buFont typeface="Symbol" panose="05050102010706020507" pitchFamily="18" charset="2"/>
              <a:buChar char="Þ"/>
            </a:pPr>
            <a:r>
              <a:rPr lang="fr-FR" sz="1200" b="1" dirty="0"/>
              <a:t>Financement OPCO sur base forfaitaire selon niveau de diplôme – voir tableau ci-après</a:t>
            </a:r>
          </a:p>
          <a:p>
            <a:pPr marL="285750" indent="-285750">
              <a:buFont typeface="Symbol" panose="05050102010706020507" pitchFamily="18" charset="2"/>
              <a:buChar char="Þ"/>
            </a:pPr>
            <a:r>
              <a:rPr lang="fr-FR" sz="1200" b="1" dirty="0"/>
              <a:t>Passage en CPNE </a:t>
            </a:r>
          </a:p>
          <a:p>
            <a:pPr marL="285750" indent="-285750">
              <a:buFont typeface="Symbol" panose="05050102010706020507" pitchFamily="18" charset="2"/>
              <a:buChar char="Þ"/>
            </a:pPr>
            <a:r>
              <a:rPr lang="fr-FR" sz="1200" b="1" dirty="0"/>
              <a:t>Régulation après validation par France Compétence</a:t>
            </a:r>
          </a:p>
        </p:txBody>
      </p:sp>
    </p:spTree>
    <p:extLst>
      <p:ext uri="{BB962C8B-B14F-4D97-AF65-F5344CB8AC3E}">
        <p14:creationId xmlns:p14="http://schemas.microsoft.com/office/powerpoint/2010/main" val="2720996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F2D3A6-3D1F-4F34-BAF7-AFEF1BFC84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Base forfaitaire selon niveau de diplômes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F4EF48A-BC8F-4997-8D9E-4B39045A75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Titre de votre présentation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62B1D75-01FE-424A-B90E-EB7F53E29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0D52B-8F1C-46D1-AD6E-09D0B9F6DDB5}" type="slidenum">
              <a:rPr lang="fr-FR" smtClean="0"/>
              <a:pPr/>
              <a:t>2</a:t>
            </a:fld>
            <a:endParaRPr lang="fr-FR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191CB536-0363-4F99-922E-9759CA8A3F00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231"/>
          <a:stretch/>
        </p:blipFill>
        <p:spPr bwMode="auto">
          <a:xfrm>
            <a:off x="383107" y="1926682"/>
            <a:ext cx="6688812" cy="256142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DCDE9FA6-7352-4F39-8D11-0AD97A9B04E9}"/>
              </a:ext>
            </a:extLst>
          </p:cNvPr>
          <p:cNvSpPr txBox="1"/>
          <p:nvPr/>
        </p:nvSpPr>
        <p:spPr>
          <a:xfrm>
            <a:off x="490537" y="4707240"/>
            <a:ext cx="8924925" cy="7888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accent1"/>
                </a:solidFill>
              </a:rPr>
              <a:t>Pour toute question concernant l’application d’un coût contrat, vous pouvez contacter votre équipe AKTO en région.</a:t>
            </a:r>
          </a:p>
        </p:txBody>
      </p:sp>
    </p:spTree>
    <p:extLst>
      <p:ext uri="{BB962C8B-B14F-4D97-AF65-F5344CB8AC3E}">
        <p14:creationId xmlns:p14="http://schemas.microsoft.com/office/powerpoint/2010/main" val="791550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hème Office">
  <a:themeElements>
    <a:clrScheme name="AKTO">
      <a:dk1>
        <a:srgbClr val="1C1C1C"/>
      </a:dk1>
      <a:lt1>
        <a:sysClr val="window" lastClr="FFFFFF"/>
      </a:lt1>
      <a:dk2>
        <a:srgbClr val="1D4851"/>
      </a:dk2>
      <a:lt2>
        <a:srgbClr val="00A79B"/>
      </a:lt2>
      <a:accent1>
        <a:srgbClr val="49F0B1"/>
      </a:accent1>
      <a:accent2>
        <a:srgbClr val="0048BE"/>
      </a:accent2>
      <a:accent3>
        <a:srgbClr val="001B9C"/>
      </a:accent3>
      <a:accent4>
        <a:srgbClr val="592B8F"/>
      </a:accent4>
      <a:accent5>
        <a:srgbClr val="FF708F"/>
      </a:accent5>
      <a:accent6>
        <a:srgbClr val="C93857"/>
      </a:accent6>
      <a:hlink>
        <a:srgbClr val="FFA807"/>
      </a:hlink>
      <a:folHlink>
        <a:srgbClr val="FF670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65354E7708DBD45BAE18E262DB84FDB" ma:contentTypeVersion="11" ma:contentTypeDescription="Crée un document." ma:contentTypeScope="" ma:versionID="62c8dc11048d7092c00eda8e46711d72">
  <xsd:schema xmlns:xsd="http://www.w3.org/2001/XMLSchema" xmlns:xs="http://www.w3.org/2001/XMLSchema" xmlns:p="http://schemas.microsoft.com/office/2006/metadata/properties" xmlns:ns3="edc941b6-ec6a-4430-8e87-f2cd92608821" xmlns:ns4="f46ad51d-f6c4-4150-a095-3eedcb40789e" targetNamespace="http://schemas.microsoft.com/office/2006/metadata/properties" ma:root="true" ma:fieldsID="268ed4c97f28e4c2564b70d9529512d7" ns3:_="" ns4:_="">
    <xsd:import namespace="edc941b6-ec6a-4430-8e87-f2cd92608821"/>
    <xsd:import namespace="f46ad51d-f6c4-4150-a095-3eedcb40789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dc941b6-ec6a-4430-8e87-f2cd9260882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6ad51d-f6c4-4150-a095-3eedcb40789e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Partage du hachage d’indicateur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CC8830C-AA5D-4556-BCE5-CE5D35853FCF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f46ad51d-f6c4-4150-a095-3eedcb40789e"/>
    <ds:schemaRef ds:uri="http://schemas.microsoft.com/office/infopath/2007/PartnerControls"/>
    <ds:schemaRef ds:uri="edc941b6-ec6a-4430-8e87-f2cd92608821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EAE0D358-6F3E-4048-AEDD-0FD2D1EAD65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93E5636-72CE-428A-AE1C-00BF5BFEBB0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dc941b6-ec6a-4430-8e87-f2cd92608821"/>
    <ds:schemaRef ds:uri="f46ad51d-f6c4-4150-a095-3eedcb4078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125</Words>
  <Application>Microsoft Office PowerPoint</Application>
  <PresentationFormat>Grand écran</PresentationFormat>
  <Paragraphs>17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6" baseType="lpstr">
      <vt:lpstr>Arial</vt:lpstr>
      <vt:lpstr>Calibri</vt:lpstr>
      <vt:lpstr>Symbol</vt:lpstr>
      <vt:lpstr>Thème Office</vt:lpstr>
      <vt:lpstr>Les étapes de détermination d’un coût</vt:lpstr>
      <vt:lpstr>Base forfaitaire selon niveau de diplômes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Vérane</dc:creator>
  <cp:lastModifiedBy>Marine DROUIN</cp:lastModifiedBy>
  <cp:revision>95</cp:revision>
  <dcterms:created xsi:type="dcterms:W3CDTF">2019-10-09T14:49:12Z</dcterms:created>
  <dcterms:modified xsi:type="dcterms:W3CDTF">2020-07-29T13:45:34Z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FormatRessource">
    <vt:lpwstr/>
  </property>
  <property fmtid="{D5CDD505-2E9C-101B-9397-08002B2CF9AE}" pid="3" name="TypologieRessource">
    <vt:lpwstr>76;#Présentation PPT|ab154553-e3be-41c4-9f80-781132ebecbc</vt:lpwstr>
  </property>
  <property fmtid="{D5CDD505-2E9C-101B-9397-08002B2CF9AE}" pid="4" name="directions">
    <vt:lpwstr>1;#Communication|e2d955e0-7044-4daa-a16f-051b8fb122d1</vt:lpwstr>
  </property>
  <property fmtid="{D5CDD505-2E9C-101B-9397-08002B2CF9AE}" pid="5" name="ThematiqueRessource">
    <vt:lpwstr>37;#Communication corporate|c0537da4-3e7c-470a-a7df-f1118e7400cf</vt:lpwstr>
  </property>
  <property fmtid="{D5CDD505-2E9C-101B-9397-08002B2CF9AE}" pid="6" name="ContentTypeId">
    <vt:lpwstr>0x010100A65354E7708DBD45BAE18E262DB84FDB</vt:lpwstr>
  </property>
  <property fmtid="{D5CDD505-2E9C-101B-9397-08002B2CF9AE}" pid="7" name="CibleRessource">
    <vt:lpwstr>38;#Multicible|04572c6b-ca8b-4dda-9ab6-b19ca116f726</vt:lpwstr>
  </property>
</Properties>
</file>